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8"/>
  </p:notesMasterIdLst>
  <p:sldIdLst>
    <p:sldId id="256" r:id="rId2"/>
    <p:sldId id="257" r:id="rId3"/>
    <p:sldId id="268" r:id="rId4"/>
    <p:sldId id="259" r:id="rId5"/>
    <p:sldId id="280" r:id="rId6"/>
    <p:sldId id="281" r:id="rId7"/>
  </p:sldIdLst>
  <p:sldSz cx="9144000" cy="5143500" type="screen16x9"/>
  <p:notesSz cx="6858000" cy="9144000"/>
  <p:embeddedFontLst>
    <p:embeddedFont>
      <p:font typeface="Amarante" panose="020B0604020202020204" charset="0"/>
      <p:regular r:id="rId9"/>
    </p:embeddedFont>
    <p:embeddedFont>
      <p:font typeface="Garamond" panose="02020404030301010803" pitchFamily="18" charset="0"/>
      <p:regular r:id="rId10"/>
      <p:bold r:id="rId11"/>
      <p:italic r:id="rId12"/>
    </p:embeddedFon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Quattrocento Sans" panose="020B05020500000200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A24904-3D80-4C02-9152-AFC4C63C3F50}">
  <a:tblStyle styleId="{9DA24904-3D80-4C02-9152-AFC4C63C3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13:55.917"/>
    </inkml:context>
    <inkml:brush xml:id="br0">
      <inkml:brushProperty name="width" value="0.2" units="cm"/>
      <inkml:brushProperty name="height" value="0.2" units="cm"/>
      <inkml:brushProperty name="color" value="#9D3F05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30:38.576"/>
    </inkml:context>
    <inkml:brush xml:id="br0">
      <inkml:brushProperty name="width" value="0.05" units="cm"/>
      <inkml:brushProperty name="height" value="0.05" units="cm"/>
      <inkml:brushProperty name="color" value="#702D04"/>
    </inkml:brush>
  </inkml:definitions>
  <inkml:trace contextRef="#ctx0" brushRef="#br0">553 0 24575,'2'32'0,"7"44"0,2 24 0,-9-62 0,-1-23 0,0 1 0,-1-1 0,0 0 0,-1 0 0,-3 16 0,0-34 0,1-1 0,0 1 0,0-1 0,0 0 0,1 0 0,-1 0 0,1 0 0,-2-6 0,-4-12 0,7 17 0,-1 1 0,1-1 0,-1 0 0,0 0 0,0 1 0,0-1 0,-1 1 0,0 0 0,0 0 0,0 0 0,-7-7 0,10 11 0,-1 0 0,0 0 0,0 0 0,1 0 0,-1 0 0,0 0 0,0 1 0,1-1 0,-1 0 0,0 0 0,1 0 0,-1 1 0,0-1 0,1 1 0,-1-1 0,0 0 0,1 1 0,-1-1 0,1 1 0,-1-1 0,1 1 0,-1-1 0,1 1 0,-1 0 0,1-1 0,0 1 0,-1 0 0,1-1 0,0 1 0,0 0 0,-1-1 0,1 1 0,0 1 0,-12 28 0,11-26 0,-49 158 0,44-155 0,0 0 0,-1-1 0,1 0 0,-1 0 0,-1 0 0,-8 5 0,15-10 0,1-1 0,-1 0 0,0 0 0,1 0 0,-1 0 0,1 0 0,-1 0 0,0 0 0,1 0 0,-1 0 0,0 0 0,1 0 0,-1 0 0,1 0 0,-1 0 0,0-1 0,1 1 0,-1 0 0,1 0 0,-1-1 0,1 1 0,-1 0 0,1-1 0,-1 1 0,1-1 0,-1 1 0,1-1 0,-1 1 0,1-1 0,-17-22 0,-6-3 0,22 25 0,-1 0 0,1 0 0,-1 1 0,0-1 0,0 1 0,0-1 0,1 1 0,-1-1 0,0 1 0,0 0 0,0 0 0,0 0 0,1 0 0,-1 0 0,0 1 0,0-1 0,0 0 0,1 1 0,-1 0 0,0-1 0,0 1 0,1 0 0,-1 0 0,0 0 0,1 0 0,-1 0 0,1 0 0,-2 1 0,-3 5 0,0-1 0,1 1 0,-1 0 0,-6 13 0,2-5 0,7-22 0,2-16 0,0 2 0,2 16 0,-1 7 0,-1 11 0,-1 0 0,0 0 0,-7 25 0,4-20 0,5-18 0,0 1 0,0-1 0,0 0 0,0 0 0,0 0 0,0 0 0,0 0 0,0 0 0,0 0 0,0 1 0,0-1 0,0 0 0,-1 0 0,1 0 0,0 0 0,0 0 0,0 0 0,0 0 0,0 0 0,0 0 0,0 0 0,0 0 0,-1 0 0,1 0 0,0 1 0,0-1 0,0 0 0,0 0 0,0 0 0,0 0 0,-1 0 0,1 0 0,0 0 0,0 0 0,0 0 0,0-1 0,0 1 0,0 0 0,0 0 0,-1 0 0,1 0 0,0 0 0,0 0 0,0 0 0,0 0 0,0 0 0,0 0 0,0 0 0,0 0 0,-1 0 0,1-1 0,0 1 0,0 0 0,0 0 0,0 0 0,0 0 0,0 0 0,0 0 0,0 0 0,0-1 0,0 1 0,0 0 0,-10-14 0,-5-15 0,8 2 0,-7-20 0,14 45 0,-1 1 0,0 0 0,1 0 0,-1 0 0,1 0 0,-1 0 0,0 0 0,0 0 0,0 0 0,1 0 0,-1 0 0,0 0 0,0 1 0,0-1 0,0 0 0,-1 1 0,1-1 0,0 1 0,0-1 0,0 1 0,0-1 0,-1 1 0,1 0 0,0 0 0,0-1 0,0 1 0,-1 0 0,1 0 0,0 0 0,-3 1 0,3 0 0,-1 0 0,0 0 0,0 0 0,0 0 0,1 1 0,-1-1 0,1 1 0,-1-1 0,1 1 0,-1-1 0,1 1 0,0 0 0,0 0 0,0 0 0,0 0 0,0 0 0,0 0 0,1 0 0,-1 0 0,1 0 0,-1 0 0,1 0 0,0 0 0,-1 0 0,1 1 0,1-1 0,-1 4 0,0 0 0,0-1 0,1 1 0,-1 0 0,1 0 0,0-1 0,0 1 0,1 0 0,0-1 0,3 8 0,-4-11 0,0-1 0,0 0 0,0 1 0,0-1 0,0 0 0,0 0 0,0 0 0,0 0 0,0 0 0,1 0 0,-1 0 0,0 0 0,1 0 0,-1 0 0,1-1 0,-1 1 0,1-1 0,-1 1 0,1-1 0,-1 0 0,1 1 0,0-1 0,-1 0 0,1 0 0,1 0 0,2-1 0,0-1 0,0 1 0,0-1 0,0 0 0,-1 0 0,7-4 0,26-10 0,-36 16 0,1-1 0,-1 1 0,1 0 0,-1 0 0,1 0 0,0 0 0,-1 0 0,1 0 0,-1 1 0,1-1 0,-1 0 0,1 1 0,-1-1 0,1 1 0,-1-1 0,1 1 0,-1 0 0,0 0 0,1 0 0,-1 0 0,2 1 0,-1 1 0,0 0 0,0-1 0,-1 1 0,1 0 0,-1 0 0,0 0 0,1 0 0,-1 0 0,-1 0 0,1 1 0,0-1 0,-1 0 0,0 0 0,1 0 0,-1 1 0,-1-1 0,1 0 0,-1 6 0,0-5 0,1-1 0,-1 1 0,1-1 0,0 1 0,0-1 0,1 1 0,-1-1 0,1 1 0,-1-1 0,1 0 0,0 1 0,0-1 0,1 0 0,2 5 0,-4-7 0,0-1 0,0 0 0,1 1 0,-1-1 0,0 0 0,0 1 0,1-1 0,-1 0 0,0 0 0,0 1 0,1-1 0,-1 0 0,0 0 0,1 0 0,-1 1 0,0-1 0,1 0 0,-1 0 0,0 0 0,1 0 0,-1 0 0,0 0 0,1 0 0,-1 0 0,1 0 0,-1 0 0,0 0 0,1 0 0,-1 0 0,0 0 0,1 0 0,-1 0 0,1 0 0,-1 0 0,1-1 0,8-12 0,0-20 0,-8-24 0,-2 48 0,0 0 0,1 1 0,0-1 0,1 0 0,0 0 0,0 0 0,1 0 0,5-14 0,1 29 0,-6-5 0,-1 1 0,1-1 0,-1 0 0,1 1 0,0-1 0,-1 0 0,1 0 0,0 0 0,0-1 0,0 1 0,0 0 0,0 0 0,0-1 0,0 0 0,0 1 0,0-1 0,0 0 0,4 0 0,-1-4 0,1 0 0,-1 0 0,1-1 0,-1 0 0,0 0 0,-1 0 0,1-1 0,-1 1 0,0-1 0,4-8 0,17-22 0,-25 36 0,0 0 0,0-1 0,0 1 0,0 0 0,1 0 0,-1 0 0,0 0 0,0 0 0,0-1 0,0 1 0,1 0 0,-1 0 0,0 0 0,0 0 0,0 0 0,1 0 0,-1 0 0,0 0 0,0 0 0,0 0 0,1 0 0,-1 0 0,0 0 0,0 0 0,0 0 0,1 0 0,-1 0 0,0 0 0,0 0 0,0 0 0,1 0 0,-1 0 0,0 0 0,0 0 0,0 0 0,1 0 0,-1 1 0,0-1 0,0 0 0,0 0 0,0 0 0,1 0 0,-1 0 0,0 1 0,0-1 0,0 0 0,0 1 0,7 12 0,0-1 0,0-29 0,-5-3 0,-2 17 0,0-1 0,0 1 0,1 0 0,-1-1 0,1 1 0,0 0 0,0 0 0,0-1 0,0 1 0,0 0 0,3-3 0,-4 6 0,0 0 0,1-1 0,-1 1 0,0 1 0,1-1 0,-1 0 0,0 0 0,1 0 0,-1 0 0,0 0 0,1 0 0,-1 0 0,0 0 0,0 0 0,1 1 0,-1-1 0,0 0 0,1 0 0,-1 0 0,0 1 0,0-1 0,0 0 0,1 0 0,-1 0 0,0 1 0,0-1 0,0 0 0,1 1 0,-1-1 0,0 0 0,0 0 0,0 1 0,0-1 0,0 0 0,0 1 0,0-1 0,0 0 0,0 1 0,0-1 0,0 0 0,0 1 0,0-1 0,0 0 0,0 1 0,0-1 0,0 0 0,0 1 0,4 23 0,-4-22 0,8 23 0,-1-36 0,0-41 0,-8-47 0,2-57 0,-1 155 0,0 0 0,-1 0 0,1 0 0,0 0 0,0 0 0,0 0 0,0 0 0,0 0 0,0 0 0,1 0 0,-1 0 0,0 0 0,0 0 0,1 0 0,-1 0 0,1 1 0,-1-1 0,1 0 0,-1 0 0,1 0 0,-1 0 0,1 1 0,0-1 0,1-1 0,9 22 0,4 44 0,2 1 0,-11-49 0,-1 0 0,-2 1 0,1 0 0,1 28 0,-6-42 0,1-1 0,-1 0 0,1 1 0,-1-1 0,0 0 0,0 1 0,0-1 0,0 0 0,0 0 0,0 0 0,-1 0 0,1 0 0,0 0 0,-1-1 0,0 1 0,0 0 0,1-1 0,-1 1 0,0-1 0,0 1 0,0-1 0,0 0 0,-1 0 0,1 0 0,0 0 0,0-1 0,-1 1 0,1 0 0,0-1 0,-1 0 0,1 1 0,0-1 0,-4 0 0,6-1 0,-1 1 0,0 0 0,1 0 0,-1-1 0,1 1 0,-1 0 0,1-1 0,-1 1 0,1 0 0,-1-1 0,1 1 0,-1-1 0,1 1 0,-1-1 0,1 1 0,0-1 0,-1 1 0,1-1 0,0 0 0,-1 1 0,1-1 0,0 1 0,0-1 0,0 0 0,0 1 0,-1-1 0,1 1 0,0-1 0,0 0 0,0 1 0,0-1 0,1 0 0,-1 1 0,0-1 0,0 0 0,0 1 0,0-1 0,1 1 0,-1-1 0,0 0 0,0 1 0,1-2 0,15-36 0,-10 26 0,-3 2 0,-1 0 0,0-1 0,0 1 0,-1-17 0,0 18 0,-1 0 0,1 1 0,0-1 0,1 0 0,0 1 0,4-11 0,-6 19 0,1-1 0,-1 1 0,0 0 0,1-1 0,-1 1 0,1-1 0,0 1 0,-1 0 0,1 0 0,-1-1 0,1 1 0,-1 0 0,1 0 0,0 0 0,-1-1 0,1 1 0,-1 0 0,1 0 0,0 0 0,-1 0 0,1 0 0,-1 0 0,1 0 0,0 1 0,-1-1 0,1 0 0,-1 0 0,1 0 0,0 1 0,-1-1 0,1 0 0,-1 0 0,1 1 0,0 0 0,27 15 0,-15-8 0,-11-7 0,0 0 0,0-1 0,0 1 0,1 0 0,-1-1 0,0 0 0,0 0 0,1 1 0,-1-1 0,0 0 0,1-1 0,-1 1 0,0 0 0,0-1 0,0 1 0,1-1 0,-1 0 0,3-1 0,2-1 0,-6 4 0,-1-1 0,1 0 0,0 1 0,-1-1 0,1 0 0,-1 1 0,1-1 0,-1 1 0,0-1 0,1 1 0,-1-1 0,1 1 0,-1-1 0,0 1 0,1-1 0,-1 1 0,0-1 0,1 1 0,-1 0 0,0-1 0,0 1 0,0-1 0,0 1 0,0 0 0,0-1 0,0 1 0,0 0 0,0-1 0,0 1 0,0 0 0,0-1 0,0 1 0,0 0 0,-1 31 0,1-28 0,0-2 0,0 1 0,0 0 0,0-1 0,-1 1 0,1 0 0,-1-1 0,1 1 0,-1-1 0,0 1 0,0-1 0,0 1 0,-1-1 0,1 1 0,0-1 0,-1 0 0,0 0 0,1 0 0,-1 0 0,0 0 0,-3 2 0,4-3 0,0-1 0,1 0 0,-1 1 0,0-1 0,0 0 0,1 0 0,-1 0 0,0 0 0,1 0 0,-1 0 0,0 0 0,0 0 0,1 0 0,-1 0 0,0 0 0,0 0 0,1-1 0,-1 1 0,0 0 0,1 0 0,-1-1 0,0 1 0,1 0 0,-1-1 0,1 1 0,-2-2 0,0 0 0,1 0 0,-1 0 0,0 0 0,1-1 0,0 1 0,-1-1 0,1 1 0,0-1 0,0 1 0,1-1 0,-2-3 0,-7-73 0,12 114 0,-1-19 0,-1 0 0,-1 0 0,0 0 0,-1 0 0,0 0 0,-5 20 0,4-33 0,1-1 0,0 0 0,-1 0 0,1 0 0,-1 0 0,0 0 0,0 0 0,0 0 0,1-1 0,-2 1 0,-3 2 0,4-3 0,1 0 0,-1 0 0,0 0 0,1 0 0,0 0 0,-1 0 0,1 0 0,0 1 0,-1-1 0,1 0 0,0 1 0,0-1 0,0 1 0,0 0 0,0-1 0,1 1 0,-2 3 0,2-5 0,0 1 0,0-1 0,0 1 0,-1-1 0,1 1 0,0-1 0,1 1 0,-1-1 0,0 1 0,0-1 0,0 0 0,0 1 0,0-1 0,0 1 0,0-1 0,1 1 0,-1-1 0,0 0 0,0 1 0,1-1 0,-1 0 0,0 1 0,1-1 0,-1 0 0,0 1 0,1-1 0,-1 0 0,0 1 0,1-1 0,-1 0 0,1 0 0,-1 0 0,0 1 0,1-1 0,-1 0 0,1 0 0,-1 0 0,1 0 0,-1 0 0,1 0 0,-1 0 0,0 0 0,1 0 0,-1 0 0,1 0 0,26-8 0,-11 4 0,-30 26 0,4-9 0,-2-1 0,1 0 0,-2-1 0,-17 14 0,29-25 0,1 0 0,0 1 0,0-1 0,-1 0 0,1 0 0,-1 0 0,1 1 0,0-1 0,-1 0 0,1 0 0,0 0 0,-1 0 0,1 1 0,-1-1 0,1 0 0,-1 0 0,1 0 0,0 0 0,-1 0 0,1 0 0,-1 0 0,1 0 0,0 0 0,-1-1 0,1 1 0,-1 0 0,1 0 0,0 0 0,-1 0 0,1 0 0,-1-1 0,1 1 0,0 0 0,-1 0 0,1-1 0,0 1 0,-1 0 0,1-1 0,0 1 0,0 0 0,-1-1 0,-4-21 0,0-3 0,5 24 0,0 1 0,-1-1 0,1 1 0,0-1 0,-1 1 0,1-1 0,0 1 0,-1-1 0,1 1 0,0 0 0,-1-1 0,1 1 0,-1-1 0,1 1 0,-1 0 0,1 0 0,-1-1 0,1 1 0,-1 0 0,1 0 0,-1-1 0,0 1 0,1 0 0,-1 0 0,1 0 0,-1 0 0,1 0 0,-1 0 0,0 0 0,1 0 0,-1 0 0,1 0 0,-1 0 0,0 1 0,-21 10 0,-3 0 0,24-11 0,0 0 0,1 0 0,-1-1 0,0 1 0,0-1 0,0 1 0,1-1 0,-1 1 0,0-1 0,1 1 0,-1-1 0,0 1 0,1-1 0,-1 0 0,1 0 0,-1 1 0,1-1 0,-1 0 0,1 0 0,-1 1 0,1-1 0,0 0 0,-1 0 0,1 0 0,0 0 0,0 0 0,0 0 0,0 1 0,0-1 0,0 0 0,0-2 0,-2-20 0,1-1 0,2-31 0,0 38 0,1 79 0,0-30 0,-2 0 0,-4 39 0,-1-63 0,-2-18 0,-3-19 0,5 11 0,-22-62 0,25 74 0,-1 1 0,0-1 0,0 0 0,-1 1 0,1 0 0,-1 0 0,0 0 0,0 0 0,-1 0 0,-7-5 0,12 9 0,-1 1 0,0-1 0,0 0 0,0 1 0,1-1 0,-1 1 0,0 0 0,0-1 0,0 1 0,0 0 0,0-1 0,0 1 0,0 0 0,0 0 0,0 0 0,0 0 0,0 0 0,0 0 0,0 0 0,0 0 0,0 0 0,0 0 0,0 1 0,1-1 0,-1 0 0,0 1 0,-2 0 0,2 0 0,0 1 0,-1-1 0,1 1 0,0-1 0,0 1 0,0 0 0,0-1 0,0 1 0,0 0 0,0 0 0,0 0 0,0 3 0,-7 59 0,8-61 0,0 9 0,0-6 0,0 0 0,0-1 0,-1 1 0,1 0 0,-2 0 0,1 0 0,-4 9 0,5-15 0,0 0 0,0 1 0,0-1 0,-1 0 0,1 1 0,0-1 0,-1 0 0,1 0 0,0 1 0,-1-1 0,1 0 0,0 0 0,-1 0 0,1 0 0,0 1 0,-1-1 0,1 0 0,-1 0 0,1 0 0,0 0 0,-1 0 0,1 0 0,-1 0 0,1 0 0,0 0 0,-1 0 0,1 0 0,-1 0 0,1 0 0,0 0 0,-1-1 0,0 1 0,1 0 0,0 0 0,-1 0 0,1-1 0,-1 1 0,1 0 0,-1 0 0,1 0 0,-1 0 0,1 0 0,-1 0 0,0 0 0,1 0 0,-1 0 0,1 0 0,-1 0 0,1 1 0,0-1 0,-1 0 0,1 0 0,-1 0 0,1 1 0,-1-1 0,1 0 0,-1 1 0,1-1 0,0 0 0,-1 1 0,1-1 0,0 0 0,-1 1 0,1-1 0,0 1 0,-1-1 0,1 0 0,0 1 0,0-1 0,0 1 0,-1 0 0,1 1 0,-1-1 0,1 1 0,0-1 0,-1 1 0,0-1 0,1 1 0,-1-1 0,0 1 0,0-1 0,0 0 0,1 1 0,-2-1 0,1 0 0,0 0 0,0 0 0,-2 2 0,2-3 0,-1-1 0,1 1 0,0 0 0,0-1 0,0 1 0,0-1 0,0 1 0,0-1 0,0 0 0,0 0 0,0 1 0,0-1 0,0 0 0,0 0 0,0 0 0,0 0 0,1 0 0,-1 0 0,0 0 0,1 0 0,-1 0 0,1 0 0,-2-2 0,1 0 0,-1 1 0,0 0 0,0 0 0,0 0 0,-1 0 0,1 0 0,0 0 0,-1 0 0,1 1 0,-1-1 0,0 1 0,1 0 0,-1 0 0,0 0 0,0 0 0,0 0 0,1 1 0,-1-1 0,0 1 0,0 0 0,-4 0 0,5 0 0,0 0 0,0 0 0,-1 0 0,1 0 0,0 0 0,0 0 0,-1-1 0,1 1 0,0-1 0,0 0 0,0 1 0,0-1 0,0 0 0,0 0 0,0 0 0,0-1 0,0 1 0,1 0 0,-1-1 0,0 1 0,1-1 0,-1 0 0,1 1 0,0-1 0,-1 0 0,1 0 0,0 0 0,0 0 0,0 0 0,0 0 0,1 0 0,-1 0 0,0 0 0,1-1 0,0 1 0,-1-4 0,0-1 0,-1 0 0,2-1 0,-1 0 0,1 1 0,0-1 0,0 1 0,1-1 0,0 1 0,1-1 0,-1 1 0,2-1 0,-1 1 0,1 0 0,0 0 0,0 0 0,5-6 0,-7 12 0,-1 0 0,1-1 0,0 1 0,0 0 0,0-1 0,-1 1 0,1-1 0,0 1 0,-1-1 0,0 1 0,1-1 0,-1 1 0,0-1 0,0-1 0,0 2 0,0 1 0,0-1 0,0 1 0,0-1 0,0 1 0,0 0 0,0-1 0,-1 1 0,1-1 0,0 1 0,0-1 0,-1 1 0,1 0 0,0-1 0,-1 1 0,1 0 0,0-1 0,-1 1 0,1 0 0,0 0 0,-1-1 0,1 1 0,-1 0 0,1 0 0,0-1 0,-1 1 0,1 0 0,-1 0 0,0 0 0,0 0 0,-1 0 0,1 0 0,-1 1 0,1-1 0,-1 0 0,1 1 0,-1-1 0,1 1 0,-1 0 0,1-1 0,0 1 0,0 0 0,-1 0 0,1 0 0,0 0 0,0 0 0,0 0 0,0 0 0,0 0 0,0 0 0,0 1 0,0-1 0,0 0 0,1 1 0,-1-1 0,1 0 0,-1 1 0,0 1 0,-3 11 0,1 0 0,0 0 0,1 1 0,1-1 0,0 0 0,1 1 0,0-1 0,1 0 0,1 1 0,0-1 0,1 0 0,1 0 0,0 0 0,10 22 0,-5-15 0,-2-4 0,-4-39 0,-1-17 0,-1 25 0,0 0 0,-1 0 0,-1 1 0,0-1 0,0 0 0,-6-19 0,7 32 0,0 0 0,0 0 0,-1 0 0,1 0 0,-1 0 0,1 0 0,-1 0 0,1 0 0,-1 1 0,1-1 0,-1 0 0,0 0 0,1 0 0,-1 1 0,0-1 0,0 0 0,0 1 0,1-1 0,-1 0 0,-1 0 0,1 1 0,1 1 0,-1-1 0,0 0 0,1 0 0,-1 0 0,1 0 0,-1 1 0,1-1 0,-1 0 0,1 0 0,-1 1 0,1-1 0,-1 0 0,1 1 0,-1-1 0,1 1 0,-1-1 0,1 1 0,0-1 0,-1 1 0,1-1 0,0 1 0,-1-1 0,1 1 0,-2 4 0,-1 0 0,2 0 0,-1-1 0,0 1 0,1 0 0,-1 8 0,0 92 0,3-62 0,0-36 0,-1-13 0,-1-158 0,1 162 0,0 0 0,0 0 0,0 0 0,0 0 0,-1 0 0,1 0 0,-1 0 0,1 1 0,-1-1 0,0 0 0,0 0 0,0 1 0,0-1 0,-1-1 0,1 3 0,1-1 0,-1 1 0,1 0 0,-1-1 0,1 1 0,-1 0 0,1 0 0,-1 0 0,1-1 0,-1 1 0,1 0 0,-1 0 0,1 0 0,-1 0 0,0 0 0,1 0 0,-1 0 0,1 0 0,-1 0 0,1 1 0,-1-1 0,1 0 0,-1 0 0,1 0 0,-1 0 0,1 1 0,-1-1 0,1 0 0,-2 1 0,0 2 0,-1-1 0,0 1 0,1-1 0,-1 1 0,1 0 0,0 0 0,0 0 0,0 0 0,0 1 0,1-1 0,-1 0 0,-1 6 0,2-4 0,0 1 0,-1-1 0,2 1 0,-1-1 0,1 1 0,0-1 0,0 1 0,0 0 0,1-1 0,-1 1 0,2-1 0,-1 0 0,3 8 0,2-1 0,0 0 0,1 0 0,0-1 0,9 11 0,16 24 0,-16-7 0,-14-33 0,0 0 0,1 1 0,-1-1 0,1 0 0,7 10 0,-9-19 0,1-1 0,-1 1 0,0 0 0,-1 0 0,1 0 0,-1 0 0,1-1 0,-1 1 0,0-6 0,2-18 0,0-1 0,9-33 0,-11 60 0,0 1 0,0 0 0,0-1 0,0 1 0,0 0 0,0-1 0,0 1 0,0 0 0,0-1 0,0 1 0,0 0 0,0-1 0,0 1 0,0 0 0,0-1 0,1 1 0,-1 0 0,0 0 0,0-1 0,0 1 0,0 0 0,1 0 0,-1-1 0,0 1 0,0 0 0,1 0 0,-1-1 0,0 1 0,1 0 0,-1 0 0,0 0 0,0 0 0,1-1 0,-1 1 0,0 0 0,1 0 0,-1 0 0,0 0 0,1 0 0,-1 0 0,0 0 0,1 0 0,-1 0 0,12 14 0,6 23 0,-5-7 0,29 50 0,-42-80 0,0 0 0,0 1 0,0-1 0,0 0 0,0 1 0,0-1 0,0 0 0,0 0 0,0 1 0,0-1 0,1 0 0,-1 0 0,0 1 0,0-1 0,0 0 0,0 0 0,1 1 0,-1-1 0,0 0 0,0 0 0,1 0 0,-1 0 0,0 1 0,0-1 0,1 0 0,-1 0 0,0 0 0,0 0 0,1 0 0,-1 0 0,0 0 0,1 0 0,-1 0 0,0 0 0,0 0 0,1 0 0,-1 0 0,0 0 0,1 0 0,-1 0 0,0 0 0,1 0 0,-1 0 0,0 0 0,0 0 0,1 0 0,-1 0 0,0-1 0,6-17 0,-3-25 0,-2 31 0,0 0 0,0 1 0,6-21 0,-7 29 0,1 0 0,0 0 0,0 0 0,0 0 0,0 0 0,1 0 0,-1 0 0,1 0 0,0 0 0,-1 1 0,1-1 0,1 1 0,-1-1 0,0 1 0,1 0 0,-1 0 0,1 0 0,2-2 0,-4 4 0,0 1 0,0-1 0,1 0 0,-1 1 0,0-1 0,0 1 0,0 0 0,-1-1 0,1 1 0,0 0 0,0-1 0,0 1 0,0 0 0,-1 0 0,1 0 0,0 0 0,-1 0 0,1 0 0,0 0 0,-1 0 0,0 0 0,1 0 0,-1 0 0,1 0 0,-1 0 0,0 0 0,0 3 0,13 18 0,-12-21 0,0 0 0,0-1 0,0 1 0,0 0 0,1-1 0,-1 1 0,0-1 0,0 0 0,0 1 0,1-1 0,-1 0 0,0 0 0,0 0 0,1 1 0,-1-1 0,0-1 0,0 1 0,1 0 0,-1 0 0,0 0 0,0-1 0,0 1 0,1 0 0,-1-1 0,2-1 0,-1 0 0,0 1 0,1-1 0,-1-1 0,0 1 0,-1 0 0,1 0 0,0-1 0,-1 1 0,1-1 0,1-4 0,1-3 0,0 0 0,-2-1 0,1 1 0,-1 0 0,1-14 0,-2 12 0,-1 0 0,0 1 0,-1-1 0,-1 0 0,-4-19 0,5 27 0,-1-1 0,1 0 0,-1 1 0,-1-1 0,1 1 0,-1-1 0,1 1 0,-1 0 0,-1 0 0,1 1 0,0-1 0,-1 0 0,0 1 0,0 0 0,-7-5 0,10 8 0,0 0 0,1-1 0,-1 1 0,0 0 0,1 0 0,-1 0 0,0-1 0,1 1 0,-1 0 0,0 0 0,0 0 0,1 0 0,-1 1 0,0-1 0,1 0 0,-1 0 0,0 0 0,1 0 0,-1 1 0,0-1 0,1 0 0,-1 1 0,0-1 0,1 0 0,-1 1 0,1-1 0,-1 1 0,1-1 0,-1 1 0,1-1 0,-1 1 0,1-1 0,0 1 0,-1 0 0,1-1 0,0 1 0,-1 0 0,1 0 0,-15 38 0,6-17 0,7-16 0,-2 0 0,1-1 0,-1 1 0,1-1 0,-1 0 0,-1 0 0,1-1 0,-9 7 0,11-10 0,0 0 0,1 0 0,-2 0 0,1-1 0,0 1 0,0-1 0,0 1 0,0-1 0,0 0 0,0 0 0,0 0 0,-1 0 0,1 0 0,0 0 0,0-1 0,0 1 0,0-1 0,0 1 0,0-1 0,0 0 0,0 0 0,0 0 0,0 0 0,0 0 0,1-1 0,-1 1 0,0 0 0,1-1 0,-3-2 0,-46-49 0,55 59 0,0-1 0,1 0 0,0 0 0,0-1 0,0 0 0,1 0 0,0 0 0,-1-1 0,1 0 0,0 0 0,1-1 0,-1 0 0,0 0 0,1 0 0,-1-1 0,1 0 0,-1-1 0,1 0 0,0 0 0,-1 0 0,15-4 0,-20 3 0,1 0 0,-1-1 0,0 1 0,0-1 0,0 1 0,0-1 0,0 0 0,0 0 0,0 0 0,-1 0 0,1 0 0,-1 0 0,1 0 0,-1-1 0,0 1 0,0 0 0,0-1 0,0 1 0,0-1 0,-1 1 0,1-1 0,-1 1 0,1-1 0,-1-5 0,1-10 0,-1 1 0,-4-31 0,2 19 0,2 25 0,-1-1 0,1 1 0,-1-1 0,1 0 0,-1 1 0,-1 0 0,1-1 0,-1 1 0,1 0 0,-1 0 0,0-1 0,-1 2 0,1-1 0,-6-7 0,6 9 0,-1 0 0,1 0 0,-1 1 0,0-1 0,1 0 0,-1 1 0,0 0 0,0-1 0,0 1 0,0 0 0,0 1 0,0-1 0,0 0 0,0 1 0,-1 0 0,1 0 0,0 0 0,0 0 0,0 0 0,0 0 0,-1 1 0,-2 1 0,5-2 0,1 1 0,0-1 0,0 1 0,0-1 0,0 1 0,0-1 0,0 1 0,0-1 0,0 1 0,0-1 0,0 1 0,0-1 0,0 1 0,0-1 0,0 1 0,1-1 0,-1 1 0,0-1 0,0 1 0,0-1 0,1 1 0,-1-1 0,0 1 0,1-1 0,-1 0 0,0 1 0,1-1 0,-1 1 0,1-1 0,-1 0 0,0 0 0,1 1 0,0-1 0,22 26 0,-13-15 0,-8-9 0,3 5 0,1 0 0,-1-1 0,1 1 0,1-1 0,7 6 0,-13-11 0,1-1 0,-1 1 0,0 0 0,0 0 0,0-1 0,1 1 0,-1-1 0,0 1 0,1-1 0,-1 0 0,0 1 0,1-1 0,-1 0 0,0 0 0,1 0 0,-1 0 0,0 0 0,1 0 0,-1-1 0,1 1 0,-1 0 0,0-1 0,0 1 0,1-1 0,-1 1 0,0-1 0,0 1 0,1-1 0,-1 0 0,0 0 0,0 0 0,0 0 0,0 0 0,0 0 0,0 0 0,0 0 0,-1 0 0,1 0 0,0 0 0,1-3 0,13-12 0,-15 16 0,0 0 0,0 0 0,1 0 0,-1 0 0,0 0 0,1 0 0,-1 0 0,0 0 0,1 0 0,-1 0 0,0 0 0,1 0 0,-1 0 0,0 0 0,1 0 0,-1 0 0,0 1 0,0-1 0,1 0 0,-1 0 0,0 0 0,0 1 0,1-1 0,-1 0 0,0 0 0,0 0 0,0 1 0,1-1 0,-1 0 0,0 1 0,0-1 0,0 0 0,0 0 0,1 1 0,7 42 0,-4-15 0,-3-25 0,0-1 0,-1 0 0,1 0 0,0 1 0,1-1 0,-1 0 0,0 0 0,0 0 0,1 0 0,-1 0 0,1-1 0,0 1 0,0 0 0,-1-1 0,1 1 0,3 1 0,-4-3 0,-1 0 0,1 1 0,0-1 0,-1 0 0,1 0 0,-1 0 0,1 0 0,0 0 0,-1 0 0,1 0 0,-1 0 0,1 0 0,0 0 0,-1 0 0,1 0 0,-1 0 0,1 0 0,-1-1 0,1 1 0,0 0 0,-1 0 0,1-1 0,-1 1 0,1-1 0,1 0 0,-1-1 0,0 1 0,0 0 0,0-1 0,-1 1 0,1-1 0,0 1 0,0-1 0,-1 0 0,1 1 0,-1-1 0,1-3 0,1-4 0,0-1 0,-1 1 0,-1 0 0,1-1 0,-1 1 0,-3-20 0,3 27 0,-1-1 0,0 1 0,0-1 0,1 0 0,-1 1 0,-1 0 0,1-1 0,0 1 0,-1 0 0,1-1 0,-1 1 0,1 0 0,-1 0 0,0 0 0,0 0 0,0 1 0,0-1 0,-1 1 0,1-1 0,0 1 0,0 0 0,-1-1 0,1 1 0,-1 0 0,1 1 0,-1-1 0,-5 0 0,9 1 0,1 0 0,-1 0 0,1 1 0,-1-1 0,1 0 0,-1 0 0,1 0 0,-1-1 0,1 1 0,-1 0 0,1-1 0,-1 1 0,0 0 0,1-1 0,-1 0 0,0 1 0,1-1 0,-1 0 0,0 0 0,0 1 0,1-1 0,-1 0 0,0 0 0,0 0 0,0-1 0,0 1 0,-1 0 0,1 0 0,1-2 0,1-4 0,-1 1 0,0-1 0,0 0 0,0 0 0,0-10 0,-1 10 0,0 0 0,1 0 0,-1 0 0,1 1 0,1-1 0,2-6 0,3 69 0,-9 144-1365,1-182-5461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30:45.086"/>
    </inkml:context>
    <inkml:brush xml:id="br0">
      <inkml:brushProperty name="width" value="0.05" units="cm"/>
      <inkml:brushProperty name="height" value="0.05" units="cm"/>
      <inkml:brushProperty name="color" value="#702D04"/>
    </inkml:brush>
  </inkml:definitions>
  <inkml:trace contextRef="#ctx0" brushRef="#br0">150 1 24575,'-2'0'0,"-1"1"0,1 0 0,-1 0 0,1 0 0,0 0 0,0 1 0,0-1 0,-1 1 0,1-1 0,0 1 0,1 0 0,-1-1 0,0 1 0,0 0 0,1 0 0,-3 4 0,2-3 0,0 0 0,-1 0 0,1 0 0,-1 0 0,0-1 0,0 1 0,0-1 0,0 0 0,-5 3 0,3-3 0,-1 1 0,0-1 0,1 1 0,-1 0 0,1 1 0,0-1 0,0 1 0,0 0 0,1 0 0,-1 0 0,-4 8 0,7-10 0,0 0 0,1 1 0,-1 0 0,1-1 0,0 1 0,0 0 0,0 0 0,0 0 0,0 0 0,0 0 0,1 0 0,0 0 0,-1 0 0,1 0 0,0 0 0,1 0 0,-1 0 0,0 0 0,1 0 0,0 0 0,0 0 0,0 0 0,0 0 0,0-1 0,2 4 0,20 35-70,-14-29-115,-2 1 0,1 0 0,-2 1 0,0 0 0,0 0 0,5 24 0,-9-20-6641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30:49.098"/>
    </inkml:context>
    <inkml:brush xml:id="br0">
      <inkml:brushProperty name="width" value="0.05" units="cm"/>
      <inkml:brushProperty name="height" value="0.05" units="cm"/>
      <inkml:brushProperty name="color" value="#702D04"/>
    </inkml:brush>
  </inkml:definitions>
  <inkml:trace contextRef="#ctx0" brushRef="#br0">79 1 24575,'-4'0'0,"-4"0"0,-5 0 0,-4 0 0,-2 0 0,1 0-8191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31:00.116"/>
    </inkml:context>
    <inkml:brush xml:id="br0">
      <inkml:brushProperty name="width" value="0.05" units="cm"/>
      <inkml:brushProperty name="height" value="0.05" units="cm"/>
      <inkml:brushProperty name="color" value="#702D04"/>
    </inkml:brush>
  </inkml:definitions>
  <inkml:trace contextRef="#ctx0" brushRef="#br0">53 1 24575,'-2'1'0,"0"-1"0,1 1 0,-1 0 0,0 0 0,0 0 0,1 0 0,-1 0 0,1 1 0,-1-1 0,1 0 0,-1 1 0,1-1 0,0 1 0,0 0 0,0-1 0,0 1 0,-2 3 0,-14 30 0,15-32 0,1-1 0,0 1 0,0 0 0,0 0 0,1 0 0,-1 0 0,1 0 0,0 0 0,0 0 0,0 0 0,0 0 0,0 0 0,0 0 0,1 0 0,0 0 0,-1 0 0,1 0 0,0 0 0,1 0 0,-1-1 0,0 1 0,1 0 0,-1-1 0,1 1 0,0-1 0,0 0 0,0 1 0,0-1 0,1 0 0,-1 0 0,0 0 0,1-1 0,-1 1 0,1-1 0,0 1 0,-1-1 0,1 0 0,0 0 0,0 0 0,0 0 0,0 0 0,0-1 0,4 1 0,-6-1 0,1 0 0,-1 0 0,0-1 0,0 1 0,1 0 0,-1 0 0,0-1 0,0 1 0,0-1 0,0 1 0,1-1 0,-1 1 0,0-1 0,0 0 0,0 1 0,0-1 0,0 0 0,0 0 0,-1 0 0,1 0 0,0 0 0,0 0 0,-1 0 0,1 0 0,0 0 0,-1 0 0,1 0 0,-1-1 0,0 1 0,1 0 0,-1 0 0,0 0 0,0-1 0,1 1 0,-1 0 0,0 0 0,0-1 0,-1 1 0,1 0 0,0 0 0,0-1 0,-1 1 0,1 0 0,0 0 0,-2-2 0,2 0 0,-1 0 0,0 0 0,-1 0 0,1 0 0,0 0 0,-1 0 0,0 1 0,0-1 0,1 0 0,-2 1 0,1 0 0,0-1 0,0 1 0,-1 0 0,1 0 0,-1 0 0,-3-2 0,5 4 0,0-1 0,0 1 0,0-1 0,0 1 0,0-1 0,0 1 0,0 0 0,0-1 0,0 1 0,0 0 0,0 0 0,0 0 0,0 0 0,0 0 0,0 0 0,0 0 0,0 0 0,0 0 0,0 0 0,0 1 0,0-1 0,0 0 0,0 1 0,0-1 0,1 1 0,-1-1 0,0 1 0,0-1 0,0 1 0,0 0 0,1-1 0,-1 1 0,0 0 0,1 0 0,-1-1 0,0 1 0,1 0 0,-1 0 0,1 0 0,-1 0 0,1 0 0,0 0 0,-1 0 0,1 0 0,0 0 0,0 0 0,0 0 0,-1 0 0,1 0 0,0 0 0,0 0 0,1 0 0,-1 0 0,0 0 0,1 2 0,0 9 0,2 1 0,-1-1 0,8 20 0,-6-18 0,3 15 0,10 33 0,-16-59 0,1 1 0,0 0 0,-1-1 0,1 1 0,1-1 0,-1 0 0,0 0 0,1 1 0,-1-2 0,1 1 0,0 0 0,6 4 0,-6-6 0,-1 1 0,1-1 0,-1 1 0,1 0 0,-1 0 0,0 0 0,0 0 0,0 0 0,0 1 0,0-1 0,0 1 0,-1-1 0,1 1 0,-1-1 0,0 1 0,1 0 0,-1 0 0,-1-1 0,1 1 0,0 0 0,-1 0 0,1 0 0,-1 0 0,0 0 0,0 0 0,0 0 0,0 0 0,-1 0 0,1 0 0,-1 0 0,0 0 0,0 0 0,0-1 0,0 1 0,0 0 0,-1 0 0,1-1 0,-1 1 0,0-1 0,-2 3 0,4-4 0,-1-1 0,1 0 0,0 1 0,-1-1 0,1 1 0,-1-1 0,1 1 0,0-1 0,0 1 0,-1-1 0,1 1 0,0 0 0,0-1 0,0 1 0,0-1 0,0 1 0,0-1 0,-1 1 0,1 0 0,0-1 0,1 1 0,-1-1 0,0 1 0,0-1 0,0 1 0,0 0 0,0-1 0,1 1 0,-1-1 0,0 1 0,0-1 0,1 2 0,20 3 0,-17-5 0,0 0 0,1-1 0,-1 1 0,0-1 0,1 0 0,-1 0 0,0 0 0,0-1 0,6-2 0,-2-3 0,-1 0 0,0-1 0,0 1 0,0-1 0,5-9 0,17-20 0,-29 37 0,0 0 0,1-1 0,-1 1 0,0 0 0,0 0 0,0 0 0,1-1 0,-1 1 0,0 0 0,0 0 0,0 0 0,1 0 0,-1-1 0,0 1 0,0 0 0,1 0 0,-1 0 0,0 0 0,0 0 0,1 0 0,-1 0 0,0 0 0,1 0 0,-1 0 0,0 0 0,0 0 0,1 0 0,-1 0 0,0 0 0,0 0 0,1 0 0,-1 0 0,0 1 0,0-1 0,1 0 0,-1 0 0,0 0 0,0 0 0,1 0 0,-1 1 0,0-1 0,0 0 0,0 0 0,1 1 0,6 16 0,-1 18 0,-6-28 0,3 23 0,1-26 0,2-20 0,3-8 0,0 1 0,2 0 0,0 0 0,2 1 0,20-27 0,-12 17 0,7-6 0,54-57 0,-44 53 0,-38 42 0,0 0 0,0 0 0,0-1 0,0 1 0,0 0 0,0 0 0,1 0 0,-1 0 0,0 0 0,0-1 0,0 1 0,0 0 0,0 0 0,1 0 0,-1 0 0,0 0 0,0 0 0,0 0 0,0 0 0,1-1 0,-1 1 0,0 0 0,0 0 0,0 0 0,1 0 0,-1 0 0,0 0 0,0 0 0,0 0 0,1 0 0,-1 0 0,0 0 0,0 0 0,0 0 0,0 1 0,1-1 0,-1 0 0,0 0 0,0 0 0,0 0 0,0 0 0,1 0 0,-1 0 0,0 0 0,0 1 0,0-1 0,0 0 0,0 0 0,1 0 0,-1 0 0,0 0 0,0 1 0,0-1 0,0 0 0,0 0 0,0 0 0,0 1 0,4 19 0,-4 26 0,0-44 0,-1 4 0,0 0 0,0 0 0,0 1 0,-1-1 0,0 0 0,0-1 0,-1 1 0,1 0 0,-1-1 0,0 1 0,-1-1 0,0 0 0,1 0 0,-2 0 0,1-1 0,0 1 0,-1-1 0,0 0 0,0 0 0,0-1 0,0 1 0,-1-1 0,0-1 0,-6 4 0,11-6 0,0 0 0,0 1 0,0-1 0,0 0 0,0 0 0,0 0 0,0 0 0,0 0 0,0 0 0,0 0 0,0 0 0,0 0 0,0 0 0,0 0 0,0-1 0,0 1 0,0 0 0,0-1 0,0 1 0,0-1 0,0 1 0,0-1 0,0 1 0,1-1 0,-1 0 0,0 0 0,-1-1 0,0-1 0,-1 0 0,1 0 0,0-1 0,1 1 0,-1-1 0,0 1 0,-1-8 0,-1-5 0,1-1 0,-2-27 0,4 40 11,1 0 0,-1 0 0,0 0 0,0 0 0,0 0 0,-1 1-1,1-1 1,-1 0 0,0 1 0,-3-6 0,5 9-17,-1 0 0,1-1 0,0 1 0,0 0 0,-1-1 1,1 1-1,0 0 0,-1-1 0,1 1 0,0 0 0,-1 0 0,1-1 0,0 1 0,-1 0 0,1 0 0,-1 0 0,1 0 1,0-1-1,-1 1 0,1 0 0,-1 0 0,1 0 0,0 0 0,-1 0 0,1 0 0,-1 0 0,1 0 0,-1 0 1,1 0-1,0 1 0,-1-1 0,1 0 0,-1 0 0,0 2-86,-1-1 1,1 0-1,0 1 0,0-1 0,0 1 1,1 0-1,-1-1 0,0 1 1,1 0-1,-1-1 0,1 1 0,-1 0 1,1 3-1,-3 11-6734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31:18.803"/>
    </inkml:context>
    <inkml:brush xml:id="br0">
      <inkml:brushProperty name="width" value="0.05" units="cm"/>
      <inkml:brushProperty name="height" value="0.05" units="cm"/>
      <inkml:brushProperty name="color" value="#702D04"/>
    </inkml:brush>
  </inkml:definitions>
  <inkml:trace contextRef="#ctx0" brushRef="#br0">284 0 24575,'0'12'0,"-1"-1"0,0 1 0,-1-1 0,0 0 0,-8 21 0,9-29 0,0 0 0,0-1 0,0 1 0,-1-1 0,1 1 0,-1-1 0,0 0 0,0 0 0,1 0 0,-1 0 0,-1 0 0,1 0 0,-3 2 0,4-4 0,-1 1 0,1 0 0,-1-1 0,0 1 0,0-1 0,1 0 0,-1 0 0,0 0 0,0 1 0,0-1 0,1-1 0,-1 1 0,0 0 0,0 0 0,1-1 0,-1 1 0,0-1 0,1 1 0,-1-1 0,0 0 0,1 0 0,-1 0 0,-1-1 0,1 1 0,0-1 0,0 0 0,0 0 0,1 0 0,-1 0 0,0 0 0,1 0 0,-1-1 0,1 1 0,0-1 0,0 1 0,0 0 0,0-1 0,0 0 0,0 1 0,1-1 0,0 1 0,-1-1 0,1 0 0,0 1 0,0-1 0,0 0 0,0 0 0,1 1 0,-1-1 0,1 1 0,0-1 0,0 0 0,1-2 0,4 6 0,-1 10 0,-1 14 0,-3-14 0,0 1 0,-1-1 0,-1 1 0,-1 13 0,1-23 0,1 0 0,-1 0 0,1 1 0,-1-1 0,0 0 0,0 0 0,0 0 0,0 0 0,0 0 0,0 0 0,-1 0 0,-2 3 0,3-5 0,0 1 0,0-1 0,0 1 0,0 0 0,-1-1 0,1 0 0,0 1 0,0-1 0,0 0 0,-1 1 0,1-1 0,0 0 0,0 0 0,-1 0 0,1 0 0,0 0 0,0-1 0,-1 1 0,1 0 0,0 0 0,0-1 0,0 1 0,0-1 0,-1 1 0,0-2 0,-2 0 0,1 0 0,-1-1 0,1 1 0,0-1 0,0 0 0,0 0 0,0 0 0,1-1 0,-1 1 0,1-1 0,0 1 0,0-1 0,0 0 0,0 0 0,0 0 0,1 0 0,0 0 0,0 0 0,0 0 0,1 0 0,-1-5 0,0 1 0,-1 1 0,0 0 0,0 0 0,0 1 0,-5-10 0,6 15 0,1 0 0,-1 0 0,0 0 0,1 0 0,-1 0 0,0 0 0,1 0 0,-1 1 0,0-1 0,0 0 0,0 1 0,0-1 0,0 0 0,0 1 0,0-1 0,0 1 0,0-1 0,0 1 0,0 0 0,0-1 0,0 1 0,0 0 0,0 0 0,0 0 0,0 0 0,-1 0 0,1 0 0,0 0 0,0 0 0,0 0 0,0 1 0,0-1 0,0 0 0,0 1 0,0-1 0,0 1 0,0-1 0,0 1 0,0-1 0,0 1 0,0 0 0,0-1 0,0 1 0,1 0 0,-1 0 0,0 0 0,0 0 0,1 0 0,-1 1 0,-3 2 0,0 1 0,1-1 0,-1 1 0,1 0 0,0 0 0,1 1 0,-1-1 0,-1 8 0,1-3 0,1 1 0,1-1 0,-1 1 0,2 0 0,0 0 0,0-1 0,1 1 0,0 0 0,1-1 0,0 1 0,0-1 0,8 18 0,-6-29 0,-1-10 0,-1-12 0,-3-15 0,0 22 0,0 0 0,1-1 0,3-15 0,-3 29 0,0 0 0,1 0 0,-1 1 0,1-1 0,0 1 0,0-1 0,0 0 0,0 1 0,0-1 0,1 1 0,-1 0 0,1-1 0,-1 1 0,1 0 0,0 0 0,0 0 0,0 0 0,0 0 0,0 1 0,0-1 0,1 1 0,-1-1 0,4-1 0,-5 3 0,0 0 0,0-1 0,0 1 0,0 0 0,0 0 0,0 0 0,0-1 0,0 1 0,1 0 0,-1 1 0,0-1 0,0 0 0,0 0 0,0 0 0,0 1 0,0-1 0,0 0 0,0 1 0,0-1 0,0 1 0,0-1 0,0 1 0,0 0 0,-1-1 0,1 1 0,0 0 0,0 0 0,-1-1 0,2 3 0,14 8 0,-11-21 0,2-4 0,-7 14 0,0 0 0,1 0 0,-1 0 0,0 0 0,0-1 0,0 1 0,1 0 0,-1 0 0,0 0 0,0 0 0,1 0 0,-1 0 0,0 0 0,0 0 0,0 0 0,1 0 0,-1 1 0,0-1 0,0 0 0,1 0 0,-1 0 0,0 0 0,0 0 0,0 0 0,1 0 0,-1 0 0,0 1 0,0-1 0,0 0 0,0 0 0,1 0 0,-1 0 0,0 1 0,0-1 0,0 0 0,0 0 0,0 0 0,0 1 0,1-1 0,-1 0 0,0 0 0,0 1 0,0-1 0,0 0 0,0 0 0,0 1 0,0-1 0,0 0 0,0 0 0,0 0 0,0 1 0,0-1 0,0 0 0,0 0 0,-1 1 0,1-1 0,0 0 0,0 0 0,0 1 0,2 17 0,-2-15 0,0 0 0,0 0 0,1-1 0,-1 1 0,1 0 0,-1-1 0,1 1 0,0-1 0,0 1 0,0 0 0,0-1 0,3 3 0,-2-6 0,1 0 0,-1 0 0,1-1 0,-1 1 0,0-1 0,0 0 0,1 0 0,-1 0 0,0 0 0,0 0 0,-1 0 0,1 0 0,0-1 0,1-2 0,1-1 0,0 3-75,3-7-140,1 2 0,1-1 0,0 1 0,0 1 0,12-8 0,-6 7-6611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31:21.543"/>
    </inkml:context>
    <inkml:brush xml:id="br0">
      <inkml:brushProperty name="width" value="0.05" units="cm"/>
      <inkml:brushProperty name="height" value="0.05" units="cm"/>
      <inkml:brushProperty name="color" value="#702D04"/>
    </inkml:brush>
  </inkml:definitions>
  <inkml:trace contextRef="#ctx0" brushRef="#br0">38 0 24575,'-3'0'0,"-2"4"0,-4 1 0,1 3 0,1 4 0,1 0-8191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6:56.388"/>
    </inkml:context>
    <inkml:brush xml:id="br0">
      <inkml:brushProperty name="width" value="0.1" units="cm"/>
      <inkml:brushProperty name="height" value="0.1" units="cm"/>
      <inkml:brushProperty name="color" value="#EEE24C"/>
    </inkml:brush>
  </inkml:definitions>
  <inkml:trace contextRef="#ctx0" brushRef="#br0">131 142 24575,'-9'1'0,"7"-1"0,0 0 0,0 1 0,-1-1 0,1 0 0,0 0 0,0-1 0,-1 1 0,1 0 0,0-1 0,-1 1 0,1-1 0,0 0 0,0 0 0,0 1 0,0-1 0,0-1 0,0 1 0,-2-2 0,4 3 0,0-1 0,1 1 0,-1-1 0,0 0 0,0 1 0,1-1 0,-1 1 0,0-1 0,1 1 0,-1-1 0,1 1 0,-1-1 0,0 1 0,1-1 0,-1 1 0,1 0 0,-1-1 0,1 1 0,-1 0 0,1-1 0,0 1 0,-1 0 0,1 0 0,-1-1 0,1 1 0,0 0 0,-1 0 0,1 0 0,-1 0 0,1 0 0,0 0 0,-1 0 0,1 0 0,0 0 0,0 0 0,26-3 0,-17 3 0,-11 4 0,-25 10 0,-44 10 0,68-23 0,0-1 0,0 0 0,0 1 0,0-1 0,0 0 0,0 0 0,0 0 0,0 0 0,0-1 0,0 1 0,0 0 0,0-1 0,0 0 0,-3-1 0,5 2 0,-1-1 0,1 1 0,0-1 0,0 1 0,-1-1 0,1 1 0,0-1 0,0 1 0,0-1 0,0 1 0,-1-1 0,1 1 0,0-1 0,0 0 0,0 1 0,0-1 0,0 1 0,1-1 0,-1 1 0,0-1 0,0 1 0,0-1 0,0 1 0,0-1 0,1 1 0,-1-1 0,0 1 0,1-1 0,-1 1 0,0-1 0,1 0 0,4-4 0,-1 0 0,1 0 0,0 0 0,0 1 0,0 0 0,12-7 0,26-9 0,-36 17 0,1 0 0,-1 0 0,1-1 0,-1 0 0,0 0 0,-1 0 0,1-1 0,-1 0 0,10-10 0,-15 13 0,1-1 0,0 1 0,1-1 0,-1 1 0,0 0 0,1 0 0,-1 0 0,1 1 0,-1-1 0,1 0 0,0 1 0,0 0 0,0-1 0,0 1 0,0 1 0,4-2 0,-5 2 0,0 0 0,-1 1 0,1-1 0,-1 0 0,1 1 0,-1-1 0,1 1 0,-1 0 0,1-1 0,-1 1 0,0 0 0,1 0 0,-1 0 0,0 0 0,0 0 0,0 0 0,0 1 0,0-1 0,0 0 0,0 0 0,0 1 0,0-1 0,0 1 0,-1-1 0,1 1 0,-1-1 0,1 1 0,-1-1 0,1 1 0,-1-1 0,0 1 0,0-1 0,0 3 0,2 15 0,3 1 0,-4-20 0,0 1 0,0-1 0,1 0 0,-1 1 0,0-1 0,0 0 0,0 1 0,1-1 0,-1 0 0,0 0 0,0 0 0,1 0 0,-1 0 0,0-1 0,0 1 0,1 0 0,-1 0 0,0-1 0,1 0 0,75-11 0,-72 12 0,0 0 0,0-1 0,0 2 0,0-1 0,0 1 0,0-1 0,0 1 0,0 1 0,0-1 0,0 1 0,-1-1 0,10 6 0,-14-7 0,0 0 0,1 1 0,-1-1 0,1 0 0,-1 1 0,1-1 0,-1 1 0,0-1 0,1 0 0,-1 1 0,0-1 0,0 1 0,1-1 0,-1 1 0,0-1 0,0 1 0,1-1 0,-1 1 0,0-1 0,0 1 0,0-1 0,0 1 0,0-1 0,0 1 0,0-1 0,0 1 0,0-1 0,0 1 0,0 0 0,0-1 0,-1 1 0,1-1 0,0 1 0,0-1 0,0 1 0,-1-1 0,1 1 0,-22 16 0,18-14 0,-1-1 0,0 1 0,0-1 0,-1-1 0,1 1 0,0-1 0,-1 0 0,-6 1 0,11-2 0,0 0 0,0 0 0,0 0 0,0 0 0,0 0 0,0 0 0,0-1 0,0 1 0,1 0 0,-1 0 0,0-1 0,0 1 0,0-1 0,1 1 0,-1-1 0,0 1 0,0-1 0,1 1 0,-1-1 0,0 0 0,1 1 0,-1-1 0,1 0 0,-1 0 0,1 1 0,-1-1 0,1 0 0,0 0 0,-1 0 0,1 1 0,0-1 0,-1 0 0,1 0 0,0 0 0,0 0 0,0 0 0,0 0 0,0 0 0,0 0 0,0 1 0,0-1 0,1 0 0,-1 0 0,0 0 0,0 0 0,1 0 0,-1 0 0,0 1 0,1-1 0,-1 0 0,1 0 0,0-1 0,2-2 0,-1 0 0,1 0 0,0 0 0,0 1 0,0-1 0,1 1 0,-1-1 0,1 1 0,4-3 0,2 1 0,0-1 0,0 2 0,0-1 0,1 1 0,-1 1 0,1 0 0,0 0 0,0 1 0,0 1 0,1 0 0,-1 0 0,21 2 0,-30 0 0,0-1 0,0 1 0,0-1 0,0 1 0,0 0 0,0 0 0,-1 0 0,1 0 0,0 0 0,-1 0 0,1 0 0,0 1 0,-1-1 0,1 0 0,-1 1 0,0 0 0,0-1 0,1 1 0,-1 0 0,0-1 0,0 1 0,-1 0 0,1 0 0,0 0 0,-1 0 0,1 0 0,-1 0 0,1 0 0,-1 0 0,0 0 0,0 4 0,0-1 0,-1 1 0,0 0 0,0-1 0,0 1 0,-1-1 0,1 1 0,-1-1 0,-1 0 0,-5 10 0,7-13 0,0 1 0,0-1 0,-1 1 0,2-1 0,-1 1 0,0-1 0,0 1 0,1 0 0,-1-1 0,1 1 0,0 0 0,0 0 0,0-1 0,0 1 0,1 0 0,-1-1 0,2 6 0,22 41 0,-6-15 0,-17-31 0,1 0 0,-1 0 0,1 0 0,0 0 0,-1-1 0,1 1 0,0-1 0,1 0 0,-1 1 0,0-1 0,1 0 0,-1 0 0,1 0 0,0-1 0,-1 1 0,1-1 0,0 1 0,0-1 0,0 0 0,6 2 0,3-2 0,0 1 0,0-1 0,0-1 0,17-1 0,-18 0 0,-1 0 0,1 1 0,0 1 0,15 2 0,-26-3 0,0 0 0,0 0 0,1 0 0,-1 0 0,0 0 0,0 0 0,1 0 0,-1 0 0,0 0 0,0 0 0,0 0 0,1 0 0,-1 0 0,0 0 0,0 0 0,1 1 0,-1-1 0,0 0 0,0 0 0,0 0 0,1 0 0,-1 0 0,0 0 0,0 1 0,0-1 0,0 0 0,1 0 0,-1 0 0,0 0 0,0 1 0,0-1 0,0 0 0,0 0 0,0 1 0,0-1 0,0 0 0,1 0 0,-1 0 0,0 1 0,0-1 0,0 0 0,0 0 0,0 1 0,0-1 0,0 0 0,0 0 0,0 0 0,-1 1 0,1-1 0,0 0 0,0 0 0,0 1 0,0-1 0,0 0 0,0 0 0,0 0 0,0 1 0,-1-1 0,1 0 0,0 0 0,-20 13 0,-30 4 0,42-15 0,0 0 0,-1-1 0,1 0 0,-1-1 0,0 0 0,1 0 0,-1-1 0,-12-2 0,18 2 0,1 0 0,-1-1 0,0 1 0,1 0 0,-1-1 0,1 0 0,0 1 0,0-1 0,0 0 0,0 0 0,0 0 0,0-1 0,0 1 0,0 0 0,1-1 0,-1 1 0,1-1 0,0 1 0,0-1 0,0 0 0,0 0 0,0 1 0,1-1 0,-1 0 0,1 0 0,-1 0 0,1 0 0,1-3 0,-2 2 0,2 1 0,-1-1 0,0 0 0,1 1 0,-1-1 0,1 1 0,0-1 0,0 1 0,1-1 0,-1 1 0,1 0 0,-1 0 0,1 0 0,0 0 0,0 0 0,1 0 0,-1 0 0,1 1 0,-1-1 0,1 1 0,0-1 0,0 1 0,0 0 0,0 0 0,0 1 0,0-1 0,0 1 0,1-1 0,-1 1 0,1 0 0,-1 0 0,1 0 0,-1 1 0,1-1 0,0 1 0,-1 0 0,1 0 0,-1 0 0,1 1 0,0-1 0,-1 1 0,1 0 0,-1 0 0,1 0 0,-1 0 0,4 3 0,-5-4 0,0 1 0,0 0 0,0 1 0,0-1 0,0 0 0,0 1 0,0-1 0,-1 1 0,1-1 0,-1 1 0,1 0 0,-1 0 0,1-1 0,-1 1 0,0 0 0,0 0 0,0 0 0,2 5 0,3 42 0,-6-41 0,1 0 0,-1-1 0,2 1 0,-1-1 0,3 8 0,-3-13 0,0 1 0,0-1 0,0 0 0,0 0 0,1 0 0,-1 0 0,1 0 0,-1 0 0,1 0 0,0-1 0,-1 1 0,1-1 0,0 1 0,0-1 0,0 1 0,1-1 0,-1 0 0,0 0 0,0 0 0,3 0 0,52 7 0,-50-8 0,0 0 0,0 0 0,0 1 0,0 0 0,0 1 0,0-1 0,7 4 0,-11-3 0,-1-1 0,0 1 0,0-1 0,0 1 0,0 0 0,0 0 0,0 0 0,0 0 0,-1 0 0,1 0 0,-1 0 0,1 1 0,-1-1 0,0 0 0,0 1 0,0-1 0,0 1 0,0 0 0,-1-1 0,1 1 0,-1-1 0,0 1 0,0 4 0,1-4 0,-1 0 0,0 0 0,0 0 0,0 0 0,-1 0 0,1 0 0,-1 0 0,0 0 0,0 0 0,0 0 0,0 0 0,0-1 0,0 1 0,-1 0 0,0-1 0,1 1 0,-1-1 0,0 1 0,0-1 0,0 0 0,0 0 0,-1 0 0,1 0 0,-1 0 0,1-1 0,-1 1 0,0-1 0,1 1 0,-1-1 0,0 0 0,0 0 0,0 0 0,0 0 0,0-1 0,-4 1 0,-14 2 0,0-2 0,0 0 0,0-1 0,-25-3 0,11 1 0,29 2 0,-30-1 0,35 1 0,0 0 0,0-1 0,0 1 0,0 0 0,0 0 0,1 0 0,-1 1 0,0-1 0,0 0 0,0 0 0,0 0 0,0 1 0,0-1 0,0 0 0,0 1 0,0-1 0,1 1 0,-1-1 0,0 1 0,0 0 0,1-1 0,-1 1 0,0-1 0,1 1 0,-2 1 0,3-1 0,-1 0 0,1 0 0,0-1 0,0 1 0,-1 0 0,1 0 0,0-1 0,0 1 0,0-1 0,0 1 0,-1 0 0,1-1 0,0 0 0,0 1 0,0-1 0,0 0 0,0 1 0,0-1 0,0 0 0,0 0 0,1 0 0,-1 0 0,1 0 0,32 3 0,-32-3 0,61-1 0,24 1 0,-81 0 0,0 1 0,0 0 0,0 0 0,0 0 0,0 1 0,0 0 0,0 0 0,0 0 0,-1 1 0,9 5 0,-10-4 0,0 0 0,-1 0 0,1 1 0,-1-1 0,0 1 0,0-1 0,-1 1 0,1 0 0,-1 0 0,0 0 0,-1 1 0,1-1 0,-1 0 0,0 1 0,0-1 0,0 0 0,-1 1 0,-1 8 0,1-2 0,0 0 0,-2 0 0,1-1 0,-1 1 0,-1 0 0,0-1 0,-9 19 0,-1-3 0,-2 0 0,-1-2 0,-1 0 0,-30 36 0,44-59 0,0 0 0,0 0 0,0 0 0,0 0 0,0 0 0,-1-1 0,1 1 0,0-1 0,-1 0 0,1 0 0,-1 0 0,1 0 0,-1-1 0,0 0 0,1 1 0,-1-1 0,1-1 0,-7 0 0,1 0 0,0 0 0,0-1 0,0 0 0,1-1 0,-1 0 0,-10-5 0,7-3 0,22 5 0,-7 5 0,1 0 0,-1 1 0,1 0 0,-1 0 0,1 0 0,0 0 0,-1 1 0,1-1 0,3 2 0,8 6 0,1 0 0,-2 1 0,17 12 0,31 19 0,-61-40 0,0 1 0,0-1 0,1 0 0,-1 1 0,0-1 0,0 0 0,1 0 0,-1 0 0,0 0 0,1 0 0,-1 0 0,0 0 0,0 0 0,1 0 0,-1-1 0,0 1 0,0-1 0,1 1 0,-1-1 0,0 1 0,0-1 0,0 1 0,0-1 0,0 0 0,0 0 0,0 0 0,0 0 0,0 0 0,0 0 0,0 0 0,0 0 0,-1 0 0,1 0 0,0-1 0,24-51 0,-16 30 0,1 3 0,-2 0 0,9-28 0,-7 16 0,-9 32 0,-1-1 0,0 1 0,0-1 0,0 1 0,1-1 0,-1 1 0,0-1 0,1 1 0,-1-1 0,0 1 0,1-1 0,-1 1 0,1 0 0,-1-1 0,1 1 0,-1 0 0,1-1 0,-1 1 0,1 0 0,-1-1 0,1 1 0,-1 0 0,1 0 0,-1 0 0,1 0 0,-1 0 0,1 0 0,0-1 0,-1 1 0,1 0 0,-1 1 0,1-1 0,-1 0 0,2 0 0,23 13 0,-19-9 0,0 1 0,0 0 0,-1 0 0,0 1 0,7 8 0,-9-10 0,-1 1 0,0-1 0,0 0 0,0 0 0,-1 1 0,0-1 0,0 1 0,0-1 0,0 1 0,0 0 0,-1-1 0,0 1 0,0 0 0,0-1 0,-1 1 0,0 0 0,0-1 0,0 1 0,0-1 0,0 1 0,-1-1 0,0 0 0,0 0 0,0 1 0,-5 5 0,6-8 0,1 0 0,-1 0 0,1 0 0,0 0 0,0-1 0,0 1 0,0 0 0,0 0 0,0 0 0,0 0 0,0 0 0,1 0 0,-1 0 0,1-1 0,0 1 0,0 0 0,-1 0 0,1-1 0,0 1 0,0 0 0,0-1 0,1 1 0,-1-1 0,0 1 0,1-1 0,-1 0 0,4 3 0,15 26 0,-19-29 0,0 1 0,0 0 0,-1 0 0,1-1 0,-1 1 0,1 0 0,-1 0 0,1 0 0,-1 0 0,0 0 0,0-1 0,0 1 0,0 0 0,0 0 0,-1 0 0,1 0 0,0 0 0,-1 0 0,1-1 0,-1 1 0,0 0 0,0 0 0,0-1 0,0 1 0,0-1 0,0 1 0,0 0 0,0-1 0,0 0 0,-1 1 0,1-1 0,-4 2 0,-1 0 0,-1-1 0,0 0 0,0 0 0,0-1 0,0 0 0,0 0 0,-10 0 0,10-1 0,0 0 0,1 0 0,-1 1 0,1 0 0,-1 1 0,1 0 0,-11 4 0,16-5 0,0 0 0,0 0 0,0 0 0,0 1 0,0-1 0,1 0 0,-1 1 0,0-1 0,1 1 0,0-1 0,-1 1 0,1-1 0,0 1 0,-1-1 0,1 1 0,0-1 0,0 1 0,0-1 0,1 1 0,-1-1 0,0 1 0,0-1 0,1 1 0,-1-1 0,1 0 0,-1 1 0,1-1 0,0 1 0,0-1 0,-1 0 0,1 0 0,2 2 0,-1 1 0,-1-1 0,1 0 0,0 0 0,0-1 0,0 1 0,1 0 0,-1-1 0,1 1 0,0-1 0,-1 0 0,1 0 0,0 0 0,4 2 0,-6-4 0,1 0 0,-1-1 0,0 1 0,1 0 0,-1-1 0,0 1 0,0-1 0,0 0 0,1 1 0,-1-1 0,0 0 0,0 0 0,0 0 0,0 0 0,0 1 0,0-1 0,-1-1 0,1 1 0,0 0 0,0 0 0,-1 0 0,1 0 0,0 0 0,-1-1 0,1-1 0,16-40 0,-15 35 0,11-28 0,13-72 0,-23 90 0,0 1 0,-2-1 0,0 0 0,-1 1 0,-1-1 0,-4-25 0,3 36 0,-1 1 0,0 0 0,0 0 0,-1 0 0,1 0 0,-1 0 0,-1 1 0,1 0 0,-1 0 0,1 0 0,-2 0 0,1 1 0,0 0 0,-1 0 0,0 0 0,-10-4 0,-30-25 0,38 26 0,-1 1 0,0-1 0,0 2 0,0 0 0,-1 0 0,0 0 0,0 1 0,0 1 0,-1 0 0,-12-2 0,18 3 0,0 0 0,1 1 0,-1-2 0,0 1 0,1 0 0,0-1 0,0 0 0,0 0 0,0 0 0,0-1 0,-3-3 0,3 3 0,1 1 0,-1-1 0,0 1 0,-1 0 0,1 0 0,0 0 0,-1 0 0,0 1 0,1 0 0,-9-3 0,7 4 0,-1-1 0,0 1 0,1-1 0,-1-1 0,1 0 0,-1 1 0,1-2 0,0 1 0,-6-6 0,10 7 0,0 0 0,1 0 0,-1 0 0,1 0 0,-1 0 0,1-1 0,0 1 0,0-1 0,0 1 0,0 0 0,1-1 0,-1 0 0,1 1 0,-1-1 0,1 1 0,0-1 0,0 0 0,0 1 0,0-1 0,0 1 0,1-1 0,-1 1 0,1-1 0,0 1 0,0-1 0,0 1 0,0-1 0,2-2 0,11-24 0,29-45 0,-28 51 0,-1-1 0,-1 0 0,11-29 0,-23 51 0,-1 0 0,1 0 0,-1 0 0,0 0 0,1 0 0,-1 0 0,0 0 0,0 0 0,-1 0 0,1 0 0,0 0 0,-1 0 0,1 1 0,-1-1 0,1 0 0,-2-3 0,-7 1 0,-2 20 0,8-6 0,1 0 0,0-1 0,0 1 0,1 0 0,1 0 0,0 19 0,1-19 0,-1 0 0,0 1 0,-1-1 0,0 0 0,-1 0 0,-3 11 0,5-19 0,-1-1 0,0 1 0,0 0 0,1-1 0,-1 1 0,0-1 0,0 1 0,-1-1 0,1 1 0,0-1 0,0 0 0,-1 1 0,1-1 0,-1 0 0,1 0 0,-1 0 0,1 0 0,-1-1 0,0 1 0,1 0 0,-1-1 0,0 1 0,0-1 0,0 1 0,1-1 0,-1 0 0,0 0 0,0 0 0,0 0 0,1 0 0,-1 0 0,0 0 0,0-1 0,0 1 0,1-1 0,-1 1 0,0-1 0,1 0 0,-1 0 0,-2-1 0,-4-2 0,1 0 0,0 0 0,0 0 0,0-1 0,0 0 0,1 0 0,-10-12 0,1 2 0,0 0 0,-1 2 0,-1-1 0,-19-11 0,15 11 0,1-1 0,-24-24 0,28 23 0,0 0 0,0 1 0,-2 0 0,1 2 0,-26-15 0,38 26 0,0-1 0,0 1 0,-1 0 0,1 0 0,-1 0 0,1 1 0,-1 0 0,0 0 0,1 0 0,-1 1 0,0 0 0,0 0 0,1 0 0,-1 1 0,0 0 0,0 0 0,1 1 0,-1-1 0,1 1 0,-1 0 0,1 1 0,0-1 0,0 1 0,0 0 0,-8 7 0,-1 1 0,6-5 0,0 1 0,0-1 0,-1-1 0,1 0 0,-1 0 0,-10 4 0,17-8 0,0-1 0,0 1 0,0-1 0,0 0 0,0 0 0,0 0 0,0 0 0,0 0 0,0 0 0,0 0 0,0 0 0,0-1 0,0 1 0,0-1 0,0 0 0,0 1 0,1-1 0,-1 0 0,0 0 0,0 0 0,1 0 0,-1-1 0,0 1 0,1 0 0,0-1 0,-1 1 0,1-1 0,0 1 0,0-1 0,-1 0 0,1 0 0,1 1 0,-1-1 0,0 0 0,0 0 0,0-3 0,-3-7 0,1 1 0,0-1 0,1 0 0,0 0 0,1 0 0,1 0 0,0 0 0,0 0 0,4-20 0,-3 31 0,-1 0 0,1 0 0,-1 0 0,1 0 0,0-1 0,0 1 0,0 0 0,0 0 0,0 1 0,0-1 0,0 0 0,0 0 0,0 0 0,0 1 0,0-1 0,0 0 0,1 1 0,-1-1 0,0 1 0,0 0 0,1-1 0,-1 1 0,0 0 0,1 0 0,-1 0 0,0 0 0,1 0 0,1 0 0,47 3 0,-35-1 0,129 0 0,15 0 0,-155-1 0,0 0 0,0-1 0,-1 1 0,1 0 0,-1 1 0,1-1 0,-1 1 0,1-1 0,-1 1 0,0 0 0,0 0 0,0 1 0,0-1 0,0 1 0,0-1 0,-1 1 0,1 0 0,-1 0 0,0 0 0,1 0 0,-2 0 0,1 1 0,0-1 0,-1 1 0,1-1 0,1 8 0,-1-6 0,0 0 0,0 0 0,1 1 0,-1-1 0,1-1 0,0 1 0,1 0 0,-1-1 0,1 0 0,0 0 0,9 7 0,3-1 0,-4-2 0,-33-4 0,19-4 0,0 1 0,0-1 0,0 0 0,0 1 0,-1-1 0,1 1 0,0 0 0,0-1 0,0 1 0,0 0 0,1 0 0,-1 0 0,0 1 0,0-1 0,1 0 0,-1 1 0,0-1 0,1 1 0,0 0 0,-1-1 0,1 1 0,0 0 0,-1 2 0,0 0 0,0 0 0,1 0 0,0 1 0,0-1 0,1 1 0,-1-1 0,1 1 0,0-1 0,0 1 0,1 7 0,0-2 0,1 1 0,0-1 0,1-1 0,0 1 0,1 0 0,0-1 0,0 1 0,1-1 0,10 13 0,-13-18 0,0-1 0,1 0 0,0 0 0,0 0 0,0 0 0,0 0 0,0 0 0,1-1 0,-1 0 0,1 0 0,-1 0 0,1 0 0,0 0 0,0-1 0,0 1 0,0-1 0,0 0 0,7 1 0,-10-2 0,-1 0 0,1 0 0,-1 0 0,1 0 0,-1 0 0,1-1 0,-1 1 0,0 0 0,1 0 0,-1 0 0,1 0 0,-1 0 0,0-1 0,1 1 0,-1 0 0,1 0 0,-1-1 0,0 1 0,1 0 0,-1-1 0,0 1 0,1 0 0,-1-1 0,0 1 0,0 0 0,1-1 0,-1 1 0,0-1 0,0 1 0,0 0 0,0-1 0,1 1 0,-1-1 0,0 1 0,0-1 0,0 1 0,0 0 0,0-2 0,-12-17 0,-22-12 0,-33-13 0,-23-18 0,88 61 0,0-1 0,0 1 0,0 0 0,0-1 0,1 0 0,-1 1 0,0-1 0,1 0 0,0 0 0,-1 0 0,1 0 0,0 0 0,0 0 0,0 0 0,0 0 0,0-1 0,1 1 0,-1 0 0,1 0 0,-1-1 0,1 1 0,0 0 0,0-1 0,0 1 0,0 0 0,1-1 0,-1 1 0,0 0 0,1-1 0,1-3 0,0 3 0,0 0 0,0 1 0,1-1 0,-1 1 0,0-1 0,1 1 0,0 0 0,-1 0 0,1 0 0,0 0 0,0 1 0,0-1 0,0 1 0,1 0 0,-1 0 0,0 0 0,0 0 0,1 0 0,-1 1 0,7-1 0,33 0 0,1 2 0,-1 1 0,0 3 0,53 11 0,-91-14 0,0-1 0,-1 1 0,1 0 0,0 0 0,-1 0 0,0 0 0,1 1 0,-1 0 0,0 0 0,0 0 0,-1 0 0,6 6 0,35 52 0,-6-7 0,-32-47 0,-1 0 0,0 1 0,-1 0 0,0 0 0,0 0 0,-1 0 0,0 0 0,0 1 0,-1-1 0,0 1 0,0 0 0,0 15 0,-1 3 0,-1-1 0,-7 53 0,7-78 0,0 0 0,0 0 0,0 0 0,0 0 0,0 0 0,-1 0 0,1 0 0,0 0 0,-1 0 0,1 0 0,0 0 0,-1 0 0,0 0 0,1-1 0,-1 1 0,1 0 0,-1 0 0,0 0 0,0-1 0,1 1 0,-1 0 0,0-1 0,0 1 0,0-1 0,0 1 0,0-1 0,0 1 0,0-1 0,0 0 0,0 1 0,0-1 0,0 0 0,0 0 0,0 0 0,0 0 0,0 0 0,0 0 0,0 0 0,0 0 0,0 0 0,-2-1 0,-5-1 0,-1-1 0,1 0 0,0 0 0,-12-7 0,-19-6 0,36 16 0,0 0 0,0 1 0,0-1 0,0 1 0,0 0 0,0 0 0,0 0 0,1 0 0,-1 1 0,0-1 0,1 1 0,-1-1 0,1 1 0,-1 0 0,1 0 0,0 0 0,-1 0 0,1 1 0,1-1 0,-1 0 0,-2 4 0,2-3 0,0 0 0,0 0 0,-1-1 0,1 1 0,-1-1 0,0 1 0,0-1 0,0 0 0,0 0 0,0 0 0,0 0 0,0-1 0,-6 3 0,6-4 0,1-1 0,0 1 0,0-1 0,0 1 0,-1-1 0,1 0 0,0 0 0,0 0 0,0 0 0,0 0 0,0 0 0,1 0 0,-1-1 0,0 1 0,1-1 0,-1 1 0,0-1 0,1 0 0,0 0 0,-1 0 0,1 0 0,-1-2 0,-27-46 0,28 47 0,0 2 0,1-1 0,-1 1 0,0 0 0,1 0 0,-1 0 0,1-1 0,0 1 0,-1 0 0,1-1 0,0 1 0,0 0 0,0-1 0,0 1 0,0 0 0,0-1 0,0 1 0,0 0 0,1-1 0,-1 1 0,0 0 0,1 0 0,-1-1 0,1 1 0,0-1 0,0 0 0,1 1 0,0-1 0,-1 1 0,1 0 0,0-1 0,0 1 0,-1 0 0,1 0 0,0 0 0,0 1 0,0-1 0,0 0 0,0 1 0,3-1 0,11-1 0,0 0 0,1 2 0,23 1 0,-13-1 0,-24 0 0,1-1 0,-1 1 0,0-1 0,1 0 0,-1 0 0,0 0 0,0-1 0,0 1 0,0-1 0,0 0 0,0 0 0,0 0 0,0 0 0,-1 0 0,1-1 0,-1 1 0,0-1 0,3-2 0,-3 1 0,1 1 0,0 0 0,-1 0 0,2 0 0,-1 1 0,0-1 0,0 1 0,1 0 0,-1 0 0,1 0 0,0 0 0,0 0 0,5-1 0,44-2-1365,-27 5-5461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6:58.643"/>
    </inkml:context>
    <inkml:brush xml:id="br0">
      <inkml:brushProperty name="width" value="0.1" units="cm"/>
      <inkml:brushProperty name="height" value="0.1" units="cm"/>
      <inkml:brushProperty name="color" value="#EEE24C"/>
    </inkml:brush>
  </inkml:definitions>
  <inkml:trace contextRef="#ctx0" brushRef="#br0">1 1 24575,'0'4'0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8:36.213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50 482 24575,'4'-6'0,"0"0"0,0 0 0,-1-1 0,0 1 0,0-1 0,-1 0 0,0 0 0,0 0 0,0 0 0,0-8 0,6-20 0,19-64 0,-21 69 0,2 1 0,0 1 0,2-1 0,26-50 0,-32 75 0,-3 7 0,-6 19 0,-11 31 0,3-13 0,-1 0 0,-2-1 0,-32 54 0,46-89 0,-3 4 0,1-1 0,-1 0 0,-1 0 0,-11 12 0,17-19 0,-1 1 0,1-1 0,-1 1 0,0-1 0,1 1 0,-1-1 0,0 0 0,0 1 0,1-1 0,-1 0 0,0 1 0,0-1 0,1 0 0,-1 0 0,0 0 0,0 0 0,0 0 0,0 0 0,1 0 0,-1 0 0,0 0 0,0 0 0,0 0 0,0-1 0,-1 0 0,1 0 0,0 0 0,-1 0 0,1-1 0,0 1 0,0 0 0,0-1 0,0 1 0,1-1 0,-1 1 0,0-1 0,0 1 0,1-1 0,-1 0 0,1 1 0,0-1 0,-1-2 0,0-3 0,0-1 0,1 0 0,0 0 0,0 0 0,0 1 0,1-1 0,0 0 0,1 0 0,3-11 0,30-71 0,-26 71 0,-5 9-78,69-149-1209,-63 140-5539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8:41.719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287 372 24575,'3'-13'0,"0"0"0,0-1 0,1 1 0,1 1 0,0-1 0,0 1 0,2 0 0,-1 0 0,10-12 0,-8 13 0,0 1 0,1 0 0,0 0 0,0 1 0,1 1 0,0 0 0,0 0 0,1 1 0,0 0 0,22-10 0,-50 14 0,-1 1 0,-29 0 0,34 3 0,1-1 0,-1 2 0,0 0 0,1 1 0,-1 0 0,1 1 0,0 0 0,0 1 0,0 0 0,1 1 0,-1 0 0,1 1 0,1 0 0,0 1 0,0 0 0,-16 16 0,26-24 0,0 0 0,0 0 0,0 1 0,-1-1 0,1 0 0,0 0 0,0 0 0,0 0 0,0 0 0,-1 0 0,1 0 0,0 0 0,0 1 0,0-1 0,0 0 0,0 0 0,-1 0 0,1 0 0,0 0 0,0 1 0,0-1 0,0 0 0,0 0 0,0 0 0,0 1 0,0-1 0,0 0 0,0 0 0,0 0 0,0 1 0,0-1 0,0 0 0,0 0 0,0 0 0,0 0 0,0 1 0,0-1 0,0 0 0,0 0 0,0 0 0,0 1 0,0-1 0,0 0 0,0 0 0,0 0 0,1 0 0,-1 1 0,0-1 0,0 0 0,0 0 0,0 0 0,15 1 0,10 2 0,-22-2 0,0 0 0,0-1 0,0 0 0,0 1 0,0-1 0,0-1 0,0 1 0,0 0 0,0-1 0,0 1 0,0-1 0,0 0 0,-1 0 0,1 0 0,0 0 0,0 0 0,-1-1 0,1 1 0,-1-1 0,1 0 0,-1 0 0,0 0 0,4-3 0,7-8 0,-1-1 0,19-24 0,-19 21 0,-83 85 0,65-62 0,0 0 0,0-1 0,-1 0 0,1 0 0,-1-1 0,0 0 0,0 0 0,-1-1 0,1 0 0,-1 0 0,0 0 0,0-1 0,0 0 0,0-1 0,0 0 0,0 0 0,-11-1 0,12 3 0,0-1 0,0 1 0,0 0 0,1 0 0,-1 1 0,1 0 0,0 0 0,0 0 0,0 1 0,1 0 0,-1 0 0,1 0 0,-7 10 0,-33 47 0,145-234 0,-91 156-85,0 1 0,1 0-1,1 0 1,0 1 0,1 1-1,1-1 1,0 2 0,0 0-1,1 1 1,1 0 0,0 1-1,0 1 1,1 0 0,0 1-1,30-10 1,-26 13-6741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14:12.328"/>
    </inkml:context>
    <inkml:brush xml:id="br0">
      <inkml:brushProperty name="width" value="0.2" units="cm"/>
      <inkml:brushProperty name="height" value="0.2" units="cm"/>
      <inkml:brushProperty name="color" value="#9D3F05"/>
    </inkml:brush>
  </inkml:definitions>
  <inkml:trace contextRef="#ctx0" brushRef="#br0">351 436 24575,'-2'-7'0,"0"1"0,0-1 0,-1 1 0,0 0 0,0-1 0,0 1 0,-8-8 0,2-2 0,-27-30 0,36 45 0,-1 0 0,0 0 0,0 0 0,0 0 0,0 0 0,0 0 0,0 0 0,0 0 0,0 0 0,0 0 0,0 0 0,-1 1 0,1-1 0,0 0 0,-1 1 0,1-1 0,0 1 0,-1 0 0,1-1 0,0 1 0,-1 0 0,1 0 0,-1 0 0,1 0 0,0 0 0,-1 0 0,1 0 0,-1 0 0,1 1 0,0-1 0,-1 1 0,1-1 0,0 1 0,-1-1 0,-1 2 0,-40 33 0,18-27 0,24-8 0,0 0 0,0 0 0,0 0 0,1-1 0,-1 1 0,0 0 0,0 0 0,1-1 0,-1 1 0,0-1 0,1 1 0,-1-1 0,1 1 0,-1-1 0,0 1 0,1-1 0,-1 1 0,1-1 0,-1 0 0,1 1 0,0-1 0,-1 0 0,1 1 0,0-1 0,-1 0 0,1 0 0,0 1 0,0-1 0,-1-1 0,1-1 0,0 1 0,0-1 0,0 1 0,0-1 0,1 0 0,-1 1 0,1-1 0,0 1 0,-1 0 0,1-1 0,0 1 0,0-1 0,1 1 0,-1 0 0,0 0 0,1 0 0,-1 0 0,1 0 0,0 0 0,0 0 0,-1 0 0,1 1 0,1-1 0,-1 1 0,2-2 0,2-1 0,0 0 0,1 0 0,-1 1 0,1 0 0,-1 0 0,1 1 0,13-4 0,-11 6 0,0 0 0,-1 0 0,1 1 0,0-1 0,-1 2 0,1 0 0,10 3 0,-11-3 0,0 1 0,0-2 0,0 1 0,0-1 0,0 0 0,0-1 0,0 0 0,0 0 0,9-2 0,-8 1 0,0 1 0,0 0 0,0 0 0,0 1 0,-1 0 0,1 0 0,0 1 0,0 0 0,-1 1 0,0 0 0,1 0 0,-1 1 0,0 0 0,11 7 0,-4-3 0,0-1 0,0 0 0,17 4 0,-10-1 0,-22-9 0,0-1 0,0 1 0,0 0 0,-1 0 0,1-1 0,0 1 0,-1 0 0,1 0 0,0-1 0,-1 1 0,1 0 0,-1-1 0,1 1 0,-1-1 0,1 1 0,-1-1 0,0 1 0,1-1 0,-1 1 0,0-1 0,1 1 0,-1-1 0,0 0 0,-1 1 0,1-1 0,0 1 0,0-1 0,0 0 0,1 1 0,-1-1 0,0 1 0,0-1 0,0 1 0,1 0 0,-1-1 0,0 1 0,1 0 0,-1-1 0,0 1 0,1 0 0,-1 0 0,1 0 0,0 0 0,-1-1 0,1 1 0,-1 0 0,1 0 0,0 0 0,0 0 0,0 0 0,-1 0 0,1 0 0,0 0 0,0 0 0,0 0 0,0 0 0,1 0 0,-1 0 0,0 0 0,0 0 0,1-1 0,-1 1 0,0 0 0,1 0 0,-1 0 0,1 0 0,-1 0 0,1-1 0,-1 1 0,1 0 0,0 0 0,-1-1 0,1 1 0,0 0 0,0-1 0,-1 1 0,1-1 0,0 1 0,0-1 0,1 1 0,3 2 0,0 0 0,0-1 0,0 1 0,0-1 0,1 0 0,-1-1 0,12 2 0,-14-2 0,11 0 0,-1 0 0,0 0 0,1-1 0,-1-1 0,27-5 0,-37 6 0,-1-1 0,1 0 0,0-1 0,-1 1 0,1 0 0,-1-1 0,0 1 0,1-1 0,-1 0 0,0 0 0,0 0 0,0 0 0,0 0 0,0 0 0,-1 0 0,1-1 0,-1 1 0,1-1 0,-1 1 0,0-1 0,0 1 0,0-1 0,0 0 0,0 0 0,-1 1 0,1-1 0,-1 0 0,0 0 0,0 0 0,0 1 0,0-1 0,0 0 0,-2-5 0,2 2 0,-1 1 0,0-1 0,0 1 0,-1-1 0,1 1 0,-1 0 0,0 0 0,-1 0 0,1 0 0,-1 0 0,0 0 0,-6-7 0,69 37 0,-57-25 0,0 1 0,-1 0 0,1-1 0,0 0 0,0 0 0,-1 0 0,1 0 0,0 0 0,0 0 0,-1-1 0,1 1 0,0-1 0,0 0 0,-1 1 0,1-1 0,-1-1 0,1 1 0,-1 0 0,1-1 0,-1 1 0,0-1 0,3-1 0,-4 1 0,1 0 0,-1 1 0,1 0 0,0-1 0,0 1 0,0 0 0,-1 0 0,1 0 0,0 0 0,0 0 0,1 1 0,-1-1 0,0 1 0,0-1 0,0 1 0,0 0 0,0-1 0,1 1 0,-1 0 0,0 1 0,0-1 0,0 0 0,1 1 0,-1-1 0,0 1 0,0-1 0,0 1 0,0 0 0,0 0 0,0 0 0,0 0 0,-1 0 0,1 1 0,0-1 0,3 4 0,-4-4 0,0 0 0,0 0 0,1 0 0,-1 0 0,0 0 0,0 0 0,0 1 0,0-1 0,-1 0 0,1 1 0,0-1 0,0 1 0,-1-1 0,1 1 0,-1-1 0,1 1 0,-1-1 0,0 1 0,0-1 0,0 1 0,1 0 0,-2 1 0,1-1 0,-1-1 0,0 0 0,0 1 0,0-1 0,1 0 0,-2 0 0,1 1 0,0-1 0,0 0 0,0 0 0,0 0 0,-1 0 0,1 0 0,0-1 0,-1 1 0,1 0 0,-1-1 0,-1 2 0,-12 2 0,1 0 0,-1-1 0,-28 2 0,26-3 0,12-2 0,1 0 0,0 1 0,-1 0 0,1 0 0,0 0 0,0 1 0,0-1 0,0 1 0,0 0 0,0 0 0,0 0 0,1 1 0,-1-1 0,1 1 0,-4 3 0,4-2 0,1 1 0,0-1 0,0 0 0,0 0 0,0 1 0,1-1 0,0 1 0,0 0 0,0-1 0,0 1 0,1 0 0,0 0 0,0 8 0,0-8 0,0 0 0,0-1 0,0 1 0,0 0 0,1-1 0,0 1 0,0 0 0,0-1 0,1 1 0,0-1 0,-1 0 0,1 1 0,1-1 0,-1 0 0,1 0 0,5 6 0,-4-7 0,0 0 0,0-1 0,1 1 0,-1-1 0,1 0 0,-1 0 0,1-1 0,0 1 0,0-1 0,0 0 0,-1 0 0,1-1 0,0 0 0,0 0 0,9 0 0,246-4 0,-266 4 0,1 0 0,-1-1 0,1 1 0,0-1 0,-1 0 0,1-1 0,0 1 0,0-1 0,-1 0 0,1 0 0,1-1 0,-1 1 0,0-1 0,1 0 0,-1 0 0,1-1 0,0 0 0,-6-6 0,6 5 0,0-1 0,0 0 0,1 0 0,0 0 0,0 0 0,0-1 0,1 1 0,0-1 0,0 0 0,1 0 0,0 1 0,0-1 0,1 0 0,0-9 0,0 14 0,0-1 0,0 1 0,0 0 0,0 0 0,0-1 0,0 1 0,0 0 0,-1 0 0,1 0 0,-1-1 0,0 1 0,0 0 0,0 0 0,0 0 0,0 0 0,0 0 0,0 0 0,0 1 0,-1-1 0,1 0 0,-1 1 0,1-1 0,-1 1 0,0-1 0,0 1 0,0 0 0,1-1 0,-1 1 0,0 0 0,0 0 0,-1 1 0,1-1 0,0 0 0,0 1 0,0-1 0,0 1 0,-1 0 0,1 0 0,0 0 0,0 0 0,-1 0 0,-2 1 0,-12 1 0,-1 1 0,1 1 0,1 1 0,-27 10 0,14-5 0,27-9 0,0 0 0,1 0 0,-1 0 0,0-1 0,0 1 0,0-1 0,0 0 0,1 1 0,-1-1 0,0 0 0,0 0 0,0 0 0,0 0 0,0 0 0,0-1 0,0 1 0,0-1 0,1 1 0,-1-1 0,0 0 0,0 1 0,1-1 0,-1 0 0,0 0 0,1 0 0,-1-1 0,1 1 0,-1 0 0,1 0 0,0-1 0,-1 1 0,1-1 0,0 1 0,0-1 0,-1-2 0,-1-5 0,0 0 0,1-1 0,0 0 0,1 1 0,0-1 0,0-11 0,1 14 0,0 1 0,0-1 0,-1 0 0,0 1 0,0-1 0,0 1 0,-1-1 0,0 1 0,-1 0 0,-4-9 0,-3 3 0,-1 2 0,-25-19 0,25 21 0,0 0 0,1-2 0,-1 1 0,-11-15 0,7-1 0,-10-16 0,24 39 0,0 1 0,0-1 0,0 1 0,0 0 0,0-1 0,-1 1 0,1 0 0,0 0 0,-1 0 0,1 0 0,-1 0 0,0 0 0,1 0 0,-1 0 0,0 1 0,1-1 0,-1 1 0,-2-1 0,-1 2 0,1 1 0,0 0 0,-1 0 0,1 0 0,0 0 0,0 1 0,0 0 0,-6 6 0,-15 8 0,-83 42 0,106-57 0,-1-1 0,0 1 0,1-1 0,-1 1 0,1 0 0,0 0 0,-1 0 0,1 0 0,0 0 0,0 0 0,1 1 0,-1-1 0,0 1 0,1 0 0,-1-1 0,1 1 0,0 0 0,0 0 0,0-1 0,0 1 0,0 0 0,1 0 0,0 0 0,-1 6 0,2 2 0,0 1 0,1-1 0,0 0 0,1 0 0,5 13 0,1 3 0,-62-122 0,42 56 0,10 30 0,-1 0 0,-1 1 0,1-1 0,-1 1 0,-1 0 0,-5-11 0,8 17 0,0 1 0,-1-1 0,1 0 0,-1 1 0,0-1 0,1 1 0,-1-1 0,0 1 0,0 0 0,0 0 0,0 0 0,0 0 0,0 0 0,0 0 0,0 1 0,0-1 0,-1 1 0,1-1 0,0 1 0,0 0 0,0 0 0,-1 0 0,1 0 0,0 0 0,0 0 0,-1 1 0,1-1 0,0 1 0,0 0 0,-2 0 0,0 1 0,1 0 0,0 0 0,0 0 0,-1 0 0,2 0 0,-1 1 0,0-1 0,0 1 0,1 0 0,-1 0 0,1 0 0,0 0 0,0 0 0,0 1 0,1-1 0,-1 1 0,1-1 0,-1 1 0,1-1 0,0 1 0,1 0 0,-1-1 0,1 1 0,-1 7 0,0 3 0,1-1 0,0 1 0,1-1 0,0 1 0,6 24 0,-5-34 0,-1 0 0,0 0 0,1-1 0,0 1 0,0 0 0,0-1 0,0 1 0,0-1 0,1 0 0,-1 0 0,1 0 0,0 0 0,0 0 0,0-1 0,1 1 0,-1-1 0,1 0 0,-1 0 0,1 0 0,0 0 0,5 1 0,-9-3 0,1 0 0,-1 0 0,0 0 0,1 1 0,-1-1 0,1 0 0,-1 0 0,1 0 0,-1 0 0,0 1 0,1-1 0,-1 0 0,1 0 0,-1 1 0,0-1 0,1 0 0,-1 1 0,0-1 0,1 0 0,-1 1 0,0-1 0,0 1 0,1-1 0,-1 0 0,0 1 0,0-1 0,0 1 0,0-1 0,1 1 0,-1-1 0,0 1 0,0-1 0,0 1 0,0-1 0,0 0 0,0 2 0,-15 12 0,-26 3 0,39-17 0,-1 0 0,1 0 0,0-1 0,-1 1 0,1 0 0,0-1 0,-1 0 0,1 1 0,0-1 0,-1 0 0,1 0 0,0 0 0,0 0 0,0-1 0,0 1 0,0-1 0,0 1 0,0-1 0,1 0 0,-3-2 0,-32-47 0,14 18 0,22 32 0,-1 1 0,0-1 0,0 0 0,1 1 0,-1-1 0,0 0 0,0 1 0,0-1 0,0 1 0,0 0 0,0-1 0,0 1 0,0 0 0,0-1 0,0 1 0,0 0 0,0 0 0,0 0 0,0 0 0,0 0 0,0 0 0,0 0 0,0 0 0,0 0 0,0 0 0,0 1 0,0-1 0,0 0 0,0 1 0,0-1 0,0 1 0,1-1 0,-1 1 0,0-1 0,0 1 0,0 0 0,1-1 0,-1 1 0,0 0 0,1 0 0,-1 0 0,0-1 0,1 1 0,-1 0 0,1 0 0,-1 0 0,1 2 0,-4 2 0,1 1 0,-1 0 0,2 0 0,-1 0 0,-3 13 0,5-16 0,0 0 0,1 1 0,-1-1 0,1 0 0,0 0 0,0 0 0,0 1 0,0-1 0,0 0 0,1 0 0,-1 0 0,1 0 0,0 1 0,0-1 0,0 0 0,1-1 0,-1 1 0,1 0 0,2 4 0,0-4 0,-1 0 0,1 0 0,-1-1 0,1 1 0,0-1 0,0 0 0,0 0 0,0 0 0,0-1 0,1 1 0,-1-1 0,0 0 0,6 0 0,24 11 0,-34-12 0,1 0 0,-1 1 0,1-1 0,-1 0 0,1 0 0,-1 1 0,0-1 0,1 0 0,-1 1 0,1-1 0,-1 0 0,0 1 0,1-1 0,-1 0 0,0 1 0,1-1 0,-1 1 0,0-1 0,0 1 0,0-1 0,1 1 0,-1-1 0,0 1 0,0-1 0,0 1 0,0-1 0,0 1 0,0-1 0,0 1 0,0-1 0,0 1 0,0-1 0,0 1 0,0-1 0,0 1 0,0-1 0,-1 1 0,1-1 0,0 1 0,0-1 0,-1 1 0,1-1 0,0 1 0,0-1 0,-1 0 0,1 1 0,0-1 0,-1 0 0,1 1 0,-1-1 0,1 0 0,-1 1 0,1-1 0,0 0 0,-1 0 0,1 1 0,-1-1 0,1 0 0,-1 0 0,0 0 0,-102 69 0,101-68 0,0 0 0,0 0 0,0 1 0,0-1 0,0 1 0,0-1 0,0 1 0,0 0 0,0-1 0,1 1 0,-1 0 0,1 0 0,0 0 0,-1 1 0,1-1 0,0 0 0,0 0 0,0 1 0,0-1 0,1 0 0,-1 6 0,1-5 0,0 1 0,0 0 0,1-1 0,0 1 0,0-1 0,0 1 0,0-1 0,0 0 0,1 1 0,-1-1 0,1 0 0,0 0 0,0 0 0,5 5 0,-7-7-25,0-1 0,0 1-1,0-1 1,1 1 0,-1-1 0,0 1-1,1-1 1,-1 1 0,0-1-1,1 1 1,-1-1 0,1 0 0,-1 1-1,0-1 1,1 0 0,-1 1-1,1-1 1,-1 0 0,1 0 0,-1 1-1,1-1 1,-1 0 0,1 0-1,0 0 1,-1 0 0,1 0 0,-1 0-1,1 0 1,-1 0 0,1 0-1,-1 0 1,1 0 0,0 0 0,-1 0-1,1 0 1,-1 0 0,1 0 0,-1-1-1,1 1 1,-1 0 0,1 0-1,-1-1 1,1 1 0,-1 0 0,1-1-1,-1 1 1,0-1 0,1 1-1,-1 0 1,0-1 0,1 1 0,-1-1-1,1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9:02.879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326 0 24575,'-7'16'0,"1"0"0,0 1 0,-5 26 0,7-24 0,-1 0 0,-12 28 0,5-21 0,-2 0 0,0 0 0,-23 29 0,36-55 0,1 0 0,0 1 0,0-1 0,0 0 0,0 0 0,0 1 0,-1-1 0,1 0 0,0 0 0,0 1 0,0-1 0,-1 0 0,1 0 0,0 1 0,0-1 0,-1 0 0,1 0 0,0 0 0,-1 0 0,1 1 0,0-1 0,0 0 0,-1 0 0,1 0 0,0 0 0,-1 0 0,1 0 0,0 0 0,-1 0 0,1 0 0,0 0 0,-1 0 0,1 0 0,0 0 0,-1 0 0,1 0 0,0 0 0,-1 0 0,1-1 0,0 1 0,0 0 0,-1 0 0,-5-18 0,4-35 0,2 43 0,0 8 0,0 0 0,0 1 0,0-1 0,0 0 0,0 0 0,0 0 0,-1 0 0,1 1 0,-1-1 0,1 0 0,-1 1 0,0-1 0,1 0 0,-1 1 0,0-1 0,0 1 0,0-1 0,-1 1 0,1-1 0,0 1 0,-2-2 0,1 3 0,1-1 0,0 1 0,0 0 0,-1 0 0,1 0 0,0 0 0,-1 0 0,1 0 0,0 0 0,0 0 0,-1 1 0,1-1 0,0 0 0,0 1 0,-1-1 0,1 1 0,0-1 0,0 1 0,0 0 0,0 0 0,0-1 0,-1 2 0,-3 2 0,1 0 0,-1 0 0,1 0 0,1 1 0,-1 0 0,0-1 0,1 1 0,0 0 0,0 1 0,1-1 0,0 0 0,-3 8 0,5-11 0,-1-1 0,1 1 0,0-1 0,0 0 0,0 1 0,0-1 0,0 1 0,0-1 0,1 1 0,-1-1 0,0 0 0,1 1 0,-1-1 0,1 0 0,-1 1 0,1-1 0,1 3 0,3-5 0,-4-15 0,-4 2 0,-1 0 0,0 0 0,-1 0 0,-1 0 0,0 1 0,-12-20 0,11 20 0,0 0 0,0-1 0,1 1 0,1-1 0,-6-26 0,8 17 0,9 47 0,4 18 0,-10-42 0,10 25 0,-2 0 0,10 48 0,-13-54-1365,1-3-5461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9:07.498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1 0 24575,'3'7'0,"0"0"0,1-1 0,0 1 0,0-1 0,1 0 0,0 0 0,0 0 0,0-1 0,1 0 0,9 7 0,-10-8 0,1-1 0,0 0 0,0 0 0,1 0 0,12 3 0,-16-6 0,0 1 0,1 0 0,-1 0 0,0 0 0,0 0 0,0 0 0,1 1 0,-1-1 0,0 1 0,-1 0 0,1 0 0,0 0 0,0 0 0,-1 0 0,0 0 0,1 1 0,-1 0 0,0-1 0,0 1 0,0 0 0,0 0 0,-1 0 0,1 0 0,-1 0 0,1 5 0,2 24 0,-1 1 0,-2 0 0,-2 0 0,-5 41 0,4-53 0,2-13 0,-1-2 0,0 0 0,1 0 0,0 1 0,0-1 0,0 0 0,2 6 0,-2-11 0,1 0 0,-1-1 0,0 1 0,0 0 0,1-1 0,-1 1 0,0 0 0,1-1 0,-1 1 0,1-1 0,-1 1 0,1 0 0,-1-1 0,1 0 0,-1 1 0,1-1 0,-1 1 0,1-1 0,0 1 0,-1-1 0,1 0 0,0 0 0,0 1 0,1-1 0,0 0 0,-1 0 0,1 0 0,0 0 0,-1-1 0,1 1 0,0 0 0,-1-1 0,1 0 0,-1 1 0,1-1 0,-1 0 0,1 0 0,1-1 0,7-5 0,-1-1 0,0 0 0,-1 0 0,0-1 0,0 0 0,7-10 0,9-12 0,-9 11 10,-1 0 0,-1-1 0,-1 0 0,17-44 0,4-4-1425,-21 46-5411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9:10.813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100 1 24575,'0'4'0,"0"6"0,-5 1 0,0 3 0,0 3 0,-4 4 0,0 1 0,2 2 0,2 1 0,-3-4 0,0-1 0,-2-4 0,-4-4 0,0-5-8191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9:15.638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1 0 24575,'0'5'0,"4"1"0,2 3 0,-1 5 0,3 5 0,1 2 0,3 3 0,-1 1 0,-3 0 0,-1 1 0,-3 0 0,-2-1 0,-2 1 0,5-5 0,0-2 0,4-3 0,-4-6 0,-3-3-8191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9:20.038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0 0 24575,'5'0'0,"5"0"0,5 4 0,9 2 0,0 3 0,-4 6 0,-2-1 0,-2 1 0,-6 4 0,-3 1 0,-4 7 0,-1 2 0,-2 2 0,-1-2 0,0 0 0,1-2 0,-1-5-8191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9:24.216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153 0 24575,'0'4'0,"0"0"0,0 0 0,0 0 0,-1 0 0,0 0 0,1 0 0,-2 0 0,1-1 0,0 1 0,-1 0 0,1-1 0,-1 1 0,0-1 0,0 1 0,-1-1 0,1 0 0,-5 5 0,2-4 0,0-1 0,0 1 0,0-1 0,-1 0 0,1-1 0,-1 1 0,0-1 0,1 0 0,-1 0 0,-10 1 0,14-3 0,-1 1 0,0-1 0,1 1 0,-1 0 0,0 0 0,1 0 0,-1 0 0,1 1 0,0-1 0,-1 1 0,1-1 0,0 1 0,0 0 0,0 0 0,0 0 0,0 0 0,0 0 0,0 0 0,1 1 0,-1-1 0,1 0 0,0 1 0,0-1 0,0 1 0,0 0 0,0-1 0,0 1 0,1 0 0,-1-1 0,1 4 0,0-6 0,0 1 0,0-1 0,0 0 0,0 0 0,0 1 0,1-1 0,-1 0 0,0 0 0,0 0 0,0 1 0,0-1 0,1 0 0,-1 0 0,0 0 0,0 0 0,0 1 0,1-1 0,-1 0 0,0 0 0,0 0 0,1 0 0,-1 0 0,0 0 0,0 0 0,1 0 0,-1 0 0,0 0 0,0 0 0,1 0 0,-1 0 0,0 0 0,0 0 0,1 0 0,-1 0 0,0 0 0,0 0 0,1 0 0,-1 0 0,0 0 0,0 0 0,1-1 0,-1 1 0,0 0 0,0 0 0,0 0 0,1 0 0,-1-1 0,0 1 0,0 0 0,0 0 0,0 0 0,1-1 0,-1 1 0,0 0 0,0 0 0,0-1 0,0 1 0,0 0 0,14-14 0,47-69-1365,-45 65-5461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8:54.330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1 0 24575,'0'4'0,"0"6"0,0 5 0,0 5 0,0-2-8191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8:56.961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66 0 24575,'-4'0'0,"-1"5"0,-1 4 0,2 7 0,-3 7 0,-1 6 0,2 1 0,-3-5 0,0-1 0,2-6-8191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9:28.586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0 0 24575,'0'5'0,"0"4"0,0 7 0,0 3 0,0 4 0,0 1 0,5 2 0,0 0 0,1 0 0,-2 0 0,-1-1 0,-1-4-8191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8:26.947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0 217 24575,'0'-5'0,"4"0"0,2-5 0,0-4 0,2 0 0,1-2 0,2 2 0,1-1 0,5 2 0,0-10 0,2 0 0,1 3 0,3 1 0,0 4 0,-3 5-8191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14:15.226"/>
    </inkml:context>
    <inkml:brush xml:id="br0">
      <inkml:brushProperty name="width" value="0.2" units="cm"/>
      <inkml:brushProperty name="height" value="0.2" units="cm"/>
      <inkml:brushProperty name="color" value="#9D3F05"/>
    </inkml:brush>
  </inkml:definitions>
  <inkml:trace contextRef="#ctx0" brushRef="#br0">0 1 24575,'0'3'0,"0"6"0,0 4 0,0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8:29.582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0 363 24575,'0'-4'0,"0"-6"0,5-1 0,0-3 0,0-3 0,4 1 0,-1-6 0,4-2 0,3-2 0,4-1 0,2-4 0,3-1 0,1 1 0,0 1 0,-4 2 0,-1 5 0,-4 7-8191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8:48.706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178 42 24575,'-4'-19'0,"-19"14"0,19 4 0,-15-1 0,1 1 0,-1 0 0,1 2 0,0 0 0,-27 5 0,45-6 0,-1 0 0,1 0 0,0 0 0,-1 0 0,1-1 0,0 1 0,0 0 0,-1 0 0,1 0 0,0 0 0,-1 0 0,1 0 0,0 0 0,0 0 0,-1 1 0,1-1 0,0 0 0,-1 0 0,1 0 0,0 0 0,0 0 0,-1 0 0,1 0 0,0 1 0,0-1 0,-1 0 0,1 0 0,0 0 0,0 1 0,0-1 0,0 0 0,-1 0 0,1 1 0,0-1 0,0 0 0,0 0 0,0 1 0,0-1 0,-1 0 0,1 0 0,0 1 0,0-1 0,0 0 0,0 1 0,0-1 0,0 0 0,0 0 0,0 1 0,0-1 0,0 0 0,0 1 0,0-1 0,1 0 0,19 7 0,29-1 0,-3-8 0,-35 1 0,0 0 0,1 1 0,-1 0 0,0 0 0,0 1 0,0 1 0,14 3 0,-25-5 0,0 0 0,0 0 0,0 0 0,0 0 0,1 0 0,-1 0 0,0 0 0,0 1 0,0-1 0,1 0 0,-1 0 0,0 0 0,0 0 0,0 0 0,0 0 0,1 0 0,-1 0 0,0 0 0,0 1 0,0-1 0,0 0 0,0 0 0,1 0 0,-1 0 0,0 1 0,0-1 0,0 0 0,0 0 0,0 0 0,0 0 0,0 1 0,0-1 0,0 0 0,0 0 0,0 0 0,0 1 0,0-1 0,0 0 0,0 0 0,0 0 0,0 0 0,0 1 0,0-1 0,0 0 0,0 0 0,0 0 0,0 1 0,-11 4 0,-16 1 0,-94-1 0,121-6 0,0 1 0,-1 0 0,1 0 0,0 0 0,0 0 0,-1 0 0,1 0 0,0 0 0,0 0 0,-1 0 0,1 0 0,0 0 0,-1 0 0,1 0 0,0 0 0,0 0 0,-1 0 0,1 0 0,0 0 0,0 0 0,-1 0 0,1 0 0,0 0 0,0 1 0,-1-1 0,1 0 0,0 0 0,0 0 0,0 0 0,-1 1 0,1-1 0,0 0 0,0 0 0,0 0 0,0 1 0,-1-1 0,1 0 0,0 0 0,0 1 0,0-1 0,0 0 0,0 0 0,0 1 0,0-1 0,0 0 0,0 1 0,0-1 0,14 8 0,22 2 0,-36-10 0,-1 1 0,0-1 0,0 0 0,0 1 0,1-1 0,-1 0 0,0 0 0,0 0 0,0 0 0,0 0 0,0 0 0,1 0 0,-1 0 0,0 0 0,0 0 0,0 0 0,0 0 0,0-1 0,1 1 0,-1 0 0,0-1 0,0 1 0,1-1 0,-1 1 0,0 0 0,0-1 0,0 0 0,18-14 0,42-15 0,21-5-1365,-61 26-5461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8:49.510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1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9T20:09:33.670"/>
    </inkml:context>
    <inkml:brush xml:id="br0">
      <inkml:brushProperty name="width" value="0.025" units="cm"/>
      <inkml:brushProperty name="height" value="0.025" units="cm"/>
      <inkml:brushProperty name="color" value="#C0BFB0"/>
    </inkml:brush>
  </inkml:definitions>
  <inkml:trace contextRef="#ctx0" brushRef="#br0">0 112 24575,'4'0'0,"2"-4"0,0-6 0,2-1 0,1-3 0,2 1 0,1-2 0,-4-2 0,-6 2 0,-3 3-8191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23:32.809"/>
    </inkml:context>
    <inkml:brush xml:id="br0">
      <inkml:brushProperty name="width" value="0.025" units="cm"/>
      <inkml:brushProperty name="height" value="0.025" units="cm"/>
      <inkml:brushProperty name="color" value="#702D0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23:33.602"/>
    </inkml:context>
    <inkml:brush xml:id="br0">
      <inkml:brushProperty name="width" value="0.025" units="cm"/>
      <inkml:brushProperty name="height" value="0.025" units="cm"/>
      <inkml:brushProperty name="color" value="#702D0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23:34.302"/>
    </inkml:context>
    <inkml:brush xml:id="br0">
      <inkml:brushProperty name="width" value="0.025" units="cm"/>
      <inkml:brushProperty name="height" value="0.025" units="cm"/>
      <inkml:brushProperty name="color" value="#702D0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23:35.139"/>
    </inkml:context>
    <inkml:brush xml:id="br0">
      <inkml:brushProperty name="width" value="0.025" units="cm"/>
      <inkml:brushProperty name="height" value="0.025" units="cm"/>
      <inkml:brushProperty name="color" value="#702D0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23:35.979"/>
    </inkml:context>
    <inkml:brush xml:id="br0">
      <inkml:brushProperty name="width" value="0.025" units="cm"/>
      <inkml:brushProperty name="height" value="0.025" units="cm"/>
      <inkml:brushProperty name="color" value="#702D0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9:23:36.333"/>
    </inkml:context>
    <inkml:brush xml:id="br0">
      <inkml:brushProperty name="width" value="0.025" units="cm"/>
      <inkml:brushProperty name="height" value="0.025" units="cm"/>
      <inkml:brushProperty name="color" value="#702D0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2" name="Google Shape;94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3" name="Google Shape;94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7" name="Google Shape;958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8" name="Google Shape;958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3" name="Google Shape;10853;gcfdc82816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4" name="Google Shape;10854;gcfdc82816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2" name="Google Shape;9622;gcfdc82816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3" name="Google Shape;9623;gcfdc82816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2" name="Google Shape;11912;gcfdc828165_0_4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3" name="Google Shape;11913;gcfdc828165_0_4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" name="Google Shape;11985;gcfdc828165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6" name="Google Shape;11986;gcfdc828165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36152" y="155421"/>
              <a:ext cx="9373434" cy="4411853"/>
              <a:chOff x="-36152" y="155421"/>
              <a:chExt cx="9373434" cy="4411853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07111" y="1692606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4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744235" y="98045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286021" y="1204812"/>
                <a:ext cx="214030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8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526"/>
                    </a:lnTo>
                    <a:cubicBezTo>
                      <a:pt x="1" y="1813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3"/>
                      <a:pt x="2464" y="1526"/>
                    </a:cubicBezTo>
                    <a:lnTo>
                      <a:pt x="2464" y="525"/>
                    </a:lnTo>
                    <a:cubicBezTo>
                      <a:pt x="2464" y="234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901999" y="1223653"/>
                <a:ext cx="451069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323" extrusionOk="0">
                    <a:moveTo>
                      <a:pt x="524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4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798"/>
                    </a:cubicBezTo>
                    <a:lnTo>
                      <a:pt x="5195" y="522"/>
                    </a:lnTo>
                    <a:cubicBezTo>
                      <a:pt x="5195" y="238"/>
                      <a:pt x="4960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78570" y="2217996"/>
                <a:ext cx="344532" cy="28644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29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777"/>
                    </a:lnTo>
                    <a:cubicBezTo>
                      <a:pt x="0" y="3067"/>
                      <a:pt x="234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7" y="3067"/>
                      <a:pt x="3967" y="2777"/>
                    </a:cubicBezTo>
                    <a:lnTo>
                      <a:pt x="3967" y="522"/>
                    </a:lnTo>
                    <a:cubicBezTo>
                      <a:pt x="3967" y="235"/>
                      <a:pt x="3730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01989" y="753051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5" y="4321"/>
                      <a:pt x="525" y="4321"/>
                    </a:cubicBezTo>
                    <a:lnTo>
                      <a:pt x="4671" y="4321"/>
                    </a:lnTo>
                    <a:cubicBezTo>
                      <a:pt x="4961" y="4321"/>
                      <a:pt x="5192" y="4087"/>
                      <a:pt x="5192" y="3800"/>
                    </a:cubicBezTo>
                    <a:lnTo>
                      <a:pt x="5192" y="525"/>
                    </a:lnTo>
                    <a:cubicBezTo>
                      <a:pt x="5192" y="234"/>
                      <a:pt x="4961" y="0"/>
                      <a:pt x="4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169961" y="1703025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8"/>
                      <a:pt x="1789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20966" y="2416656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7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571682" y="1016311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86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13683" y="106502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0"/>
                    </a:moveTo>
                    <a:cubicBezTo>
                      <a:pt x="235" y="0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55014" y="1253695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608354" y="1820502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6"/>
                      <a:pt x="523" y="2046"/>
                    </a:cubicBezTo>
                    <a:lnTo>
                      <a:pt x="1940" y="2046"/>
                    </a:lnTo>
                    <a:cubicBezTo>
                      <a:pt x="2230" y="2046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338583" y="1219052"/>
                <a:ext cx="450808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3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2" y="4088"/>
                      <a:pt x="5192" y="3798"/>
                    </a:cubicBezTo>
                    <a:lnTo>
                      <a:pt x="5192" y="525"/>
                    </a:lnTo>
                    <a:cubicBezTo>
                      <a:pt x="5192" y="235"/>
                      <a:pt x="4955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129764" y="2209574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2" y="3298"/>
                      <a:pt x="522" y="3298"/>
                    </a:cubicBezTo>
                    <a:lnTo>
                      <a:pt x="3440" y="3298"/>
                    </a:lnTo>
                    <a:cubicBezTo>
                      <a:pt x="3730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4"/>
                      <a:pt x="3730" y="0"/>
                      <a:pt x="3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975112" y="1476059"/>
                <a:ext cx="344271" cy="286618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301" extrusionOk="0">
                    <a:moveTo>
                      <a:pt x="522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2776"/>
                    </a:lnTo>
                    <a:cubicBezTo>
                      <a:pt x="1" y="3067"/>
                      <a:pt x="232" y="3301"/>
                      <a:pt x="522" y="3301"/>
                    </a:cubicBezTo>
                    <a:lnTo>
                      <a:pt x="3440" y="3301"/>
                    </a:lnTo>
                    <a:cubicBezTo>
                      <a:pt x="3731" y="3301"/>
                      <a:pt x="3965" y="3067"/>
                      <a:pt x="3965" y="2776"/>
                    </a:cubicBezTo>
                    <a:lnTo>
                      <a:pt x="3965" y="525"/>
                    </a:lnTo>
                    <a:cubicBezTo>
                      <a:pt x="3965" y="235"/>
                      <a:pt x="3731" y="1"/>
                      <a:pt x="3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854610" y="647643"/>
                <a:ext cx="451329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4322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800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800"/>
                    </a:cubicBezTo>
                    <a:lnTo>
                      <a:pt x="5195" y="525"/>
                    </a:lnTo>
                    <a:cubicBezTo>
                      <a:pt x="5197" y="235"/>
                      <a:pt x="4963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702923" y="106476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299351" y="1084383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502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146175" y="1867302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4" y="1191"/>
                      <a:pt x="2024" y="901"/>
                    </a:cubicBezTo>
                    <a:lnTo>
                      <a:pt x="2024" y="525"/>
                    </a:lnTo>
                    <a:cubicBezTo>
                      <a:pt x="2024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508430" y="156688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2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92"/>
                      <a:pt x="2023" y="902"/>
                    </a:cubicBezTo>
                    <a:lnTo>
                      <a:pt x="2023" y="528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959830" y="241205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4" y="1189"/>
                      <a:pt x="2024" y="901"/>
                    </a:cubicBezTo>
                    <a:lnTo>
                      <a:pt x="2024" y="525"/>
                    </a:lnTo>
                    <a:cubicBezTo>
                      <a:pt x="2024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917299" y="1451400"/>
                <a:ext cx="214030" cy="177562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5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523"/>
                    </a:lnTo>
                    <a:cubicBezTo>
                      <a:pt x="1" y="1813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3"/>
                      <a:pt x="2464" y="1523"/>
                    </a:cubicBezTo>
                    <a:lnTo>
                      <a:pt x="2464" y="522"/>
                    </a:lnTo>
                    <a:cubicBezTo>
                      <a:pt x="2464" y="237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29054" y="3055181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3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99143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98937" y="2657427"/>
                <a:ext cx="366412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637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2112"/>
                    </a:lnTo>
                    <a:cubicBezTo>
                      <a:pt x="1" y="2402"/>
                      <a:pt x="235" y="2637"/>
                      <a:pt x="525" y="2637"/>
                    </a:cubicBezTo>
                    <a:lnTo>
                      <a:pt x="3695" y="2637"/>
                    </a:lnTo>
                    <a:cubicBezTo>
                      <a:pt x="3985" y="2637"/>
                      <a:pt x="4219" y="2402"/>
                      <a:pt x="4219" y="2112"/>
                    </a:cubicBezTo>
                    <a:lnTo>
                      <a:pt x="4219" y="522"/>
                    </a:lnTo>
                    <a:cubicBezTo>
                      <a:pt x="4219" y="232"/>
                      <a:pt x="3985" y="0"/>
                      <a:pt x="36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60782" y="3061172"/>
                <a:ext cx="186592" cy="98983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40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615"/>
                    </a:lnTo>
                    <a:cubicBezTo>
                      <a:pt x="0" y="905"/>
                      <a:pt x="235" y="1139"/>
                      <a:pt x="522" y="1139"/>
                    </a:cubicBezTo>
                    <a:lnTo>
                      <a:pt x="1624" y="1139"/>
                    </a:lnTo>
                    <a:cubicBezTo>
                      <a:pt x="1914" y="1139"/>
                      <a:pt x="2149" y="905"/>
                      <a:pt x="2149" y="615"/>
                    </a:cubicBezTo>
                    <a:lnTo>
                      <a:pt x="2149" y="525"/>
                    </a:lnTo>
                    <a:cubicBezTo>
                      <a:pt x="2149" y="235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808491" y="3711333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2"/>
                    </a:cubicBezTo>
                    <a:lnTo>
                      <a:pt x="0" y="1117"/>
                    </a:lnTo>
                    <a:cubicBezTo>
                      <a:pt x="0" y="1401"/>
                      <a:pt x="235" y="1638"/>
                      <a:pt x="525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7"/>
                      <a:pt x="1936" y="1117"/>
                    </a:cubicBezTo>
                    <a:lnTo>
                      <a:pt x="1936" y="522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864407" y="2635633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1"/>
                      <a:pt x="238" y="1638"/>
                      <a:pt x="525" y="1638"/>
                    </a:cubicBezTo>
                    <a:lnTo>
                      <a:pt x="1415" y="1638"/>
                    </a:lnTo>
                    <a:cubicBezTo>
                      <a:pt x="1703" y="1638"/>
                      <a:pt x="1937" y="1404"/>
                      <a:pt x="1937" y="1116"/>
                    </a:cubicBezTo>
                    <a:lnTo>
                      <a:pt x="1937" y="522"/>
                    </a:lnTo>
                    <a:cubicBezTo>
                      <a:pt x="1937" y="232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380955" y="3359163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0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0" y="0"/>
                      <a:pt x="3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337368" y="2848273"/>
                <a:ext cx="271075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38" extrusionOk="0">
                    <a:moveTo>
                      <a:pt x="527" y="1"/>
                    </a:moveTo>
                    <a:cubicBezTo>
                      <a:pt x="237" y="1"/>
                      <a:pt x="3" y="235"/>
                      <a:pt x="3" y="525"/>
                    </a:cubicBezTo>
                    <a:lnTo>
                      <a:pt x="3" y="2115"/>
                    </a:lnTo>
                    <a:cubicBezTo>
                      <a:pt x="0" y="2406"/>
                      <a:pt x="237" y="2637"/>
                      <a:pt x="527" y="2637"/>
                    </a:cubicBezTo>
                    <a:lnTo>
                      <a:pt x="2597" y="2637"/>
                    </a:lnTo>
                    <a:cubicBezTo>
                      <a:pt x="2888" y="2637"/>
                      <a:pt x="3122" y="2406"/>
                      <a:pt x="3122" y="2115"/>
                    </a:cubicBezTo>
                    <a:lnTo>
                      <a:pt x="3122" y="525"/>
                    </a:lnTo>
                    <a:cubicBezTo>
                      <a:pt x="3122" y="235"/>
                      <a:pt x="2888" y="1"/>
                      <a:pt x="2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894449" y="3003085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8" y="1139"/>
                      <a:pt x="525" y="1139"/>
                    </a:cubicBezTo>
                    <a:lnTo>
                      <a:pt x="1069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" name="Google Shape;107;p2"/>
              <p:cNvGrpSpPr/>
              <p:nvPr/>
            </p:nvGrpSpPr>
            <p:grpSpPr>
              <a:xfrm>
                <a:off x="8010038" y="1066236"/>
                <a:ext cx="739597" cy="2531629"/>
                <a:chOff x="7476638" y="1066236"/>
                <a:chExt cx="739597" cy="2531629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7476638" y="1066236"/>
                  <a:ext cx="739597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8" h="29157" extrusionOk="0">
                      <a:moveTo>
                        <a:pt x="4257" y="0"/>
                      </a:moveTo>
                      <a:cubicBezTo>
                        <a:pt x="4257" y="0"/>
                        <a:pt x="1200" y="6905"/>
                        <a:pt x="793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8" y="29154"/>
                        <a:pt x="8517" y="14269"/>
                        <a:pt x="7725" y="9413"/>
                      </a:cubicBezTo>
                      <a:cubicBezTo>
                        <a:pt x="7318" y="6905"/>
                        <a:pt x="4257" y="0"/>
                        <a:pt x="4257" y="0"/>
                      </a:cubicBezTo>
                      <a:close/>
                      <a:moveTo>
                        <a:pt x="7201" y="29156"/>
                      </a:move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7502078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4" y="1"/>
                      </a:moveTo>
                      <a:cubicBezTo>
                        <a:pt x="3964" y="1"/>
                        <a:pt x="1119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698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4" y="1"/>
                        <a:pt x="39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642825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9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706035" y="1590410"/>
                  <a:ext cx="280279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14441" extrusionOk="0">
                      <a:moveTo>
                        <a:pt x="1615" y="0"/>
                      </a:moveTo>
                      <a:cubicBezTo>
                        <a:pt x="1615" y="0"/>
                        <a:pt x="463" y="2796"/>
                        <a:pt x="310" y="4076"/>
                      </a:cubicBezTo>
                      <a:cubicBezTo>
                        <a:pt x="0" y="6643"/>
                        <a:pt x="508" y="14440"/>
                        <a:pt x="508" y="14440"/>
                      </a:cubicBezTo>
                      <a:lnTo>
                        <a:pt x="2726" y="14440"/>
                      </a:lnTo>
                      <a:cubicBezTo>
                        <a:pt x="2726" y="14440"/>
                        <a:pt x="3228" y="6643"/>
                        <a:pt x="2924" y="4076"/>
                      </a:cubicBezTo>
                      <a:cubicBezTo>
                        <a:pt x="2770" y="2799"/>
                        <a:pt x="1615" y="0"/>
                        <a:pt x="16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834191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7695616" y="2035399"/>
                  <a:ext cx="28010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7" extrusionOk="0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3225" y="276"/>
                      </a:lnTo>
                      <a:lnTo>
                        <a:pt x="32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7695616" y="2487333"/>
                  <a:ext cx="28010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8" extrusionOk="0">
                      <a:moveTo>
                        <a:pt x="0" y="1"/>
                      </a:moveTo>
                      <a:lnTo>
                        <a:pt x="0" y="277"/>
                      </a:lnTo>
                      <a:lnTo>
                        <a:pt x="3225" y="277"/>
                      </a:lnTo>
                      <a:lnTo>
                        <a:pt x="32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" name="Google Shape;115;p2"/>
              <p:cNvGrpSpPr/>
              <p:nvPr/>
            </p:nvGrpSpPr>
            <p:grpSpPr>
              <a:xfrm>
                <a:off x="472806" y="1066236"/>
                <a:ext cx="739336" cy="2612278"/>
                <a:chOff x="1006206" y="1066236"/>
                <a:chExt cx="739336" cy="2612278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1097027" y="3378525"/>
                  <a:ext cx="478940" cy="29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2" y="1"/>
                        <a:pt x="1" y="235"/>
                        <a:pt x="1" y="525"/>
                      </a:cubicBezTo>
                      <a:lnTo>
                        <a:pt x="1" y="2933"/>
                      </a:lnTo>
                      <a:cubicBezTo>
                        <a:pt x="1" y="3217"/>
                        <a:pt x="232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2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2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06206" y="1066236"/>
                  <a:ext cx="739336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5" h="29157" extrusionOk="0">
                      <a:moveTo>
                        <a:pt x="4258" y="0"/>
                      </a:moveTo>
                      <a:cubicBezTo>
                        <a:pt x="4258" y="0"/>
                        <a:pt x="1200" y="6905"/>
                        <a:pt x="790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9" y="29154"/>
                        <a:pt x="8515" y="14269"/>
                        <a:pt x="7722" y="9413"/>
                      </a:cubicBezTo>
                      <a:cubicBezTo>
                        <a:pt x="7315" y="6905"/>
                        <a:pt x="4258" y="0"/>
                        <a:pt x="4258" y="0"/>
                      </a:cubicBezTo>
                      <a:close/>
                      <a:moveTo>
                        <a:pt x="7201" y="29156"/>
                      </a:moveTo>
                      <a:lnTo>
                        <a:pt x="7201" y="29156"/>
                      </a:ln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1031385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8" y="1"/>
                      </a:moveTo>
                      <a:cubicBezTo>
                        <a:pt x="3968" y="1"/>
                        <a:pt x="1122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702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8" y="1"/>
                        <a:pt x="39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1172392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3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1235603" y="1590410"/>
                  <a:ext cx="280106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14441" extrusionOk="0">
                      <a:moveTo>
                        <a:pt x="1616" y="0"/>
                      </a:moveTo>
                      <a:cubicBezTo>
                        <a:pt x="1616" y="0"/>
                        <a:pt x="461" y="2796"/>
                        <a:pt x="307" y="4076"/>
                      </a:cubicBezTo>
                      <a:cubicBezTo>
                        <a:pt x="0" y="6643"/>
                        <a:pt x="505" y="14440"/>
                        <a:pt x="505" y="14440"/>
                      </a:cubicBezTo>
                      <a:lnTo>
                        <a:pt x="2723" y="14440"/>
                      </a:lnTo>
                      <a:cubicBezTo>
                        <a:pt x="2723" y="14440"/>
                        <a:pt x="3225" y="6643"/>
                        <a:pt x="2924" y="4076"/>
                      </a:cubicBezTo>
                      <a:cubicBezTo>
                        <a:pt x="2771" y="2799"/>
                        <a:pt x="1616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1363759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1224923" y="2035399"/>
                  <a:ext cx="28036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7" extrusionOk="0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228" y="276"/>
                      </a:lnTo>
                      <a:lnTo>
                        <a:pt x="3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1224923" y="2487333"/>
                  <a:ext cx="28036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8" extrusionOk="0">
                      <a:moveTo>
                        <a:pt x="1" y="1"/>
                      </a:moveTo>
                      <a:lnTo>
                        <a:pt x="1" y="277"/>
                      </a:lnTo>
                      <a:lnTo>
                        <a:pt x="3228" y="277"/>
                      </a:lnTo>
                      <a:lnTo>
                        <a:pt x="3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" name="Google Shape;124;p2"/>
              <p:cNvSpPr/>
              <p:nvPr/>
            </p:nvSpPr>
            <p:spPr>
              <a:xfrm>
                <a:off x="2857096" y="157592"/>
                <a:ext cx="1818515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21050" extrusionOk="0">
                    <a:moveTo>
                      <a:pt x="0" y="1"/>
                    </a:moveTo>
                    <a:lnTo>
                      <a:pt x="0" y="21050"/>
                    </a:lnTo>
                    <a:lnTo>
                      <a:pt x="438" y="21050"/>
                    </a:lnTo>
                    <a:cubicBezTo>
                      <a:pt x="4790" y="10301"/>
                      <a:pt x="11966" y="4264"/>
                      <a:pt x="20943" y="1256"/>
                    </a:cubicBezTo>
                    <a:lnTo>
                      <a:pt x="209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1363759" y="157592"/>
                <a:ext cx="1653543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9044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8143" y="4264"/>
                      <a:pt x="14646" y="10301"/>
                      <a:pt x="18594" y="21050"/>
                    </a:cubicBezTo>
                    <a:lnTo>
                      <a:pt x="19043" y="21050"/>
                    </a:lnTo>
                    <a:lnTo>
                      <a:pt x="190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-35892" y="157592"/>
                <a:ext cx="1576527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83" y="21050"/>
                    </a:lnTo>
                    <a:cubicBezTo>
                      <a:pt x="4155" y="10301"/>
                      <a:pt x="10373" y="4264"/>
                      <a:pt x="18157" y="1256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594330" y="157592"/>
                <a:ext cx="1823638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1050" extrusionOk="0">
                    <a:moveTo>
                      <a:pt x="1" y="1"/>
                    </a:moveTo>
                    <a:lnTo>
                      <a:pt x="1" y="1256"/>
                    </a:lnTo>
                    <a:cubicBezTo>
                      <a:pt x="8981" y="4264"/>
                      <a:pt x="16153" y="10301"/>
                      <a:pt x="20506" y="21050"/>
                    </a:cubicBezTo>
                    <a:lnTo>
                      <a:pt x="21002" y="21050"/>
                    </a:lnTo>
                    <a:lnTo>
                      <a:pt x="210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278773" y="157592"/>
                <a:ext cx="1559596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7962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77" y="21050"/>
                    </a:lnTo>
                    <a:cubicBezTo>
                      <a:pt x="4110" y="10301"/>
                      <a:pt x="10262" y="4264"/>
                      <a:pt x="17961" y="1256"/>
                    </a:cubicBezTo>
                    <a:lnTo>
                      <a:pt x="17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717670" y="157592"/>
                <a:ext cx="1618899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7973" y="4264"/>
                      <a:pt x="14340" y="10301"/>
                      <a:pt x="18204" y="21050"/>
                    </a:cubicBezTo>
                    <a:lnTo>
                      <a:pt x="18644" y="21050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904764" y="157592"/>
                <a:ext cx="177084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430" y="10758"/>
                    </a:lnTo>
                    <a:cubicBezTo>
                      <a:pt x="4668" y="5265"/>
                      <a:pt x="11648" y="2180"/>
                      <a:pt x="20394" y="642"/>
                    </a:cubicBezTo>
                    <a:lnTo>
                      <a:pt x="2039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363759" y="157592"/>
                <a:ext cx="1579392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90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781" y="2180"/>
                      <a:pt x="13991" y="5265"/>
                      <a:pt x="17760" y="10758"/>
                    </a:cubicBezTo>
                    <a:lnTo>
                      <a:pt x="18190" y="10758"/>
                    </a:lnTo>
                    <a:lnTo>
                      <a:pt x="1819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-35892" y="157592"/>
                <a:ext cx="157652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383" y="10758"/>
                    </a:lnTo>
                    <a:cubicBezTo>
                      <a:pt x="4155" y="5265"/>
                      <a:pt x="10373" y="2180"/>
                      <a:pt x="18157" y="642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594070" y="157592"/>
                <a:ext cx="1751918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177" h="10759" extrusionOk="0">
                    <a:moveTo>
                      <a:pt x="1" y="1"/>
                    </a:moveTo>
                    <a:lnTo>
                      <a:pt x="1" y="642"/>
                    </a:lnTo>
                    <a:cubicBezTo>
                      <a:pt x="8630" y="2180"/>
                      <a:pt x="15520" y="5265"/>
                      <a:pt x="19699" y="10758"/>
                    </a:cubicBezTo>
                    <a:lnTo>
                      <a:pt x="20177" y="10758"/>
                    </a:lnTo>
                    <a:lnTo>
                      <a:pt x="2017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326528" y="157592"/>
                <a:ext cx="1511580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10759" extrusionOk="0">
                    <a:moveTo>
                      <a:pt x="0" y="1"/>
                    </a:moveTo>
                    <a:lnTo>
                      <a:pt x="0" y="10758"/>
                    </a:lnTo>
                    <a:lnTo>
                      <a:pt x="369" y="10758"/>
                    </a:lnTo>
                    <a:cubicBezTo>
                      <a:pt x="3984" y="5265"/>
                      <a:pt x="9946" y="2180"/>
                      <a:pt x="17409" y="642"/>
                    </a:cubicBezTo>
                    <a:lnTo>
                      <a:pt x="174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717670" y="157592"/>
                <a:ext cx="1618899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973" y="2180"/>
                      <a:pt x="14340" y="5265"/>
                      <a:pt x="18204" y="10758"/>
                    </a:cubicBezTo>
                    <a:lnTo>
                      <a:pt x="18644" y="10758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721907" y="1429520"/>
                <a:ext cx="456192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" y="73"/>
                      <a:pt x="90" y="154"/>
                      <a:pt x="132" y="230"/>
                    </a:cubicBezTo>
                    <a:lnTo>
                      <a:pt x="5106" y="233"/>
                    </a:lnTo>
                    <a:lnTo>
                      <a:pt x="525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-36152" y="155421"/>
                <a:ext cx="4726021" cy="1313005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15122" extrusionOk="0">
                    <a:moveTo>
                      <a:pt x="40860" y="1248"/>
                    </a:moveTo>
                    <a:lnTo>
                      <a:pt x="42283" y="1251"/>
                    </a:lnTo>
                    <a:lnTo>
                      <a:pt x="42682" y="1256"/>
                    </a:lnTo>
                    <a:lnTo>
                      <a:pt x="44766" y="1262"/>
                    </a:lnTo>
                    <a:lnTo>
                      <a:pt x="44727" y="3780"/>
                    </a:lnTo>
                    <a:lnTo>
                      <a:pt x="44727" y="3780"/>
                    </a:lnTo>
                    <a:lnTo>
                      <a:pt x="42640" y="3775"/>
                    </a:lnTo>
                    <a:lnTo>
                      <a:pt x="42241" y="3775"/>
                    </a:lnTo>
                    <a:lnTo>
                      <a:pt x="40860" y="3772"/>
                    </a:lnTo>
                    <a:lnTo>
                      <a:pt x="40863" y="1412"/>
                    </a:lnTo>
                    <a:lnTo>
                      <a:pt x="40860" y="1278"/>
                    </a:lnTo>
                    <a:lnTo>
                      <a:pt x="40860" y="1248"/>
                    </a:lnTo>
                    <a:close/>
                    <a:moveTo>
                      <a:pt x="2082" y="1245"/>
                    </a:moveTo>
                    <a:lnTo>
                      <a:pt x="8769" y="1262"/>
                    </a:lnTo>
                    <a:lnTo>
                      <a:pt x="8750" y="3784"/>
                    </a:lnTo>
                    <a:lnTo>
                      <a:pt x="2049" y="3770"/>
                    </a:lnTo>
                    <a:lnTo>
                      <a:pt x="2082" y="1245"/>
                    </a:lnTo>
                    <a:close/>
                    <a:moveTo>
                      <a:pt x="27391" y="1245"/>
                    </a:moveTo>
                    <a:lnTo>
                      <a:pt x="28702" y="1248"/>
                    </a:lnTo>
                    <a:lnTo>
                      <a:pt x="29098" y="1253"/>
                    </a:lnTo>
                    <a:lnTo>
                      <a:pt x="30870" y="1256"/>
                    </a:lnTo>
                    <a:lnTo>
                      <a:pt x="30831" y="3772"/>
                    </a:lnTo>
                    <a:lnTo>
                      <a:pt x="31230" y="3772"/>
                    </a:lnTo>
                    <a:lnTo>
                      <a:pt x="31263" y="1256"/>
                    </a:lnTo>
                    <a:lnTo>
                      <a:pt x="35780" y="1264"/>
                    </a:lnTo>
                    <a:lnTo>
                      <a:pt x="35763" y="3786"/>
                    </a:lnTo>
                    <a:lnTo>
                      <a:pt x="29059" y="3772"/>
                    </a:lnTo>
                    <a:lnTo>
                      <a:pt x="28663" y="3772"/>
                    </a:lnTo>
                    <a:lnTo>
                      <a:pt x="27391" y="3770"/>
                    </a:lnTo>
                    <a:lnTo>
                      <a:pt x="27394" y="1410"/>
                    </a:lnTo>
                    <a:lnTo>
                      <a:pt x="27391" y="1276"/>
                    </a:lnTo>
                    <a:lnTo>
                      <a:pt x="27391" y="1245"/>
                    </a:lnTo>
                    <a:close/>
                    <a:moveTo>
                      <a:pt x="36173" y="1262"/>
                    </a:moveTo>
                    <a:lnTo>
                      <a:pt x="40450" y="1273"/>
                    </a:lnTo>
                    <a:lnTo>
                      <a:pt x="40442" y="3795"/>
                    </a:lnTo>
                    <a:lnTo>
                      <a:pt x="36157" y="3784"/>
                    </a:lnTo>
                    <a:lnTo>
                      <a:pt x="36173" y="1262"/>
                    </a:lnTo>
                    <a:close/>
                    <a:moveTo>
                      <a:pt x="22724" y="1267"/>
                    </a:moveTo>
                    <a:lnTo>
                      <a:pt x="27000" y="1276"/>
                    </a:lnTo>
                    <a:lnTo>
                      <a:pt x="26995" y="3770"/>
                    </a:lnTo>
                    <a:lnTo>
                      <a:pt x="26903" y="3770"/>
                    </a:lnTo>
                    <a:lnTo>
                      <a:pt x="26897" y="3798"/>
                    </a:lnTo>
                    <a:lnTo>
                      <a:pt x="22707" y="3786"/>
                    </a:lnTo>
                    <a:lnTo>
                      <a:pt x="22724" y="1267"/>
                    </a:lnTo>
                    <a:close/>
                    <a:moveTo>
                      <a:pt x="27533" y="4032"/>
                    </a:moveTo>
                    <a:lnTo>
                      <a:pt x="32845" y="4043"/>
                    </a:lnTo>
                    <a:lnTo>
                      <a:pt x="32817" y="6699"/>
                    </a:lnTo>
                    <a:lnTo>
                      <a:pt x="32817" y="6699"/>
                    </a:lnTo>
                    <a:lnTo>
                      <a:pt x="27491" y="6693"/>
                    </a:lnTo>
                    <a:lnTo>
                      <a:pt x="27533" y="4032"/>
                    </a:lnTo>
                    <a:close/>
                    <a:moveTo>
                      <a:pt x="520" y="4029"/>
                    </a:moveTo>
                    <a:lnTo>
                      <a:pt x="5832" y="4038"/>
                    </a:lnTo>
                    <a:lnTo>
                      <a:pt x="5804" y="6696"/>
                    </a:lnTo>
                    <a:lnTo>
                      <a:pt x="5845" y="6696"/>
                    </a:lnTo>
                    <a:lnTo>
                      <a:pt x="5845" y="6699"/>
                    </a:lnTo>
                    <a:lnTo>
                      <a:pt x="478" y="6688"/>
                    </a:lnTo>
                    <a:lnTo>
                      <a:pt x="520" y="4029"/>
                    </a:lnTo>
                    <a:close/>
                    <a:moveTo>
                      <a:pt x="33241" y="4046"/>
                    </a:moveTo>
                    <a:lnTo>
                      <a:pt x="38082" y="4057"/>
                    </a:lnTo>
                    <a:lnTo>
                      <a:pt x="38070" y="6713"/>
                    </a:lnTo>
                    <a:lnTo>
                      <a:pt x="33216" y="6702"/>
                    </a:lnTo>
                    <a:lnTo>
                      <a:pt x="33241" y="4046"/>
                    </a:lnTo>
                    <a:close/>
                    <a:moveTo>
                      <a:pt x="38475" y="4051"/>
                    </a:moveTo>
                    <a:lnTo>
                      <a:pt x="40693" y="4054"/>
                    </a:lnTo>
                    <a:lnTo>
                      <a:pt x="40651" y="6688"/>
                    </a:lnTo>
                    <a:lnTo>
                      <a:pt x="40269" y="6693"/>
                    </a:lnTo>
                    <a:lnTo>
                      <a:pt x="40266" y="6713"/>
                    </a:lnTo>
                    <a:lnTo>
                      <a:pt x="38467" y="6710"/>
                    </a:lnTo>
                    <a:lnTo>
                      <a:pt x="38475" y="4051"/>
                    </a:lnTo>
                    <a:close/>
                    <a:moveTo>
                      <a:pt x="28415" y="6953"/>
                    </a:moveTo>
                    <a:lnTo>
                      <a:pt x="35155" y="6964"/>
                    </a:lnTo>
                    <a:lnTo>
                      <a:pt x="35138" y="9196"/>
                    </a:lnTo>
                    <a:lnTo>
                      <a:pt x="28384" y="9185"/>
                    </a:lnTo>
                    <a:lnTo>
                      <a:pt x="28415" y="6953"/>
                    </a:lnTo>
                    <a:close/>
                    <a:moveTo>
                      <a:pt x="32237" y="9461"/>
                    </a:moveTo>
                    <a:lnTo>
                      <a:pt x="37791" y="9469"/>
                    </a:lnTo>
                    <a:lnTo>
                      <a:pt x="37783" y="11626"/>
                    </a:lnTo>
                    <a:lnTo>
                      <a:pt x="32212" y="11620"/>
                    </a:lnTo>
                    <a:lnTo>
                      <a:pt x="32237" y="9461"/>
                    </a:lnTo>
                    <a:close/>
                    <a:moveTo>
                      <a:pt x="2872" y="1"/>
                    </a:moveTo>
                    <a:lnTo>
                      <a:pt x="2858" y="966"/>
                    </a:lnTo>
                    <a:lnTo>
                      <a:pt x="68" y="960"/>
                    </a:lnTo>
                    <a:lnTo>
                      <a:pt x="51" y="1220"/>
                    </a:lnTo>
                    <a:lnTo>
                      <a:pt x="1689" y="1225"/>
                    </a:lnTo>
                    <a:lnTo>
                      <a:pt x="1650" y="3750"/>
                    </a:lnTo>
                    <a:lnTo>
                      <a:pt x="1" y="3745"/>
                    </a:lnTo>
                    <a:lnTo>
                      <a:pt x="1" y="4007"/>
                    </a:lnTo>
                    <a:lnTo>
                      <a:pt x="124" y="4007"/>
                    </a:lnTo>
                    <a:lnTo>
                      <a:pt x="82" y="6668"/>
                    </a:lnTo>
                    <a:lnTo>
                      <a:pt x="1" y="6668"/>
                    </a:lnTo>
                    <a:lnTo>
                      <a:pt x="1" y="6933"/>
                    </a:lnTo>
                    <a:lnTo>
                      <a:pt x="1005" y="6936"/>
                    </a:lnTo>
                    <a:lnTo>
                      <a:pt x="972" y="9168"/>
                    </a:lnTo>
                    <a:lnTo>
                      <a:pt x="1" y="9165"/>
                    </a:lnTo>
                    <a:lnTo>
                      <a:pt x="1" y="9430"/>
                    </a:lnTo>
                    <a:lnTo>
                      <a:pt x="4824" y="9436"/>
                    </a:lnTo>
                    <a:lnTo>
                      <a:pt x="4799" y="11623"/>
                    </a:lnTo>
                    <a:lnTo>
                      <a:pt x="1" y="11620"/>
                    </a:lnTo>
                    <a:lnTo>
                      <a:pt x="1" y="11888"/>
                    </a:lnTo>
                    <a:lnTo>
                      <a:pt x="1" y="14675"/>
                    </a:lnTo>
                    <a:lnTo>
                      <a:pt x="1" y="14904"/>
                    </a:lnTo>
                    <a:lnTo>
                      <a:pt x="2969" y="14909"/>
                    </a:lnTo>
                    <a:lnTo>
                      <a:pt x="2964" y="15121"/>
                    </a:lnTo>
                    <a:cubicBezTo>
                      <a:pt x="3003" y="15052"/>
                      <a:pt x="3042" y="14979"/>
                      <a:pt x="3081" y="14909"/>
                    </a:cubicBezTo>
                    <a:lnTo>
                      <a:pt x="3206" y="14678"/>
                    </a:lnTo>
                    <a:lnTo>
                      <a:pt x="227" y="14675"/>
                    </a:lnTo>
                    <a:lnTo>
                      <a:pt x="274" y="11888"/>
                    </a:lnTo>
                    <a:lnTo>
                      <a:pt x="4905" y="11891"/>
                    </a:lnTo>
                    <a:cubicBezTo>
                      <a:pt x="4967" y="11801"/>
                      <a:pt x="5025" y="11715"/>
                      <a:pt x="5089" y="11626"/>
                    </a:cubicBezTo>
                    <a:cubicBezTo>
                      <a:pt x="5129" y="11570"/>
                      <a:pt x="5165" y="11514"/>
                      <a:pt x="5207" y="11464"/>
                    </a:cubicBezTo>
                    <a:lnTo>
                      <a:pt x="5229" y="9469"/>
                    </a:lnTo>
                    <a:lnTo>
                      <a:pt x="6727" y="9472"/>
                    </a:lnTo>
                    <a:cubicBezTo>
                      <a:pt x="6802" y="9380"/>
                      <a:pt x="6878" y="9293"/>
                      <a:pt x="6950" y="9207"/>
                    </a:cubicBezTo>
                    <a:lnTo>
                      <a:pt x="1373" y="9199"/>
                    </a:lnTo>
                    <a:lnTo>
                      <a:pt x="1407" y="6967"/>
                    </a:lnTo>
                    <a:lnTo>
                      <a:pt x="8147" y="6978"/>
                    </a:lnTo>
                    <a:lnTo>
                      <a:pt x="8139" y="7896"/>
                    </a:lnTo>
                    <a:cubicBezTo>
                      <a:pt x="8273" y="7759"/>
                      <a:pt x="8407" y="7622"/>
                      <a:pt x="8540" y="7488"/>
                    </a:cubicBezTo>
                    <a:lnTo>
                      <a:pt x="8546" y="6978"/>
                    </a:lnTo>
                    <a:lnTo>
                      <a:pt x="9068" y="6978"/>
                    </a:lnTo>
                    <a:cubicBezTo>
                      <a:pt x="9163" y="6891"/>
                      <a:pt x="9255" y="6799"/>
                      <a:pt x="9355" y="6713"/>
                    </a:cubicBezTo>
                    <a:lnTo>
                      <a:pt x="6208" y="6707"/>
                    </a:lnTo>
                    <a:lnTo>
                      <a:pt x="6233" y="4049"/>
                    </a:lnTo>
                    <a:lnTo>
                      <a:pt x="11074" y="4060"/>
                    </a:lnTo>
                    <a:lnTo>
                      <a:pt x="11065" y="5262"/>
                    </a:lnTo>
                    <a:cubicBezTo>
                      <a:pt x="11199" y="5162"/>
                      <a:pt x="11330" y="5061"/>
                      <a:pt x="11464" y="4964"/>
                    </a:cubicBezTo>
                    <a:lnTo>
                      <a:pt x="11467" y="4060"/>
                    </a:lnTo>
                    <a:lnTo>
                      <a:pt x="12747" y="4063"/>
                    </a:lnTo>
                    <a:cubicBezTo>
                      <a:pt x="12881" y="3976"/>
                      <a:pt x="13015" y="3884"/>
                      <a:pt x="13152" y="3800"/>
                    </a:cubicBezTo>
                    <a:lnTo>
                      <a:pt x="9149" y="3795"/>
                    </a:lnTo>
                    <a:lnTo>
                      <a:pt x="9165" y="1273"/>
                    </a:lnTo>
                    <a:lnTo>
                      <a:pt x="13439" y="1284"/>
                    </a:lnTo>
                    <a:lnTo>
                      <a:pt x="13437" y="3627"/>
                    </a:lnTo>
                    <a:cubicBezTo>
                      <a:pt x="13570" y="3547"/>
                      <a:pt x="13699" y="3466"/>
                      <a:pt x="13835" y="3387"/>
                    </a:cubicBezTo>
                    <a:lnTo>
                      <a:pt x="13838" y="1415"/>
                    </a:lnTo>
                    <a:lnTo>
                      <a:pt x="13835" y="1284"/>
                    </a:lnTo>
                    <a:lnTo>
                      <a:pt x="13835" y="1253"/>
                    </a:lnTo>
                    <a:lnTo>
                      <a:pt x="15258" y="1256"/>
                    </a:lnTo>
                    <a:lnTo>
                      <a:pt x="15654" y="1259"/>
                    </a:lnTo>
                    <a:lnTo>
                      <a:pt x="17741" y="1264"/>
                    </a:lnTo>
                    <a:lnTo>
                      <a:pt x="17730" y="1931"/>
                    </a:lnTo>
                    <a:cubicBezTo>
                      <a:pt x="17861" y="1990"/>
                      <a:pt x="17992" y="2046"/>
                      <a:pt x="18123" y="2107"/>
                    </a:cubicBezTo>
                    <a:lnTo>
                      <a:pt x="18137" y="1264"/>
                    </a:lnTo>
                    <a:lnTo>
                      <a:pt x="22339" y="1276"/>
                    </a:lnTo>
                    <a:lnTo>
                      <a:pt x="22322" y="3798"/>
                    </a:lnTo>
                    <a:lnTo>
                      <a:pt x="21357" y="3795"/>
                    </a:lnTo>
                    <a:lnTo>
                      <a:pt x="21357" y="3795"/>
                    </a:lnTo>
                    <a:cubicBezTo>
                      <a:pt x="21499" y="3881"/>
                      <a:pt x="21641" y="3968"/>
                      <a:pt x="21781" y="4054"/>
                    </a:cubicBezTo>
                    <a:lnTo>
                      <a:pt x="24638" y="4063"/>
                    </a:lnTo>
                    <a:lnTo>
                      <a:pt x="24626" y="6105"/>
                    </a:lnTo>
                    <a:cubicBezTo>
                      <a:pt x="24760" y="6214"/>
                      <a:pt x="24891" y="6325"/>
                      <a:pt x="25025" y="6437"/>
                    </a:cubicBezTo>
                    <a:lnTo>
                      <a:pt x="25036" y="4063"/>
                    </a:lnTo>
                    <a:lnTo>
                      <a:pt x="27146" y="4065"/>
                    </a:lnTo>
                    <a:lnTo>
                      <a:pt x="27104" y="6699"/>
                    </a:lnTo>
                    <a:lnTo>
                      <a:pt x="26719" y="6699"/>
                    </a:lnTo>
                    <a:lnTo>
                      <a:pt x="26716" y="6718"/>
                    </a:lnTo>
                    <a:lnTo>
                      <a:pt x="25357" y="6716"/>
                    </a:lnTo>
                    <a:lnTo>
                      <a:pt x="25357" y="6716"/>
                    </a:lnTo>
                    <a:cubicBezTo>
                      <a:pt x="25455" y="6802"/>
                      <a:pt x="25553" y="6894"/>
                      <a:pt x="25653" y="6981"/>
                    </a:cubicBezTo>
                    <a:lnTo>
                      <a:pt x="27553" y="6984"/>
                    </a:lnTo>
                    <a:lnTo>
                      <a:pt x="27553" y="6964"/>
                    </a:lnTo>
                    <a:lnTo>
                      <a:pt x="28027" y="6964"/>
                    </a:lnTo>
                    <a:lnTo>
                      <a:pt x="27994" y="9196"/>
                    </a:lnTo>
                    <a:lnTo>
                      <a:pt x="27854" y="9196"/>
                    </a:lnTo>
                    <a:cubicBezTo>
                      <a:pt x="27929" y="9282"/>
                      <a:pt x="28008" y="9374"/>
                      <a:pt x="28086" y="9461"/>
                    </a:cubicBezTo>
                    <a:lnTo>
                      <a:pt x="31849" y="9464"/>
                    </a:lnTo>
                    <a:lnTo>
                      <a:pt x="31824" y="11623"/>
                    </a:lnTo>
                    <a:lnTo>
                      <a:pt x="29810" y="11620"/>
                    </a:lnTo>
                    <a:lnTo>
                      <a:pt x="29810" y="11620"/>
                    </a:lnTo>
                    <a:cubicBezTo>
                      <a:pt x="29877" y="11707"/>
                      <a:pt x="29938" y="11796"/>
                      <a:pt x="30002" y="11888"/>
                    </a:cubicBezTo>
                    <a:lnTo>
                      <a:pt x="35685" y="11894"/>
                    </a:lnTo>
                    <a:lnTo>
                      <a:pt x="35640" y="14675"/>
                    </a:lnTo>
                    <a:lnTo>
                      <a:pt x="36042" y="14675"/>
                    </a:lnTo>
                    <a:lnTo>
                      <a:pt x="36087" y="11894"/>
                    </a:lnTo>
                    <a:lnTo>
                      <a:pt x="38988" y="11899"/>
                    </a:lnTo>
                    <a:cubicBezTo>
                      <a:pt x="39058" y="11807"/>
                      <a:pt x="39128" y="11721"/>
                      <a:pt x="39197" y="11634"/>
                    </a:cubicBezTo>
                    <a:lnTo>
                      <a:pt x="38196" y="11634"/>
                    </a:lnTo>
                    <a:lnTo>
                      <a:pt x="38207" y="9475"/>
                    </a:lnTo>
                    <a:lnTo>
                      <a:pt x="41081" y="9478"/>
                    </a:lnTo>
                    <a:lnTo>
                      <a:pt x="41081" y="9461"/>
                    </a:lnTo>
                    <a:lnTo>
                      <a:pt x="41100" y="9461"/>
                    </a:lnTo>
                    <a:cubicBezTo>
                      <a:pt x="41187" y="9374"/>
                      <a:pt x="41273" y="9282"/>
                      <a:pt x="41360" y="9196"/>
                    </a:cubicBezTo>
                    <a:lnTo>
                      <a:pt x="40121" y="9193"/>
                    </a:lnTo>
                    <a:lnTo>
                      <a:pt x="40118" y="9210"/>
                    </a:lnTo>
                    <a:lnTo>
                      <a:pt x="35551" y="9201"/>
                    </a:lnTo>
                    <a:lnTo>
                      <a:pt x="35568" y="6975"/>
                    </a:lnTo>
                    <a:lnTo>
                      <a:pt x="41011" y="6984"/>
                    </a:lnTo>
                    <a:lnTo>
                      <a:pt x="41011" y="6964"/>
                    </a:lnTo>
                    <a:lnTo>
                      <a:pt x="41594" y="6967"/>
                    </a:lnTo>
                    <a:lnTo>
                      <a:pt x="41560" y="8992"/>
                    </a:lnTo>
                    <a:cubicBezTo>
                      <a:pt x="41697" y="8861"/>
                      <a:pt x="41831" y="8727"/>
                      <a:pt x="41965" y="8596"/>
                    </a:cubicBezTo>
                    <a:lnTo>
                      <a:pt x="41990" y="6967"/>
                    </a:lnTo>
                    <a:lnTo>
                      <a:pt x="43801" y="6970"/>
                    </a:lnTo>
                    <a:cubicBezTo>
                      <a:pt x="43909" y="6880"/>
                      <a:pt x="44021" y="6794"/>
                      <a:pt x="44133" y="6705"/>
                    </a:cubicBezTo>
                    <a:lnTo>
                      <a:pt x="41067" y="6699"/>
                    </a:lnTo>
                    <a:lnTo>
                      <a:pt x="41108" y="4038"/>
                    </a:lnTo>
                    <a:lnTo>
                      <a:pt x="46420" y="4049"/>
                    </a:lnTo>
                    <a:lnTo>
                      <a:pt x="46409" y="5056"/>
                    </a:lnTo>
                    <a:cubicBezTo>
                      <a:pt x="46540" y="4969"/>
                      <a:pt x="46674" y="4883"/>
                      <a:pt x="46811" y="4799"/>
                    </a:cubicBezTo>
                    <a:lnTo>
                      <a:pt x="46816" y="4049"/>
                    </a:lnTo>
                    <a:lnTo>
                      <a:pt x="48058" y="4051"/>
                    </a:lnTo>
                    <a:cubicBezTo>
                      <a:pt x="48211" y="3965"/>
                      <a:pt x="48370" y="3879"/>
                      <a:pt x="48529" y="3789"/>
                    </a:cubicBezTo>
                    <a:lnTo>
                      <a:pt x="44996" y="3781"/>
                    </a:lnTo>
                    <a:lnTo>
                      <a:pt x="45126" y="3781"/>
                    </a:lnTo>
                    <a:lnTo>
                      <a:pt x="45162" y="1262"/>
                    </a:lnTo>
                    <a:lnTo>
                      <a:pt x="49363" y="1273"/>
                    </a:lnTo>
                    <a:lnTo>
                      <a:pt x="49350" y="3362"/>
                    </a:lnTo>
                    <a:cubicBezTo>
                      <a:pt x="49481" y="3293"/>
                      <a:pt x="49615" y="3226"/>
                      <a:pt x="49746" y="3162"/>
                    </a:cubicBezTo>
                    <a:lnTo>
                      <a:pt x="49760" y="1276"/>
                    </a:lnTo>
                    <a:lnTo>
                      <a:pt x="54036" y="1287"/>
                    </a:lnTo>
                    <a:lnTo>
                      <a:pt x="54036" y="1527"/>
                    </a:lnTo>
                    <a:cubicBezTo>
                      <a:pt x="54167" y="1571"/>
                      <a:pt x="54299" y="1622"/>
                      <a:pt x="54430" y="1669"/>
                    </a:cubicBezTo>
                    <a:lnTo>
                      <a:pt x="54430" y="1418"/>
                    </a:lnTo>
                    <a:lnTo>
                      <a:pt x="54427" y="1287"/>
                    </a:lnTo>
                    <a:lnTo>
                      <a:pt x="54391" y="1016"/>
                    </a:lnTo>
                    <a:lnTo>
                      <a:pt x="52309" y="1008"/>
                    </a:lnTo>
                    <a:lnTo>
                      <a:pt x="52312" y="20"/>
                    </a:lnTo>
                    <a:lnTo>
                      <a:pt x="51919" y="20"/>
                    </a:lnTo>
                    <a:lnTo>
                      <a:pt x="51916" y="1005"/>
                    </a:lnTo>
                    <a:lnTo>
                      <a:pt x="48331" y="994"/>
                    </a:lnTo>
                    <a:lnTo>
                      <a:pt x="48337" y="17"/>
                    </a:lnTo>
                    <a:lnTo>
                      <a:pt x="47943" y="17"/>
                    </a:lnTo>
                    <a:lnTo>
                      <a:pt x="47932" y="994"/>
                    </a:lnTo>
                    <a:lnTo>
                      <a:pt x="43817" y="983"/>
                    </a:lnTo>
                    <a:lnTo>
                      <a:pt x="43831" y="17"/>
                    </a:lnTo>
                    <a:lnTo>
                      <a:pt x="43441" y="17"/>
                    </a:lnTo>
                    <a:lnTo>
                      <a:pt x="43427" y="983"/>
                    </a:lnTo>
                    <a:lnTo>
                      <a:pt x="40637" y="977"/>
                    </a:lnTo>
                    <a:lnTo>
                      <a:pt x="40634" y="1008"/>
                    </a:lnTo>
                    <a:lnTo>
                      <a:pt x="38751" y="1002"/>
                    </a:lnTo>
                    <a:lnTo>
                      <a:pt x="38754" y="15"/>
                    </a:lnTo>
                    <a:lnTo>
                      <a:pt x="38361" y="15"/>
                    </a:lnTo>
                    <a:lnTo>
                      <a:pt x="38358" y="997"/>
                    </a:lnTo>
                    <a:lnTo>
                      <a:pt x="34773" y="988"/>
                    </a:lnTo>
                    <a:lnTo>
                      <a:pt x="34778" y="12"/>
                    </a:lnTo>
                    <a:lnTo>
                      <a:pt x="34385" y="12"/>
                    </a:lnTo>
                    <a:lnTo>
                      <a:pt x="34379" y="988"/>
                    </a:lnTo>
                    <a:lnTo>
                      <a:pt x="30265" y="977"/>
                    </a:lnTo>
                    <a:lnTo>
                      <a:pt x="30278" y="12"/>
                    </a:lnTo>
                    <a:lnTo>
                      <a:pt x="29882" y="12"/>
                    </a:lnTo>
                    <a:lnTo>
                      <a:pt x="29868" y="977"/>
                    </a:lnTo>
                    <a:lnTo>
                      <a:pt x="27079" y="969"/>
                    </a:lnTo>
                    <a:lnTo>
                      <a:pt x="27076" y="1002"/>
                    </a:lnTo>
                    <a:lnTo>
                      <a:pt x="25301" y="997"/>
                    </a:lnTo>
                    <a:lnTo>
                      <a:pt x="25304" y="12"/>
                    </a:lnTo>
                    <a:lnTo>
                      <a:pt x="24911" y="12"/>
                    </a:lnTo>
                    <a:lnTo>
                      <a:pt x="24908" y="994"/>
                    </a:lnTo>
                    <a:lnTo>
                      <a:pt x="21323" y="983"/>
                    </a:lnTo>
                    <a:lnTo>
                      <a:pt x="21329" y="6"/>
                    </a:lnTo>
                    <a:lnTo>
                      <a:pt x="20935" y="6"/>
                    </a:lnTo>
                    <a:lnTo>
                      <a:pt x="20924" y="983"/>
                    </a:lnTo>
                    <a:lnTo>
                      <a:pt x="16809" y="974"/>
                    </a:lnTo>
                    <a:lnTo>
                      <a:pt x="16823" y="6"/>
                    </a:lnTo>
                    <a:lnTo>
                      <a:pt x="16433" y="6"/>
                    </a:lnTo>
                    <a:lnTo>
                      <a:pt x="16419" y="974"/>
                    </a:lnTo>
                    <a:lnTo>
                      <a:pt x="13629" y="966"/>
                    </a:lnTo>
                    <a:lnTo>
                      <a:pt x="13626" y="997"/>
                    </a:lnTo>
                    <a:lnTo>
                      <a:pt x="11743" y="991"/>
                    </a:lnTo>
                    <a:lnTo>
                      <a:pt x="11746" y="3"/>
                    </a:lnTo>
                    <a:lnTo>
                      <a:pt x="11353" y="3"/>
                    </a:lnTo>
                    <a:lnTo>
                      <a:pt x="11350" y="988"/>
                    </a:lnTo>
                    <a:lnTo>
                      <a:pt x="7765" y="977"/>
                    </a:lnTo>
                    <a:lnTo>
                      <a:pt x="7770" y="1"/>
                    </a:lnTo>
                    <a:lnTo>
                      <a:pt x="7377" y="1"/>
                    </a:lnTo>
                    <a:lnTo>
                      <a:pt x="7366" y="977"/>
                    </a:lnTo>
                    <a:lnTo>
                      <a:pt x="3251" y="966"/>
                    </a:lnTo>
                    <a:lnTo>
                      <a:pt x="326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092269" y="1429520"/>
                <a:ext cx="462530" cy="104974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2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73"/>
                      <a:pt x="93" y="154"/>
                      <a:pt x="140" y="230"/>
                    </a:cubicBezTo>
                    <a:lnTo>
                      <a:pt x="338" y="230"/>
                    </a:lnTo>
                    <a:lnTo>
                      <a:pt x="335" y="548"/>
                    </a:lnTo>
                    <a:cubicBezTo>
                      <a:pt x="469" y="763"/>
                      <a:pt x="598" y="986"/>
                      <a:pt x="729" y="1209"/>
                    </a:cubicBezTo>
                    <a:lnTo>
                      <a:pt x="743" y="230"/>
                    </a:lnTo>
                    <a:lnTo>
                      <a:pt x="5201" y="233"/>
                    </a:lnTo>
                    <a:lnTo>
                      <a:pt x="5326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690013" y="155421"/>
                <a:ext cx="4647268" cy="1294077"/>
              </a:xfrm>
              <a:custGeom>
                <a:avLst/>
                <a:gdLst/>
                <a:ahLst/>
                <a:cxnLst/>
                <a:rect l="l" t="t" r="r" b="b"/>
                <a:pathLst>
                  <a:path w="53523" h="14904" extrusionOk="0">
                    <a:moveTo>
                      <a:pt x="40896" y="1242"/>
                    </a:moveTo>
                    <a:lnTo>
                      <a:pt x="42319" y="1245"/>
                    </a:lnTo>
                    <a:lnTo>
                      <a:pt x="42718" y="1248"/>
                    </a:lnTo>
                    <a:lnTo>
                      <a:pt x="44802" y="1256"/>
                    </a:lnTo>
                    <a:lnTo>
                      <a:pt x="44763" y="3772"/>
                    </a:lnTo>
                    <a:lnTo>
                      <a:pt x="45162" y="3772"/>
                    </a:lnTo>
                    <a:lnTo>
                      <a:pt x="45195" y="1256"/>
                    </a:lnTo>
                    <a:lnTo>
                      <a:pt x="49399" y="1264"/>
                    </a:lnTo>
                    <a:lnTo>
                      <a:pt x="49377" y="3784"/>
                    </a:lnTo>
                    <a:lnTo>
                      <a:pt x="42676" y="3770"/>
                    </a:lnTo>
                    <a:lnTo>
                      <a:pt x="42277" y="3770"/>
                    </a:lnTo>
                    <a:lnTo>
                      <a:pt x="40896" y="3767"/>
                    </a:lnTo>
                    <a:lnTo>
                      <a:pt x="40899" y="1407"/>
                    </a:lnTo>
                    <a:lnTo>
                      <a:pt x="40896" y="1273"/>
                    </a:lnTo>
                    <a:lnTo>
                      <a:pt x="40896" y="1242"/>
                    </a:lnTo>
                    <a:close/>
                    <a:moveTo>
                      <a:pt x="15205" y="1248"/>
                    </a:moveTo>
                    <a:lnTo>
                      <a:pt x="15604" y="1253"/>
                    </a:lnTo>
                    <a:lnTo>
                      <a:pt x="17688" y="1259"/>
                    </a:lnTo>
                    <a:lnTo>
                      <a:pt x="17652" y="3778"/>
                    </a:lnTo>
                    <a:lnTo>
                      <a:pt x="18048" y="3778"/>
                    </a:lnTo>
                    <a:lnTo>
                      <a:pt x="18084" y="1259"/>
                    </a:lnTo>
                    <a:lnTo>
                      <a:pt x="22285" y="1270"/>
                    </a:lnTo>
                    <a:lnTo>
                      <a:pt x="22269" y="3792"/>
                    </a:lnTo>
                    <a:lnTo>
                      <a:pt x="15565" y="3775"/>
                    </a:lnTo>
                    <a:lnTo>
                      <a:pt x="15169" y="3775"/>
                    </a:lnTo>
                    <a:lnTo>
                      <a:pt x="13788" y="3772"/>
                    </a:lnTo>
                    <a:lnTo>
                      <a:pt x="13790" y="1412"/>
                    </a:lnTo>
                    <a:lnTo>
                      <a:pt x="13788" y="1281"/>
                    </a:lnTo>
                    <a:lnTo>
                      <a:pt x="13788" y="1248"/>
                    </a:lnTo>
                    <a:close/>
                    <a:moveTo>
                      <a:pt x="9123" y="1267"/>
                    </a:moveTo>
                    <a:lnTo>
                      <a:pt x="13400" y="1276"/>
                    </a:lnTo>
                    <a:lnTo>
                      <a:pt x="13397" y="3795"/>
                    </a:lnTo>
                    <a:lnTo>
                      <a:pt x="9106" y="3786"/>
                    </a:lnTo>
                    <a:lnTo>
                      <a:pt x="9123" y="1267"/>
                    </a:lnTo>
                    <a:close/>
                    <a:moveTo>
                      <a:pt x="22679" y="1262"/>
                    </a:moveTo>
                    <a:lnTo>
                      <a:pt x="26953" y="1273"/>
                    </a:lnTo>
                    <a:lnTo>
                      <a:pt x="26950" y="3767"/>
                    </a:lnTo>
                    <a:lnTo>
                      <a:pt x="26947" y="3795"/>
                    </a:lnTo>
                    <a:lnTo>
                      <a:pt x="22662" y="3784"/>
                    </a:lnTo>
                    <a:lnTo>
                      <a:pt x="22679" y="1262"/>
                    </a:lnTo>
                    <a:close/>
                    <a:moveTo>
                      <a:pt x="14042" y="4032"/>
                    </a:moveTo>
                    <a:lnTo>
                      <a:pt x="19351" y="4043"/>
                    </a:lnTo>
                    <a:lnTo>
                      <a:pt x="19323" y="6699"/>
                    </a:lnTo>
                    <a:lnTo>
                      <a:pt x="19323" y="6699"/>
                    </a:lnTo>
                    <a:lnTo>
                      <a:pt x="14000" y="6693"/>
                    </a:lnTo>
                    <a:lnTo>
                      <a:pt x="14042" y="4032"/>
                    </a:lnTo>
                    <a:close/>
                    <a:moveTo>
                      <a:pt x="11422" y="4051"/>
                    </a:moveTo>
                    <a:lnTo>
                      <a:pt x="13640" y="4057"/>
                    </a:lnTo>
                    <a:lnTo>
                      <a:pt x="13598" y="6688"/>
                    </a:lnTo>
                    <a:lnTo>
                      <a:pt x="13216" y="6688"/>
                    </a:lnTo>
                    <a:lnTo>
                      <a:pt x="13210" y="6710"/>
                    </a:lnTo>
                    <a:lnTo>
                      <a:pt x="11411" y="6707"/>
                    </a:lnTo>
                    <a:lnTo>
                      <a:pt x="11422" y="4051"/>
                    </a:lnTo>
                    <a:close/>
                    <a:moveTo>
                      <a:pt x="46852" y="4046"/>
                    </a:moveTo>
                    <a:lnTo>
                      <a:pt x="51693" y="4051"/>
                    </a:lnTo>
                    <a:lnTo>
                      <a:pt x="51681" y="6710"/>
                    </a:lnTo>
                    <a:lnTo>
                      <a:pt x="46827" y="6702"/>
                    </a:lnTo>
                    <a:lnTo>
                      <a:pt x="46852" y="4046"/>
                    </a:lnTo>
                    <a:close/>
                    <a:moveTo>
                      <a:pt x="19747" y="4046"/>
                    </a:moveTo>
                    <a:lnTo>
                      <a:pt x="24587" y="4057"/>
                    </a:lnTo>
                    <a:lnTo>
                      <a:pt x="24576" y="6713"/>
                    </a:lnTo>
                    <a:lnTo>
                      <a:pt x="19722" y="6702"/>
                    </a:lnTo>
                    <a:lnTo>
                      <a:pt x="19747" y="4046"/>
                    </a:lnTo>
                    <a:close/>
                    <a:moveTo>
                      <a:pt x="24983" y="4051"/>
                    </a:moveTo>
                    <a:lnTo>
                      <a:pt x="27193" y="4054"/>
                    </a:lnTo>
                    <a:lnTo>
                      <a:pt x="27151" y="6688"/>
                    </a:lnTo>
                    <a:lnTo>
                      <a:pt x="26763" y="6693"/>
                    </a:lnTo>
                    <a:lnTo>
                      <a:pt x="26760" y="6713"/>
                    </a:lnTo>
                    <a:lnTo>
                      <a:pt x="24975" y="6710"/>
                    </a:lnTo>
                    <a:lnTo>
                      <a:pt x="24983" y="4051"/>
                    </a:lnTo>
                    <a:close/>
                    <a:moveTo>
                      <a:pt x="14923" y="6953"/>
                    </a:moveTo>
                    <a:lnTo>
                      <a:pt x="21663" y="6964"/>
                    </a:lnTo>
                    <a:lnTo>
                      <a:pt x="21647" y="9196"/>
                    </a:lnTo>
                    <a:lnTo>
                      <a:pt x="14892" y="9185"/>
                    </a:lnTo>
                    <a:lnTo>
                      <a:pt x="14923" y="6953"/>
                    </a:lnTo>
                    <a:close/>
                    <a:moveTo>
                      <a:pt x="2824" y="1"/>
                    </a:moveTo>
                    <a:lnTo>
                      <a:pt x="2810" y="966"/>
                    </a:lnTo>
                    <a:lnTo>
                      <a:pt x="20" y="960"/>
                    </a:lnTo>
                    <a:lnTo>
                      <a:pt x="1" y="1220"/>
                    </a:lnTo>
                    <a:lnTo>
                      <a:pt x="1641" y="1225"/>
                    </a:lnTo>
                    <a:lnTo>
                      <a:pt x="2037" y="1228"/>
                    </a:lnTo>
                    <a:lnTo>
                      <a:pt x="3809" y="1231"/>
                    </a:lnTo>
                    <a:lnTo>
                      <a:pt x="3778" y="3298"/>
                    </a:lnTo>
                    <a:cubicBezTo>
                      <a:pt x="3912" y="3365"/>
                      <a:pt x="4040" y="3435"/>
                      <a:pt x="4171" y="3505"/>
                    </a:cubicBezTo>
                    <a:lnTo>
                      <a:pt x="4205" y="1231"/>
                    </a:lnTo>
                    <a:lnTo>
                      <a:pt x="8719" y="1242"/>
                    </a:lnTo>
                    <a:lnTo>
                      <a:pt x="8702" y="3764"/>
                    </a:lnTo>
                    <a:lnTo>
                      <a:pt x="4637" y="3753"/>
                    </a:lnTo>
                    <a:lnTo>
                      <a:pt x="4637" y="3753"/>
                    </a:lnTo>
                    <a:cubicBezTo>
                      <a:pt x="4793" y="3839"/>
                      <a:pt x="4952" y="3926"/>
                      <a:pt x="5111" y="4015"/>
                    </a:cubicBezTo>
                    <a:lnTo>
                      <a:pt x="5781" y="4018"/>
                    </a:lnTo>
                    <a:lnTo>
                      <a:pt x="5775" y="4409"/>
                    </a:lnTo>
                    <a:cubicBezTo>
                      <a:pt x="5909" y="4489"/>
                      <a:pt x="6038" y="4568"/>
                      <a:pt x="6172" y="4651"/>
                    </a:cubicBezTo>
                    <a:lnTo>
                      <a:pt x="6177" y="4018"/>
                    </a:lnTo>
                    <a:lnTo>
                      <a:pt x="11017" y="4029"/>
                    </a:lnTo>
                    <a:lnTo>
                      <a:pt x="11006" y="6685"/>
                    </a:lnTo>
                    <a:lnTo>
                      <a:pt x="9053" y="6682"/>
                    </a:lnTo>
                    <a:lnTo>
                      <a:pt x="9053" y="6682"/>
                    </a:lnTo>
                    <a:cubicBezTo>
                      <a:pt x="9162" y="6769"/>
                      <a:pt x="9271" y="6861"/>
                      <a:pt x="9380" y="6947"/>
                    </a:cubicBezTo>
                    <a:lnTo>
                      <a:pt x="13933" y="6953"/>
                    </a:lnTo>
                    <a:lnTo>
                      <a:pt x="13933" y="6933"/>
                    </a:lnTo>
                    <a:lnTo>
                      <a:pt x="14516" y="6936"/>
                    </a:lnTo>
                    <a:lnTo>
                      <a:pt x="14480" y="9168"/>
                    </a:lnTo>
                    <a:lnTo>
                      <a:pt x="13043" y="9165"/>
                    </a:lnTo>
                    <a:lnTo>
                      <a:pt x="13040" y="9182"/>
                    </a:lnTo>
                    <a:lnTo>
                      <a:pt x="11824" y="9179"/>
                    </a:lnTo>
                    <a:lnTo>
                      <a:pt x="11824" y="9179"/>
                    </a:lnTo>
                    <a:cubicBezTo>
                      <a:pt x="11910" y="9266"/>
                      <a:pt x="11997" y="9358"/>
                      <a:pt x="12080" y="9444"/>
                    </a:cubicBezTo>
                    <a:lnTo>
                      <a:pt x="14000" y="9447"/>
                    </a:lnTo>
                    <a:lnTo>
                      <a:pt x="14000" y="9430"/>
                    </a:lnTo>
                    <a:lnTo>
                      <a:pt x="18329" y="9436"/>
                    </a:lnTo>
                    <a:lnTo>
                      <a:pt x="18307" y="11595"/>
                    </a:lnTo>
                    <a:lnTo>
                      <a:pt x="13958" y="11592"/>
                    </a:lnTo>
                    <a:lnTo>
                      <a:pt x="13958" y="11592"/>
                    </a:lnTo>
                    <a:cubicBezTo>
                      <a:pt x="14030" y="11679"/>
                      <a:pt x="14100" y="11771"/>
                      <a:pt x="14170" y="11860"/>
                    </a:cubicBezTo>
                    <a:lnTo>
                      <a:pt x="22163" y="11868"/>
                    </a:lnTo>
                    <a:lnTo>
                      <a:pt x="22135" y="13450"/>
                    </a:lnTo>
                    <a:cubicBezTo>
                      <a:pt x="22271" y="13221"/>
                      <a:pt x="22408" y="12993"/>
                      <a:pt x="22548" y="12775"/>
                    </a:cubicBezTo>
                    <a:lnTo>
                      <a:pt x="22562" y="11871"/>
                    </a:lnTo>
                    <a:lnTo>
                      <a:pt x="23133" y="11871"/>
                    </a:lnTo>
                    <a:cubicBezTo>
                      <a:pt x="23192" y="11779"/>
                      <a:pt x="23251" y="11693"/>
                      <a:pt x="23315" y="11606"/>
                    </a:cubicBezTo>
                    <a:lnTo>
                      <a:pt x="23315" y="11606"/>
                    </a:lnTo>
                    <a:lnTo>
                      <a:pt x="18717" y="11623"/>
                    </a:lnTo>
                    <a:lnTo>
                      <a:pt x="18742" y="9464"/>
                    </a:lnTo>
                    <a:lnTo>
                      <a:pt x="24300" y="9472"/>
                    </a:lnTo>
                    <a:lnTo>
                      <a:pt x="24297" y="10292"/>
                    </a:lnTo>
                    <a:cubicBezTo>
                      <a:pt x="24431" y="10116"/>
                      <a:pt x="24562" y="9946"/>
                      <a:pt x="24699" y="9779"/>
                    </a:cubicBezTo>
                    <a:lnTo>
                      <a:pt x="24701" y="9472"/>
                    </a:lnTo>
                    <a:lnTo>
                      <a:pt x="24952" y="9472"/>
                    </a:lnTo>
                    <a:cubicBezTo>
                      <a:pt x="25025" y="9386"/>
                      <a:pt x="25097" y="9293"/>
                      <a:pt x="25167" y="9207"/>
                    </a:cubicBezTo>
                    <a:lnTo>
                      <a:pt x="22048" y="9204"/>
                    </a:lnTo>
                    <a:lnTo>
                      <a:pt x="22065" y="6975"/>
                    </a:lnTo>
                    <a:lnTo>
                      <a:pt x="27265" y="6981"/>
                    </a:lnTo>
                    <a:lnTo>
                      <a:pt x="27285" y="6961"/>
                    </a:lnTo>
                    <a:cubicBezTo>
                      <a:pt x="27380" y="6875"/>
                      <a:pt x="27474" y="6783"/>
                      <a:pt x="27566" y="6696"/>
                    </a:cubicBezTo>
                    <a:lnTo>
                      <a:pt x="27552" y="6696"/>
                    </a:lnTo>
                    <a:lnTo>
                      <a:pt x="27594" y="4035"/>
                    </a:lnTo>
                    <a:lnTo>
                      <a:pt x="30939" y="4043"/>
                    </a:lnTo>
                    <a:cubicBezTo>
                      <a:pt x="31073" y="3954"/>
                      <a:pt x="31207" y="3865"/>
                      <a:pt x="31341" y="3781"/>
                    </a:cubicBezTo>
                    <a:lnTo>
                      <a:pt x="29120" y="3778"/>
                    </a:lnTo>
                    <a:lnTo>
                      <a:pt x="28721" y="3778"/>
                    </a:lnTo>
                    <a:lnTo>
                      <a:pt x="27352" y="3772"/>
                    </a:lnTo>
                    <a:lnTo>
                      <a:pt x="27354" y="1412"/>
                    </a:lnTo>
                    <a:lnTo>
                      <a:pt x="27352" y="1281"/>
                    </a:lnTo>
                    <a:lnTo>
                      <a:pt x="27352" y="1248"/>
                    </a:lnTo>
                    <a:lnTo>
                      <a:pt x="28760" y="1253"/>
                    </a:lnTo>
                    <a:lnTo>
                      <a:pt x="29157" y="1256"/>
                    </a:lnTo>
                    <a:lnTo>
                      <a:pt x="30928" y="1259"/>
                    </a:lnTo>
                    <a:lnTo>
                      <a:pt x="30892" y="3778"/>
                    </a:lnTo>
                    <a:lnTo>
                      <a:pt x="31288" y="3778"/>
                    </a:lnTo>
                    <a:lnTo>
                      <a:pt x="31324" y="1259"/>
                    </a:lnTo>
                    <a:lnTo>
                      <a:pt x="35838" y="1270"/>
                    </a:lnTo>
                    <a:lnTo>
                      <a:pt x="35835" y="1666"/>
                    </a:lnTo>
                    <a:cubicBezTo>
                      <a:pt x="35969" y="1719"/>
                      <a:pt x="36098" y="1775"/>
                      <a:pt x="36232" y="1834"/>
                    </a:cubicBezTo>
                    <a:lnTo>
                      <a:pt x="36234" y="1270"/>
                    </a:lnTo>
                    <a:lnTo>
                      <a:pt x="40508" y="1281"/>
                    </a:lnTo>
                    <a:lnTo>
                      <a:pt x="40505" y="3798"/>
                    </a:lnTo>
                    <a:lnTo>
                      <a:pt x="40012" y="3795"/>
                    </a:lnTo>
                    <a:lnTo>
                      <a:pt x="40430" y="4057"/>
                    </a:lnTo>
                    <a:lnTo>
                      <a:pt x="40757" y="4057"/>
                    </a:lnTo>
                    <a:lnTo>
                      <a:pt x="40754" y="4269"/>
                    </a:lnTo>
                    <a:cubicBezTo>
                      <a:pt x="40885" y="4356"/>
                      <a:pt x="41016" y="4448"/>
                      <a:pt x="41144" y="4534"/>
                    </a:cubicBezTo>
                    <a:lnTo>
                      <a:pt x="41150" y="4032"/>
                    </a:lnTo>
                    <a:lnTo>
                      <a:pt x="46462" y="4043"/>
                    </a:lnTo>
                    <a:lnTo>
                      <a:pt x="46434" y="6699"/>
                    </a:lnTo>
                    <a:lnTo>
                      <a:pt x="46434" y="6699"/>
                    </a:lnTo>
                    <a:lnTo>
                      <a:pt x="43890" y="6696"/>
                    </a:lnTo>
                    <a:lnTo>
                      <a:pt x="43890" y="6696"/>
                    </a:lnTo>
                    <a:cubicBezTo>
                      <a:pt x="43987" y="6783"/>
                      <a:pt x="44082" y="6875"/>
                      <a:pt x="44182" y="6961"/>
                    </a:cubicBezTo>
                    <a:lnTo>
                      <a:pt x="48772" y="6967"/>
                    </a:lnTo>
                    <a:lnTo>
                      <a:pt x="48752" y="9196"/>
                    </a:lnTo>
                    <a:lnTo>
                      <a:pt x="46353" y="9193"/>
                    </a:lnTo>
                    <a:lnTo>
                      <a:pt x="46353" y="9193"/>
                    </a:lnTo>
                    <a:cubicBezTo>
                      <a:pt x="46431" y="9280"/>
                      <a:pt x="46506" y="9372"/>
                      <a:pt x="46584" y="9458"/>
                    </a:cubicBezTo>
                    <a:lnTo>
                      <a:pt x="51405" y="9464"/>
                    </a:lnTo>
                    <a:lnTo>
                      <a:pt x="51397" y="11623"/>
                    </a:lnTo>
                    <a:lnTo>
                      <a:pt x="48261" y="11620"/>
                    </a:lnTo>
                    <a:lnTo>
                      <a:pt x="48261" y="11620"/>
                    </a:lnTo>
                    <a:cubicBezTo>
                      <a:pt x="48322" y="11707"/>
                      <a:pt x="48387" y="11799"/>
                      <a:pt x="48448" y="11888"/>
                    </a:cubicBezTo>
                    <a:lnTo>
                      <a:pt x="49282" y="11888"/>
                    </a:lnTo>
                    <a:lnTo>
                      <a:pt x="49263" y="13118"/>
                    </a:lnTo>
                    <a:cubicBezTo>
                      <a:pt x="49394" y="13327"/>
                      <a:pt x="49522" y="13542"/>
                      <a:pt x="49653" y="13754"/>
                    </a:cubicBezTo>
                    <a:lnTo>
                      <a:pt x="49684" y="11888"/>
                    </a:lnTo>
                    <a:lnTo>
                      <a:pt x="52758" y="11891"/>
                    </a:lnTo>
                    <a:lnTo>
                      <a:pt x="52750" y="14675"/>
                    </a:lnTo>
                    <a:lnTo>
                      <a:pt x="50186" y="14672"/>
                    </a:lnTo>
                    <a:lnTo>
                      <a:pt x="50186" y="14672"/>
                    </a:lnTo>
                    <a:cubicBezTo>
                      <a:pt x="50228" y="14747"/>
                      <a:pt x="50273" y="14826"/>
                      <a:pt x="50314" y="14901"/>
                    </a:cubicBezTo>
                    <a:lnTo>
                      <a:pt x="51082" y="14901"/>
                    </a:lnTo>
                    <a:lnTo>
                      <a:pt x="53517" y="14904"/>
                    </a:lnTo>
                    <a:lnTo>
                      <a:pt x="53517" y="14672"/>
                    </a:lnTo>
                    <a:lnTo>
                      <a:pt x="53154" y="14672"/>
                    </a:lnTo>
                    <a:lnTo>
                      <a:pt x="53160" y="11888"/>
                    </a:lnTo>
                    <a:lnTo>
                      <a:pt x="53517" y="11888"/>
                    </a:lnTo>
                    <a:lnTo>
                      <a:pt x="53517" y="11623"/>
                    </a:lnTo>
                    <a:lnTo>
                      <a:pt x="51796" y="11620"/>
                    </a:lnTo>
                    <a:lnTo>
                      <a:pt x="51807" y="9461"/>
                    </a:lnTo>
                    <a:lnTo>
                      <a:pt x="53520" y="9464"/>
                    </a:lnTo>
                    <a:lnTo>
                      <a:pt x="53520" y="9199"/>
                    </a:lnTo>
                    <a:lnTo>
                      <a:pt x="49157" y="9193"/>
                    </a:lnTo>
                    <a:lnTo>
                      <a:pt x="49173" y="6964"/>
                    </a:lnTo>
                    <a:lnTo>
                      <a:pt x="53523" y="6972"/>
                    </a:lnTo>
                    <a:lnTo>
                      <a:pt x="53523" y="6707"/>
                    </a:lnTo>
                    <a:lnTo>
                      <a:pt x="52086" y="6702"/>
                    </a:lnTo>
                    <a:lnTo>
                      <a:pt x="52097" y="4046"/>
                    </a:lnTo>
                    <a:lnTo>
                      <a:pt x="53523" y="4049"/>
                    </a:lnTo>
                    <a:lnTo>
                      <a:pt x="53523" y="3786"/>
                    </a:lnTo>
                    <a:lnTo>
                      <a:pt x="49782" y="3781"/>
                    </a:lnTo>
                    <a:lnTo>
                      <a:pt x="49798" y="1259"/>
                    </a:lnTo>
                    <a:lnTo>
                      <a:pt x="53517" y="1273"/>
                    </a:lnTo>
                    <a:lnTo>
                      <a:pt x="53517" y="1011"/>
                    </a:lnTo>
                    <a:lnTo>
                      <a:pt x="52365" y="1008"/>
                    </a:lnTo>
                    <a:lnTo>
                      <a:pt x="52370" y="20"/>
                    </a:lnTo>
                    <a:lnTo>
                      <a:pt x="51974" y="20"/>
                    </a:lnTo>
                    <a:lnTo>
                      <a:pt x="51972" y="1005"/>
                    </a:lnTo>
                    <a:lnTo>
                      <a:pt x="48387" y="994"/>
                    </a:lnTo>
                    <a:lnTo>
                      <a:pt x="48392" y="17"/>
                    </a:lnTo>
                    <a:lnTo>
                      <a:pt x="47999" y="17"/>
                    </a:lnTo>
                    <a:lnTo>
                      <a:pt x="47988" y="994"/>
                    </a:lnTo>
                    <a:lnTo>
                      <a:pt x="43873" y="983"/>
                    </a:lnTo>
                    <a:lnTo>
                      <a:pt x="43887" y="17"/>
                    </a:lnTo>
                    <a:lnTo>
                      <a:pt x="43493" y="17"/>
                    </a:lnTo>
                    <a:lnTo>
                      <a:pt x="43479" y="983"/>
                    </a:lnTo>
                    <a:lnTo>
                      <a:pt x="40690" y="977"/>
                    </a:lnTo>
                    <a:lnTo>
                      <a:pt x="40687" y="1008"/>
                    </a:lnTo>
                    <a:lnTo>
                      <a:pt x="38804" y="1002"/>
                    </a:lnTo>
                    <a:lnTo>
                      <a:pt x="38807" y="15"/>
                    </a:lnTo>
                    <a:lnTo>
                      <a:pt x="38413" y="15"/>
                    </a:lnTo>
                    <a:lnTo>
                      <a:pt x="38410" y="997"/>
                    </a:lnTo>
                    <a:lnTo>
                      <a:pt x="34825" y="988"/>
                    </a:lnTo>
                    <a:lnTo>
                      <a:pt x="34831" y="12"/>
                    </a:lnTo>
                    <a:lnTo>
                      <a:pt x="34438" y="12"/>
                    </a:lnTo>
                    <a:lnTo>
                      <a:pt x="34427" y="988"/>
                    </a:lnTo>
                    <a:lnTo>
                      <a:pt x="30312" y="977"/>
                    </a:lnTo>
                    <a:lnTo>
                      <a:pt x="30326" y="12"/>
                    </a:lnTo>
                    <a:lnTo>
                      <a:pt x="29932" y="12"/>
                    </a:lnTo>
                    <a:lnTo>
                      <a:pt x="29918" y="977"/>
                    </a:lnTo>
                    <a:lnTo>
                      <a:pt x="27128" y="969"/>
                    </a:lnTo>
                    <a:lnTo>
                      <a:pt x="27126" y="1002"/>
                    </a:lnTo>
                    <a:lnTo>
                      <a:pt x="25251" y="997"/>
                    </a:lnTo>
                    <a:lnTo>
                      <a:pt x="25256" y="12"/>
                    </a:lnTo>
                    <a:lnTo>
                      <a:pt x="24860" y="12"/>
                    </a:lnTo>
                    <a:lnTo>
                      <a:pt x="24858" y="994"/>
                    </a:lnTo>
                    <a:lnTo>
                      <a:pt x="21273" y="983"/>
                    </a:lnTo>
                    <a:lnTo>
                      <a:pt x="21281" y="6"/>
                    </a:lnTo>
                    <a:lnTo>
                      <a:pt x="20885" y="6"/>
                    </a:lnTo>
                    <a:lnTo>
                      <a:pt x="20877" y="983"/>
                    </a:lnTo>
                    <a:lnTo>
                      <a:pt x="16762" y="974"/>
                    </a:lnTo>
                    <a:lnTo>
                      <a:pt x="16776" y="6"/>
                    </a:lnTo>
                    <a:lnTo>
                      <a:pt x="16382" y="6"/>
                    </a:lnTo>
                    <a:lnTo>
                      <a:pt x="16368" y="974"/>
                    </a:lnTo>
                    <a:lnTo>
                      <a:pt x="13578" y="966"/>
                    </a:lnTo>
                    <a:lnTo>
                      <a:pt x="13573" y="997"/>
                    </a:lnTo>
                    <a:lnTo>
                      <a:pt x="11690" y="991"/>
                    </a:lnTo>
                    <a:lnTo>
                      <a:pt x="11695" y="3"/>
                    </a:lnTo>
                    <a:lnTo>
                      <a:pt x="11299" y="3"/>
                    </a:lnTo>
                    <a:lnTo>
                      <a:pt x="11296" y="988"/>
                    </a:lnTo>
                    <a:lnTo>
                      <a:pt x="7711" y="977"/>
                    </a:lnTo>
                    <a:lnTo>
                      <a:pt x="7720" y="1"/>
                    </a:lnTo>
                    <a:lnTo>
                      <a:pt x="7324" y="1"/>
                    </a:lnTo>
                    <a:lnTo>
                      <a:pt x="7318" y="977"/>
                    </a:lnTo>
                    <a:lnTo>
                      <a:pt x="3203" y="966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070736" y="338105"/>
                <a:ext cx="5774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2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29"/>
                    </a:cubicBezTo>
                    <a:cubicBezTo>
                      <a:pt x="0" y="511"/>
                      <a:pt x="148" y="661"/>
                      <a:pt x="332" y="661"/>
                    </a:cubicBezTo>
                    <a:cubicBezTo>
                      <a:pt x="516" y="661"/>
                      <a:pt x="664" y="516"/>
                      <a:pt x="664" y="329"/>
                    </a:cubicBezTo>
                    <a:cubicBezTo>
                      <a:pt x="664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504784" y="336108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1"/>
                    </a:moveTo>
                    <a:cubicBezTo>
                      <a:pt x="146" y="1"/>
                      <a:pt x="1" y="152"/>
                      <a:pt x="1" y="333"/>
                    </a:cubicBezTo>
                    <a:cubicBezTo>
                      <a:pt x="1" y="514"/>
                      <a:pt x="146" y="665"/>
                      <a:pt x="330" y="665"/>
                    </a:cubicBezTo>
                    <a:cubicBezTo>
                      <a:pt x="517" y="665"/>
                      <a:pt x="662" y="517"/>
                      <a:pt x="662" y="333"/>
                    </a:cubicBezTo>
                    <a:cubicBezTo>
                      <a:pt x="662" y="149"/>
                      <a:pt x="517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101733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056930" y="362504"/>
                <a:ext cx="513845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9814" extrusionOk="0">
                    <a:moveTo>
                      <a:pt x="463" y="1"/>
                    </a:moveTo>
                    <a:lnTo>
                      <a:pt x="0" y="9712"/>
                    </a:lnTo>
                    <a:cubicBezTo>
                      <a:pt x="884" y="9454"/>
                      <a:pt x="1490" y="9365"/>
                      <a:pt x="1991" y="9365"/>
                    </a:cubicBezTo>
                    <a:cubicBezTo>
                      <a:pt x="3116" y="9365"/>
                      <a:pt x="3715" y="9814"/>
                      <a:pt x="5740" y="9814"/>
                    </a:cubicBezTo>
                    <a:cubicBezTo>
                      <a:pt x="5798" y="9814"/>
                      <a:pt x="5857" y="9813"/>
                      <a:pt x="5917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6" y="1050"/>
                      <a:pt x="902" y="762"/>
                      <a:pt x="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080894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0" y="8928"/>
                      <a:pt x="1349" y="8839"/>
                      <a:pt x="1804" y="8839"/>
                    </a:cubicBezTo>
                    <a:cubicBezTo>
                      <a:pt x="2822" y="8839"/>
                      <a:pt x="3366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6" y="1"/>
                    </a:lnTo>
                    <a:cubicBezTo>
                      <a:pt x="4466" y="312"/>
                      <a:pt x="3611" y="449"/>
                      <a:pt x="2772" y="449"/>
                    </a:cubicBezTo>
                    <a:cubicBezTo>
                      <a:pt x="1847" y="449"/>
                      <a:pt x="940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272522" y="382908"/>
                <a:ext cx="24520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89" y="628"/>
                      <a:pt x="212" y="899"/>
                      <a:pt x="368" y="1164"/>
                    </a:cubicBezTo>
                    <a:cubicBezTo>
                      <a:pt x="991" y="2210"/>
                      <a:pt x="1961" y="2846"/>
                      <a:pt x="2823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081415" y="497259"/>
                <a:ext cx="46565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7764" extrusionOk="0">
                    <a:moveTo>
                      <a:pt x="243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89" y="5457"/>
                      <a:pt x="809" y="2801"/>
                      <a:pt x="1875" y="2600"/>
                    </a:cubicBezTo>
                    <a:cubicBezTo>
                      <a:pt x="1918" y="2592"/>
                      <a:pt x="1961" y="2588"/>
                      <a:pt x="2005" y="2588"/>
                    </a:cubicBezTo>
                    <a:cubicBezTo>
                      <a:pt x="3204" y="2588"/>
                      <a:pt x="4409" y="5612"/>
                      <a:pt x="4910" y="7758"/>
                    </a:cubicBezTo>
                    <a:cubicBezTo>
                      <a:pt x="5008" y="7760"/>
                      <a:pt x="5110" y="7764"/>
                      <a:pt x="5217" y="7764"/>
                    </a:cubicBezTo>
                    <a:cubicBezTo>
                      <a:pt x="5264" y="7764"/>
                      <a:pt x="5313" y="7763"/>
                      <a:pt x="5362" y="7761"/>
                    </a:cubicBezTo>
                    <a:lnTo>
                      <a:pt x="5273" y="3627"/>
                    </a:lnTo>
                    <a:cubicBezTo>
                      <a:pt x="4411" y="3432"/>
                      <a:pt x="3510" y="3245"/>
                      <a:pt x="2595" y="2611"/>
                    </a:cubicBezTo>
                    <a:cubicBezTo>
                      <a:pt x="1562" y="1900"/>
                      <a:pt x="714" y="812"/>
                      <a:pt x="24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084802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6" y="82"/>
                      <a:pt x="5239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084975" y="344878"/>
                <a:ext cx="46253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260" extrusionOk="0">
                    <a:moveTo>
                      <a:pt x="18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82" y="260"/>
                      <a:pt x="182" y="260"/>
                    </a:cubicBezTo>
                    <a:lnTo>
                      <a:pt x="5145" y="260"/>
                    </a:lnTo>
                    <a:cubicBezTo>
                      <a:pt x="5243" y="260"/>
                      <a:pt x="5327" y="179"/>
                      <a:pt x="5327" y="78"/>
                    </a:cubicBezTo>
                    <a:cubicBezTo>
                      <a:pt x="5327" y="51"/>
                      <a:pt x="5318" y="25"/>
                      <a:pt x="5307" y="0"/>
                    </a:cubicBezTo>
                    <a:cubicBezTo>
                      <a:pt x="5274" y="62"/>
                      <a:pt x="5212" y="104"/>
                      <a:pt x="5143" y="104"/>
                    </a:cubicBezTo>
                    <a:lnTo>
                      <a:pt x="179" y="104"/>
                    </a:lnTo>
                    <a:cubicBezTo>
                      <a:pt x="110" y="104"/>
                      <a:pt x="46" y="62"/>
                      <a:pt x="1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070736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7"/>
                      <a:pt x="148" y="664"/>
                      <a:pt x="332" y="664"/>
                    </a:cubicBezTo>
                    <a:cubicBezTo>
                      <a:pt x="516" y="664"/>
                      <a:pt x="664" y="517"/>
                      <a:pt x="664" y="332"/>
                    </a:cubicBezTo>
                    <a:cubicBezTo>
                      <a:pt x="664" y="151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505044" y="322824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4"/>
                      <a:pt x="148" y="664"/>
                      <a:pt x="330" y="664"/>
                    </a:cubicBezTo>
                    <a:cubicBezTo>
                      <a:pt x="514" y="664"/>
                      <a:pt x="662" y="514"/>
                      <a:pt x="662" y="332"/>
                    </a:cubicBezTo>
                    <a:cubicBezTo>
                      <a:pt x="662" y="148"/>
                      <a:pt x="514" y="0"/>
                      <a:pt x="330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68161" y="338105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2" y="0"/>
                    </a:moveTo>
                    <a:cubicBezTo>
                      <a:pt x="145" y="0"/>
                      <a:pt x="0" y="148"/>
                      <a:pt x="0" y="329"/>
                    </a:cubicBezTo>
                    <a:cubicBezTo>
                      <a:pt x="0" y="511"/>
                      <a:pt x="145" y="661"/>
                      <a:pt x="332" y="661"/>
                    </a:cubicBezTo>
                    <a:cubicBezTo>
                      <a:pt x="516" y="661"/>
                      <a:pt x="661" y="516"/>
                      <a:pt x="661" y="329"/>
                    </a:cubicBezTo>
                    <a:cubicBezTo>
                      <a:pt x="661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101948" y="336108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1"/>
                    </a:moveTo>
                    <a:cubicBezTo>
                      <a:pt x="148" y="4"/>
                      <a:pt x="1" y="152"/>
                      <a:pt x="1" y="333"/>
                    </a:cubicBezTo>
                    <a:cubicBezTo>
                      <a:pt x="1" y="514"/>
                      <a:pt x="148" y="665"/>
                      <a:pt x="333" y="665"/>
                    </a:cubicBezTo>
                    <a:cubicBezTo>
                      <a:pt x="514" y="665"/>
                      <a:pt x="665" y="517"/>
                      <a:pt x="665" y="333"/>
                    </a:cubicBezTo>
                    <a:cubicBezTo>
                      <a:pt x="665" y="149"/>
                      <a:pt x="517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698897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654095" y="362504"/>
                <a:ext cx="514106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9814" extrusionOk="0">
                    <a:moveTo>
                      <a:pt x="466" y="1"/>
                    </a:moveTo>
                    <a:lnTo>
                      <a:pt x="0" y="9712"/>
                    </a:lnTo>
                    <a:cubicBezTo>
                      <a:pt x="884" y="9454"/>
                      <a:pt x="1491" y="9365"/>
                      <a:pt x="1993" y="9365"/>
                    </a:cubicBezTo>
                    <a:cubicBezTo>
                      <a:pt x="3119" y="9365"/>
                      <a:pt x="3718" y="9814"/>
                      <a:pt x="5743" y="9814"/>
                    </a:cubicBezTo>
                    <a:cubicBezTo>
                      <a:pt x="5801" y="9814"/>
                      <a:pt x="5860" y="9813"/>
                      <a:pt x="5920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7" y="1050"/>
                      <a:pt x="903" y="762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678059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1" y="8928"/>
                      <a:pt x="1351" y="8839"/>
                      <a:pt x="1805" y="8839"/>
                    </a:cubicBezTo>
                    <a:cubicBezTo>
                      <a:pt x="2825" y="8839"/>
                      <a:pt x="3368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9" y="1"/>
                    </a:lnTo>
                    <a:cubicBezTo>
                      <a:pt x="4469" y="312"/>
                      <a:pt x="3614" y="449"/>
                      <a:pt x="2774" y="449"/>
                    </a:cubicBezTo>
                    <a:cubicBezTo>
                      <a:pt x="1849" y="449"/>
                      <a:pt x="941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869426" y="382908"/>
                <a:ext cx="24546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90" y="628"/>
                      <a:pt x="212" y="899"/>
                      <a:pt x="369" y="1164"/>
                    </a:cubicBezTo>
                    <a:cubicBezTo>
                      <a:pt x="991" y="2210"/>
                      <a:pt x="1964" y="2846"/>
                      <a:pt x="2826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78319" y="497259"/>
                <a:ext cx="46591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7764" extrusionOk="0">
                    <a:moveTo>
                      <a:pt x="246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92" y="5457"/>
                      <a:pt x="809" y="2801"/>
                      <a:pt x="1878" y="2600"/>
                    </a:cubicBezTo>
                    <a:cubicBezTo>
                      <a:pt x="1921" y="2592"/>
                      <a:pt x="1964" y="2588"/>
                      <a:pt x="2008" y="2588"/>
                    </a:cubicBezTo>
                    <a:cubicBezTo>
                      <a:pt x="3207" y="2588"/>
                      <a:pt x="4409" y="5612"/>
                      <a:pt x="4910" y="7758"/>
                    </a:cubicBezTo>
                    <a:cubicBezTo>
                      <a:pt x="5008" y="7760"/>
                      <a:pt x="5111" y="7764"/>
                      <a:pt x="5218" y="7764"/>
                    </a:cubicBezTo>
                    <a:cubicBezTo>
                      <a:pt x="5266" y="7764"/>
                      <a:pt x="5315" y="7763"/>
                      <a:pt x="5365" y="7761"/>
                    </a:cubicBezTo>
                    <a:lnTo>
                      <a:pt x="5273" y="3627"/>
                    </a:lnTo>
                    <a:cubicBezTo>
                      <a:pt x="4417" y="3432"/>
                      <a:pt x="3510" y="3245"/>
                      <a:pt x="2595" y="2611"/>
                    </a:cubicBezTo>
                    <a:cubicBezTo>
                      <a:pt x="1563" y="1900"/>
                      <a:pt x="714" y="812"/>
                      <a:pt x="246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681966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3" y="82"/>
                      <a:pt x="5242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682400" y="344878"/>
                <a:ext cx="46227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60" extrusionOk="0">
                    <a:moveTo>
                      <a:pt x="17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79" y="260"/>
                      <a:pt x="182" y="260"/>
                    </a:cubicBezTo>
                    <a:lnTo>
                      <a:pt x="5142" y="260"/>
                    </a:lnTo>
                    <a:cubicBezTo>
                      <a:pt x="5240" y="260"/>
                      <a:pt x="5324" y="179"/>
                      <a:pt x="5324" y="78"/>
                    </a:cubicBezTo>
                    <a:cubicBezTo>
                      <a:pt x="5324" y="51"/>
                      <a:pt x="5318" y="25"/>
                      <a:pt x="5307" y="0"/>
                    </a:cubicBezTo>
                    <a:cubicBezTo>
                      <a:pt x="5273" y="62"/>
                      <a:pt x="5209" y="104"/>
                      <a:pt x="5140" y="104"/>
                    </a:cubicBezTo>
                    <a:lnTo>
                      <a:pt x="176" y="104"/>
                    </a:lnTo>
                    <a:cubicBezTo>
                      <a:pt x="107" y="104"/>
                      <a:pt x="45" y="62"/>
                      <a:pt x="1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667900" y="322563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0" y="1"/>
                    </a:moveTo>
                    <a:cubicBezTo>
                      <a:pt x="148" y="1"/>
                      <a:pt x="0" y="149"/>
                      <a:pt x="0" y="333"/>
                    </a:cubicBezTo>
                    <a:cubicBezTo>
                      <a:pt x="0" y="514"/>
                      <a:pt x="148" y="662"/>
                      <a:pt x="330" y="662"/>
                    </a:cubicBezTo>
                    <a:cubicBezTo>
                      <a:pt x="514" y="662"/>
                      <a:pt x="662" y="514"/>
                      <a:pt x="662" y="333"/>
                    </a:cubicBezTo>
                    <a:cubicBezTo>
                      <a:pt x="662" y="149"/>
                      <a:pt x="514" y="1"/>
                      <a:pt x="330" y="1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101948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0"/>
                    </a:moveTo>
                    <a:cubicBezTo>
                      <a:pt x="148" y="0"/>
                      <a:pt x="1" y="148"/>
                      <a:pt x="1" y="332"/>
                    </a:cubicBezTo>
                    <a:cubicBezTo>
                      <a:pt x="1" y="517"/>
                      <a:pt x="148" y="664"/>
                      <a:pt x="333" y="664"/>
                    </a:cubicBezTo>
                    <a:cubicBezTo>
                      <a:pt x="514" y="664"/>
                      <a:pt x="665" y="517"/>
                      <a:pt x="665" y="332"/>
                    </a:cubicBezTo>
                    <a:cubicBezTo>
                      <a:pt x="665" y="151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129149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" name="Google Shape;166;p2"/>
              <p:cNvGrpSpPr/>
              <p:nvPr/>
            </p:nvGrpSpPr>
            <p:grpSpPr>
              <a:xfrm>
                <a:off x="720005" y="2237990"/>
                <a:ext cx="866799" cy="2172646"/>
                <a:chOff x="5007825" y="3209350"/>
                <a:chExt cx="402750" cy="1009500"/>
              </a:xfrm>
            </p:grpSpPr>
            <p:sp>
              <p:nvSpPr>
                <p:cNvPr id="167" name="Google Shape;167;p2"/>
                <p:cNvSpPr/>
                <p:nvPr/>
              </p:nvSpPr>
              <p:spPr>
                <a:xfrm>
                  <a:off x="5237525" y="3807100"/>
                  <a:ext cx="75150" cy="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6" h="2964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lnTo>
                        <a:pt x="872" y="2964"/>
                      </a:lnTo>
                      <a:cubicBezTo>
                        <a:pt x="872" y="2964"/>
                        <a:pt x="2169" y="2885"/>
                        <a:pt x="3006" y="2145"/>
                      </a:cubicBezTo>
                      <a:lnTo>
                        <a:pt x="2441" y="922"/>
                      </a:lnTo>
                      <a:cubicBezTo>
                        <a:pt x="1882" y="608"/>
                        <a:pt x="1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6377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092625" y="3807100"/>
                  <a:ext cx="75175" cy="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2964" extrusionOk="0">
                      <a:moveTo>
                        <a:pt x="3006" y="1"/>
                      </a:moveTo>
                      <a:cubicBezTo>
                        <a:pt x="2995" y="1"/>
                        <a:pt x="1125" y="608"/>
                        <a:pt x="566" y="922"/>
                      </a:cubicBezTo>
                      <a:lnTo>
                        <a:pt x="0" y="2145"/>
                      </a:lnTo>
                      <a:cubicBezTo>
                        <a:pt x="838" y="2885"/>
                        <a:pt x="2134" y="2964"/>
                        <a:pt x="2134" y="2964"/>
                      </a:cubicBezTo>
                      <a:lnTo>
                        <a:pt x="3006" y="1"/>
                      </a:lnTo>
                      <a:cubicBezTo>
                        <a:pt x="3006" y="1"/>
                        <a:pt x="3006" y="1"/>
                        <a:pt x="3006" y="1"/>
                      </a:cubicBezTo>
                      <a:close/>
                    </a:path>
                  </a:pathLst>
                </a:custGeom>
                <a:solidFill>
                  <a:srgbClr val="6377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103650" y="3791825"/>
                  <a:ext cx="200525" cy="1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6479" extrusionOk="0">
                      <a:moveTo>
                        <a:pt x="4846" y="1"/>
                      </a:moveTo>
                      <a:lnTo>
                        <a:pt x="1054" y="1474"/>
                      </a:lnTo>
                      <a:lnTo>
                        <a:pt x="0" y="4069"/>
                      </a:lnTo>
                      <a:cubicBezTo>
                        <a:pt x="1557" y="5595"/>
                        <a:pt x="3435" y="6460"/>
                        <a:pt x="3435" y="6460"/>
                      </a:cubicBezTo>
                      <a:lnTo>
                        <a:pt x="3995" y="5085"/>
                      </a:lnTo>
                      <a:lnTo>
                        <a:pt x="4594" y="6479"/>
                      </a:lnTo>
                      <a:cubicBezTo>
                        <a:pt x="4594" y="6479"/>
                        <a:pt x="6994" y="5200"/>
                        <a:pt x="8020" y="3622"/>
                      </a:cubicBezTo>
                      <a:lnTo>
                        <a:pt x="484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5122750" y="3754050"/>
                  <a:ext cx="91425" cy="32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7" h="13170" extrusionOk="0">
                      <a:moveTo>
                        <a:pt x="2659" y="1"/>
                      </a:moveTo>
                      <a:cubicBezTo>
                        <a:pt x="1933" y="1"/>
                        <a:pt x="164" y="1432"/>
                        <a:pt x="71" y="3038"/>
                      </a:cubicBezTo>
                      <a:cubicBezTo>
                        <a:pt x="1" y="4229"/>
                        <a:pt x="3326" y="13170"/>
                        <a:pt x="3326" y="13170"/>
                      </a:cubicBezTo>
                      <a:lnTo>
                        <a:pt x="3656" y="13170"/>
                      </a:lnTo>
                      <a:cubicBezTo>
                        <a:pt x="3656" y="13167"/>
                        <a:pt x="3370" y="437"/>
                        <a:pt x="2862" y="58"/>
                      </a:cubicBezTo>
                      <a:cubicBezTo>
                        <a:pt x="2810" y="19"/>
                        <a:pt x="2741" y="1"/>
                        <a:pt x="2659" y="1"/>
                      </a:cubicBezTo>
                      <a:close/>
                      <a:moveTo>
                        <a:pt x="3656" y="13170"/>
                      </a:moveTo>
                      <a:cubicBezTo>
                        <a:pt x="3656" y="13170"/>
                        <a:pt x="3656" y="13170"/>
                        <a:pt x="3656" y="13170"/>
                      </a:cubicBezTo>
                      <a:cubicBezTo>
                        <a:pt x="3656" y="13170"/>
                        <a:pt x="3656" y="13170"/>
                        <a:pt x="3656" y="131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5123950" y="3754050"/>
                  <a:ext cx="90250" cy="3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" h="13173" extrusionOk="0">
                      <a:moveTo>
                        <a:pt x="2611" y="1"/>
                      </a:moveTo>
                      <a:cubicBezTo>
                        <a:pt x="1885" y="1"/>
                        <a:pt x="116" y="1432"/>
                        <a:pt x="23" y="3038"/>
                      </a:cubicBezTo>
                      <a:cubicBezTo>
                        <a:pt x="0" y="3455"/>
                        <a:pt x="390" y="4818"/>
                        <a:pt x="908" y="6416"/>
                      </a:cubicBezTo>
                      <a:cubicBezTo>
                        <a:pt x="1059" y="6199"/>
                        <a:pt x="1253" y="6070"/>
                        <a:pt x="1469" y="6027"/>
                      </a:cubicBezTo>
                      <a:cubicBezTo>
                        <a:pt x="1549" y="6011"/>
                        <a:pt x="1631" y="6002"/>
                        <a:pt x="1712" y="6002"/>
                      </a:cubicBezTo>
                      <a:cubicBezTo>
                        <a:pt x="2287" y="6002"/>
                        <a:pt x="2848" y="6457"/>
                        <a:pt x="2940" y="8122"/>
                      </a:cubicBezTo>
                      <a:cubicBezTo>
                        <a:pt x="3011" y="9395"/>
                        <a:pt x="3391" y="11726"/>
                        <a:pt x="2881" y="12084"/>
                      </a:cubicBezTo>
                      <a:cubicBezTo>
                        <a:pt x="3123" y="12752"/>
                        <a:pt x="3279" y="13173"/>
                        <a:pt x="3279" y="13173"/>
                      </a:cubicBezTo>
                      <a:lnTo>
                        <a:pt x="3610" y="13173"/>
                      </a:lnTo>
                      <a:cubicBezTo>
                        <a:pt x="3608" y="13173"/>
                        <a:pt x="3322" y="437"/>
                        <a:pt x="2814" y="58"/>
                      </a:cubicBezTo>
                      <a:cubicBezTo>
                        <a:pt x="2762" y="19"/>
                        <a:pt x="2693" y="1"/>
                        <a:pt x="261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198600" y="3749625"/>
                  <a:ext cx="88200" cy="3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" h="13347" extrusionOk="0">
                      <a:moveTo>
                        <a:pt x="682" y="1"/>
                      </a:moveTo>
                      <a:cubicBezTo>
                        <a:pt x="609" y="1"/>
                        <a:pt x="548" y="17"/>
                        <a:pt x="502" y="52"/>
                      </a:cubicBezTo>
                      <a:cubicBezTo>
                        <a:pt x="0" y="431"/>
                        <a:pt x="456" y="13347"/>
                        <a:pt x="456" y="13347"/>
                      </a:cubicBezTo>
                      <a:lnTo>
                        <a:pt x="786" y="13347"/>
                      </a:lnTo>
                      <a:cubicBezTo>
                        <a:pt x="786" y="13347"/>
                        <a:pt x="786" y="13347"/>
                        <a:pt x="786" y="13347"/>
                      </a:cubicBezTo>
                      <a:cubicBezTo>
                        <a:pt x="787" y="13347"/>
                        <a:pt x="3528" y="4442"/>
                        <a:pt x="3435" y="3251"/>
                      </a:cubicBezTo>
                      <a:cubicBezTo>
                        <a:pt x="3308" y="1626"/>
                        <a:pt x="1405" y="1"/>
                        <a:pt x="68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201750" y="3749625"/>
                  <a:ext cx="83600" cy="3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13347" extrusionOk="0">
                      <a:moveTo>
                        <a:pt x="556" y="1"/>
                      </a:moveTo>
                      <a:cubicBezTo>
                        <a:pt x="483" y="1"/>
                        <a:pt x="422" y="17"/>
                        <a:pt x="376" y="52"/>
                      </a:cubicBezTo>
                      <a:cubicBezTo>
                        <a:pt x="152" y="223"/>
                        <a:pt x="1" y="2805"/>
                        <a:pt x="32" y="5720"/>
                      </a:cubicBezTo>
                      <a:cubicBezTo>
                        <a:pt x="72" y="9308"/>
                        <a:pt x="330" y="13347"/>
                        <a:pt x="330" y="13347"/>
                      </a:cubicBezTo>
                      <a:lnTo>
                        <a:pt x="660" y="13347"/>
                      </a:lnTo>
                      <a:cubicBezTo>
                        <a:pt x="660" y="13347"/>
                        <a:pt x="808" y="12863"/>
                        <a:pt x="1037" y="12103"/>
                      </a:cubicBezTo>
                      <a:cubicBezTo>
                        <a:pt x="548" y="11805"/>
                        <a:pt x="223" y="8773"/>
                        <a:pt x="496" y="7172"/>
                      </a:cubicBezTo>
                      <a:cubicBezTo>
                        <a:pt x="668" y="6164"/>
                        <a:pt x="1022" y="5878"/>
                        <a:pt x="1400" y="5878"/>
                      </a:cubicBezTo>
                      <a:cubicBezTo>
                        <a:pt x="1644" y="5878"/>
                        <a:pt x="1898" y="5997"/>
                        <a:pt x="2120" y="6118"/>
                      </a:cubicBezTo>
                      <a:cubicBezTo>
                        <a:pt x="2301" y="6217"/>
                        <a:pt x="2449" y="6470"/>
                        <a:pt x="2546" y="6842"/>
                      </a:cubicBezTo>
                      <a:cubicBezTo>
                        <a:pt x="2998" y="5155"/>
                        <a:pt x="3343" y="3688"/>
                        <a:pt x="3309" y="3251"/>
                      </a:cubicBezTo>
                      <a:cubicBezTo>
                        <a:pt x="3182" y="1626"/>
                        <a:pt x="1279" y="1"/>
                        <a:pt x="55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5195100" y="3801650"/>
                  <a:ext cx="14175" cy="1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950" extrusionOk="0">
                      <a:moveTo>
                        <a:pt x="234" y="0"/>
                      </a:moveTo>
                      <a:lnTo>
                        <a:pt x="1" y="891"/>
                      </a:lnTo>
                      <a:lnTo>
                        <a:pt x="402" y="5949"/>
                      </a:lnTo>
                      <a:lnTo>
                        <a:pt x="567" y="766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6377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5229600" y="3856925"/>
                  <a:ext cx="43525" cy="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1388" extrusionOk="0">
                      <a:moveTo>
                        <a:pt x="309" y="1"/>
                      </a:moveTo>
                      <a:lnTo>
                        <a:pt x="0" y="288"/>
                      </a:lnTo>
                      <a:cubicBezTo>
                        <a:pt x="0" y="288"/>
                        <a:pt x="789" y="1388"/>
                        <a:pt x="1677" y="1388"/>
                      </a:cubicBezTo>
                      <a:cubicBezTo>
                        <a:pt x="1690" y="1388"/>
                        <a:pt x="1703" y="1388"/>
                        <a:pt x="1716" y="1387"/>
                      </a:cubicBezTo>
                      <a:lnTo>
                        <a:pt x="1740" y="1301"/>
                      </a:lnTo>
                      <a:cubicBezTo>
                        <a:pt x="825" y="1288"/>
                        <a:pt x="309" y="1"/>
                        <a:pt x="30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5138700" y="3856925"/>
                  <a:ext cx="43525" cy="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1388" extrusionOk="0">
                      <a:moveTo>
                        <a:pt x="1432" y="1"/>
                      </a:moveTo>
                      <a:cubicBezTo>
                        <a:pt x="1432" y="1"/>
                        <a:pt x="916" y="1288"/>
                        <a:pt x="1" y="1301"/>
                      </a:cubicBezTo>
                      <a:lnTo>
                        <a:pt x="25" y="1387"/>
                      </a:lnTo>
                      <a:cubicBezTo>
                        <a:pt x="38" y="1388"/>
                        <a:pt x="51" y="1388"/>
                        <a:pt x="64" y="1388"/>
                      </a:cubicBezTo>
                      <a:cubicBezTo>
                        <a:pt x="952" y="1388"/>
                        <a:pt x="1741" y="288"/>
                        <a:pt x="1741" y="288"/>
                      </a:cubicBezTo>
                      <a:lnTo>
                        <a:pt x="1432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5101550" y="3636325"/>
                  <a:ext cx="202625" cy="2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5" h="10289" extrusionOk="0">
                      <a:moveTo>
                        <a:pt x="4852" y="0"/>
                      </a:moveTo>
                      <a:lnTo>
                        <a:pt x="2868" y="29"/>
                      </a:lnTo>
                      <a:lnTo>
                        <a:pt x="1" y="6653"/>
                      </a:lnTo>
                      <a:lnTo>
                        <a:pt x="84" y="10289"/>
                      </a:lnTo>
                      <a:cubicBezTo>
                        <a:pt x="84" y="10289"/>
                        <a:pt x="1812" y="9170"/>
                        <a:pt x="3711" y="9170"/>
                      </a:cubicBezTo>
                      <a:cubicBezTo>
                        <a:pt x="3997" y="9170"/>
                        <a:pt x="4287" y="9196"/>
                        <a:pt x="4576" y="9254"/>
                      </a:cubicBezTo>
                      <a:cubicBezTo>
                        <a:pt x="6781" y="9701"/>
                        <a:pt x="8104" y="9841"/>
                        <a:pt x="8104" y="9841"/>
                      </a:cubicBezTo>
                      <a:lnTo>
                        <a:pt x="8077" y="5982"/>
                      </a:lnTo>
                      <a:lnTo>
                        <a:pt x="48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5101550" y="3636325"/>
                  <a:ext cx="202575" cy="2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3" h="9601" extrusionOk="0">
                      <a:moveTo>
                        <a:pt x="4852" y="0"/>
                      </a:moveTo>
                      <a:lnTo>
                        <a:pt x="2868" y="29"/>
                      </a:lnTo>
                      <a:lnTo>
                        <a:pt x="1" y="6656"/>
                      </a:lnTo>
                      <a:lnTo>
                        <a:pt x="67" y="9601"/>
                      </a:lnTo>
                      <a:cubicBezTo>
                        <a:pt x="760" y="9055"/>
                        <a:pt x="2393" y="7947"/>
                        <a:pt x="4001" y="7756"/>
                      </a:cubicBezTo>
                      <a:lnTo>
                        <a:pt x="4331" y="3810"/>
                      </a:lnTo>
                      <a:lnTo>
                        <a:pt x="4833" y="7658"/>
                      </a:lnTo>
                      <a:cubicBezTo>
                        <a:pt x="6273" y="7892"/>
                        <a:pt x="7582" y="9063"/>
                        <a:pt x="8103" y="9592"/>
                      </a:cubicBezTo>
                      <a:lnTo>
                        <a:pt x="8077" y="5984"/>
                      </a:lnTo>
                      <a:lnTo>
                        <a:pt x="4852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5254925" y="3477225"/>
                  <a:ext cx="137150" cy="19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6" h="7872" extrusionOk="0">
                      <a:moveTo>
                        <a:pt x="2227" y="1"/>
                      </a:moveTo>
                      <a:cubicBezTo>
                        <a:pt x="1538" y="1"/>
                        <a:pt x="1028" y="662"/>
                        <a:pt x="1028" y="662"/>
                      </a:cubicBezTo>
                      <a:lnTo>
                        <a:pt x="0" y="6432"/>
                      </a:lnTo>
                      <a:cubicBezTo>
                        <a:pt x="0" y="6432"/>
                        <a:pt x="802" y="7872"/>
                        <a:pt x="2979" y="7872"/>
                      </a:cubicBezTo>
                      <a:cubicBezTo>
                        <a:pt x="3173" y="7872"/>
                        <a:pt x="3378" y="7861"/>
                        <a:pt x="3594" y="7836"/>
                      </a:cubicBezTo>
                      <a:cubicBezTo>
                        <a:pt x="3594" y="7836"/>
                        <a:pt x="5485" y="5273"/>
                        <a:pt x="3969" y="1750"/>
                      </a:cubicBezTo>
                      <a:cubicBezTo>
                        <a:pt x="3383" y="387"/>
                        <a:pt x="2753" y="1"/>
                        <a:pt x="22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5351625" y="3553300"/>
                  <a:ext cx="22925" cy="9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3967" extrusionOk="0">
                      <a:moveTo>
                        <a:pt x="501" y="0"/>
                      </a:moveTo>
                      <a:cubicBezTo>
                        <a:pt x="267" y="0"/>
                        <a:pt x="41" y="204"/>
                        <a:pt x="22" y="668"/>
                      </a:cubicBezTo>
                      <a:cubicBezTo>
                        <a:pt x="1" y="1259"/>
                        <a:pt x="514" y="1636"/>
                        <a:pt x="173" y="3966"/>
                      </a:cubicBezTo>
                      <a:cubicBezTo>
                        <a:pt x="532" y="3137"/>
                        <a:pt x="916" y="1736"/>
                        <a:pt x="525" y="3"/>
                      </a:cubicBezTo>
                      <a:cubicBezTo>
                        <a:pt x="517" y="3"/>
                        <a:pt x="509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5007825" y="3477225"/>
                  <a:ext cx="131850" cy="19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4" h="7924" extrusionOk="0">
                      <a:moveTo>
                        <a:pt x="3261" y="1"/>
                      </a:moveTo>
                      <a:cubicBezTo>
                        <a:pt x="2734" y="1"/>
                        <a:pt x="2104" y="387"/>
                        <a:pt x="1517" y="1750"/>
                      </a:cubicBezTo>
                      <a:cubicBezTo>
                        <a:pt x="1" y="5273"/>
                        <a:pt x="1596" y="7836"/>
                        <a:pt x="1596" y="7836"/>
                      </a:cubicBezTo>
                      <a:cubicBezTo>
                        <a:pt x="1864" y="7897"/>
                        <a:pt x="2118" y="7924"/>
                        <a:pt x="2358" y="7924"/>
                      </a:cubicBezTo>
                      <a:cubicBezTo>
                        <a:pt x="4274" y="7924"/>
                        <a:pt x="5273" y="6186"/>
                        <a:pt x="5273" y="6186"/>
                      </a:cubicBezTo>
                      <a:lnTo>
                        <a:pt x="4460" y="662"/>
                      </a:lnTo>
                      <a:cubicBezTo>
                        <a:pt x="4460" y="662"/>
                        <a:pt x="3950" y="1"/>
                        <a:pt x="32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020375" y="3563600"/>
                  <a:ext cx="28550" cy="10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4390" extrusionOk="0">
                      <a:moveTo>
                        <a:pt x="562" y="1"/>
                      </a:moveTo>
                      <a:cubicBezTo>
                        <a:pt x="538" y="1"/>
                        <a:pt x="512" y="6"/>
                        <a:pt x="487" y="14"/>
                      </a:cubicBezTo>
                      <a:cubicBezTo>
                        <a:pt x="0" y="2620"/>
                        <a:pt x="1094" y="4381"/>
                        <a:pt x="1094" y="4381"/>
                      </a:cubicBezTo>
                      <a:cubicBezTo>
                        <a:pt x="1110" y="4383"/>
                        <a:pt x="1125" y="4385"/>
                        <a:pt x="1141" y="4389"/>
                      </a:cubicBezTo>
                      <a:cubicBezTo>
                        <a:pt x="903" y="3659"/>
                        <a:pt x="838" y="2731"/>
                        <a:pt x="875" y="1892"/>
                      </a:cubicBezTo>
                      <a:cubicBezTo>
                        <a:pt x="942" y="462"/>
                        <a:pt x="1006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077425" y="3599200"/>
                  <a:ext cx="261775" cy="2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1" h="10460" extrusionOk="0">
                      <a:moveTo>
                        <a:pt x="2206" y="1"/>
                      </a:moveTo>
                      <a:cubicBezTo>
                        <a:pt x="249" y="2799"/>
                        <a:pt x="0" y="7355"/>
                        <a:pt x="607" y="10459"/>
                      </a:cubicBezTo>
                      <a:cubicBezTo>
                        <a:pt x="607" y="10459"/>
                        <a:pt x="2424" y="8713"/>
                        <a:pt x="4100" y="8368"/>
                      </a:cubicBezTo>
                      <a:lnTo>
                        <a:pt x="4436" y="3833"/>
                      </a:lnTo>
                      <a:lnTo>
                        <a:pt x="5880" y="3833"/>
                      </a:lnTo>
                      <a:lnTo>
                        <a:pt x="6629" y="8608"/>
                      </a:lnTo>
                      <a:cubicBezTo>
                        <a:pt x="8435" y="9054"/>
                        <a:pt x="9395" y="10459"/>
                        <a:pt x="9395" y="10459"/>
                      </a:cubicBezTo>
                      <a:cubicBezTo>
                        <a:pt x="10470" y="5912"/>
                        <a:pt x="8655" y="869"/>
                        <a:pt x="796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077450" y="3599200"/>
                  <a:ext cx="83050" cy="2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10460" extrusionOk="0">
                      <a:moveTo>
                        <a:pt x="2206" y="1"/>
                      </a:moveTo>
                      <a:cubicBezTo>
                        <a:pt x="251" y="2799"/>
                        <a:pt x="1" y="7355"/>
                        <a:pt x="607" y="10459"/>
                      </a:cubicBezTo>
                      <a:cubicBezTo>
                        <a:pt x="607" y="10459"/>
                        <a:pt x="1050" y="9995"/>
                        <a:pt x="1689" y="9562"/>
                      </a:cubicBezTo>
                      <a:cubicBezTo>
                        <a:pt x="1303" y="8398"/>
                        <a:pt x="902" y="3189"/>
                        <a:pt x="3322" y="422"/>
                      </a:cubicBezTo>
                      <a:lnTo>
                        <a:pt x="22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5242200" y="3599200"/>
                  <a:ext cx="97000" cy="2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" h="10460" extrusionOk="0">
                      <a:moveTo>
                        <a:pt x="1374" y="1"/>
                      </a:moveTo>
                      <a:lnTo>
                        <a:pt x="1" y="657"/>
                      </a:lnTo>
                      <a:cubicBezTo>
                        <a:pt x="1027" y="1739"/>
                        <a:pt x="2459" y="4578"/>
                        <a:pt x="1849" y="9482"/>
                      </a:cubicBezTo>
                      <a:cubicBezTo>
                        <a:pt x="2448" y="9958"/>
                        <a:pt x="2807" y="10459"/>
                        <a:pt x="2807" y="10459"/>
                      </a:cubicBezTo>
                      <a:cubicBezTo>
                        <a:pt x="3879" y="5912"/>
                        <a:pt x="2064" y="869"/>
                        <a:pt x="13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5114325" y="3498875"/>
                  <a:ext cx="179125" cy="1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7140" extrusionOk="0">
                      <a:moveTo>
                        <a:pt x="6959" y="0"/>
                      </a:moveTo>
                      <a:lnTo>
                        <a:pt x="0" y="499"/>
                      </a:lnTo>
                      <a:lnTo>
                        <a:pt x="1" y="5778"/>
                      </a:lnTo>
                      <a:cubicBezTo>
                        <a:pt x="960" y="6349"/>
                        <a:pt x="1992" y="6891"/>
                        <a:pt x="3686" y="7139"/>
                      </a:cubicBezTo>
                      <a:cubicBezTo>
                        <a:pt x="5005" y="6929"/>
                        <a:pt x="6116" y="6326"/>
                        <a:pt x="7165" y="5606"/>
                      </a:cubicBezTo>
                      <a:lnTo>
                        <a:pt x="69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5114325" y="3479725"/>
                  <a:ext cx="179125" cy="1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7194" extrusionOk="0">
                      <a:moveTo>
                        <a:pt x="6959" y="0"/>
                      </a:moveTo>
                      <a:lnTo>
                        <a:pt x="0" y="503"/>
                      </a:lnTo>
                      <a:lnTo>
                        <a:pt x="1" y="5822"/>
                      </a:lnTo>
                      <a:cubicBezTo>
                        <a:pt x="960" y="6398"/>
                        <a:pt x="1992" y="6942"/>
                        <a:pt x="3686" y="7194"/>
                      </a:cubicBezTo>
                      <a:cubicBezTo>
                        <a:pt x="5005" y="6984"/>
                        <a:pt x="6116" y="6375"/>
                        <a:pt x="7165" y="5649"/>
                      </a:cubicBezTo>
                      <a:lnTo>
                        <a:pt x="695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5197875" y="3485575"/>
                  <a:ext cx="11225" cy="1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6957" extrusionOk="0">
                      <a:moveTo>
                        <a:pt x="360" y="1"/>
                      </a:moveTo>
                      <a:lnTo>
                        <a:pt x="0" y="25"/>
                      </a:lnTo>
                      <a:cubicBezTo>
                        <a:pt x="6" y="426"/>
                        <a:pt x="13" y="838"/>
                        <a:pt x="22" y="1264"/>
                      </a:cubicBezTo>
                      <a:cubicBezTo>
                        <a:pt x="79" y="3955"/>
                        <a:pt x="184" y="6226"/>
                        <a:pt x="276" y="6946"/>
                      </a:cubicBezTo>
                      <a:cubicBezTo>
                        <a:pt x="299" y="6950"/>
                        <a:pt x="321" y="6953"/>
                        <a:pt x="344" y="6957"/>
                      </a:cubicBezTo>
                      <a:cubicBezTo>
                        <a:pt x="355" y="6954"/>
                        <a:pt x="367" y="6953"/>
                        <a:pt x="378" y="6951"/>
                      </a:cubicBezTo>
                      <a:cubicBezTo>
                        <a:pt x="442" y="6239"/>
                        <a:pt x="449" y="3964"/>
                        <a:pt x="391" y="1267"/>
                      </a:cubicBezTo>
                      <a:cubicBezTo>
                        <a:pt x="381" y="831"/>
                        <a:pt x="371" y="407"/>
                        <a:pt x="360" y="1"/>
                      </a:cubicBezTo>
                      <a:close/>
                    </a:path>
                  </a:pathLst>
                </a:custGeom>
                <a:solidFill>
                  <a:srgbClr val="BCCE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5114325" y="3491900"/>
                  <a:ext cx="88325" cy="1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3" h="6681" extrusionOk="0">
                      <a:moveTo>
                        <a:pt x="221" y="1"/>
                      </a:moveTo>
                      <a:lnTo>
                        <a:pt x="0" y="16"/>
                      </a:lnTo>
                      <a:lnTo>
                        <a:pt x="1" y="5335"/>
                      </a:lnTo>
                      <a:cubicBezTo>
                        <a:pt x="928" y="5894"/>
                        <a:pt x="1930" y="6422"/>
                        <a:pt x="3532" y="6681"/>
                      </a:cubicBezTo>
                      <a:cubicBezTo>
                        <a:pt x="1517" y="5402"/>
                        <a:pt x="395" y="3261"/>
                        <a:pt x="2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5207100" y="3479650"/>
                  <a:ext cx="86350" cy="17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7190" extrusionOk="0">
                      <a:moveTo>
                        <a:pt x="3248" y="0"/>
                      </a:moveTo>
                      <a:lnTo>
                        <a:pt x="3079" y="12"/>
                      </a:lnTo>
                      <a:cubicBezTo>
                        <a:pt x="3107" y="3614"/>
                        <a:pt x="1057" y="6715"/>
                        <a:pt x="1" y="7190"/>
                      </a:cubicBezTo>
                      <a:cubicBezTo>
                        <a:pt x="1308" y="6974"/>
                        <a:pt x="2411" y="6371"/>
                        <a:pt x="3454" y="5649"/>
                      </a:cubicBezTo>
                      <a:lnTo>
                        <a:pt x="32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5043250" y="3487850"/>
                  <a:ext cx="101200" cy="7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8" h="2901" extrusionOk="0">
                      <a:moveTo>
                        <a:pt x="3426" y="0"/>
                      </a:moveTo>
                      <a:lnTo>
                        <a:pt x="1" y="2893"/>
                      </a:lnTo>
                      <a:cubicBezTo>
                        <a:pt x="93" y="2898"/>
                        <a:pt x="183" y="2900"/>
                        <a:pt x="271" y="2900"/>
                      </a:cubicBezTo>
                      <a:cubicBezTo>
                        <a:pt x="2121" y="2900"/>
                        <a:pt x="3167" y="1831"/>
                        <a:pt x="4047" y="78"/>
                      </a:cubicBezTo>
                      <a:lnTo>
                        <a:pt x="342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5027400" y="3463475"/>
                  <a:ext cx="1141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7" h="3789" extrusionOk="0">
                      <a:moveTo>
                        <a:pt x="3739" y="0"/>
                      </a:moveTo>
                      <a:cubicBezTo>
                        <a:pt x="2997" y="0"/>
                        <a:pt x="1925" y="144"/>
                        <a:pt x="1258" y="872"/>
                      </a:cubicBezTo>
                      <a:cubicBezTo>
                        <a:pt x="156" y="2074"/>
                        <a:pt x="1" y="3671"/>
                        <a:pt x="1" y="3671"/>
                      </a:cubicBezTo>
                      <a:cubicBezTo>
                        <a:pt x="300" y="3751"/>
                        <a:pt x="590" y="3788"/>
                        <a:pt x="870" y="3788"/>
                      </a:cubicBezTo>
                      <a:cubicBezTo>
                        <a:pt x="2935" y="3788"/>
                        <a:pt x="4421" y="1760"/>
                        <a:pt x="4566" y="61"/>
                      </a:cubicBezTo>
                      <a:cubicBezTo>
                        <a:pt x="4566" y="61"/>
                        <a:pt x="4222" y="0"/>
                        <a:pt x="37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5027400" y="3463475"/>
                  <a:ext cx="114175" cy="9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7" h="3791" extrusionOk="0">
                      <a:moveTo>
                        <a:pt x="3740" y="1"/>
                      </a:moveTo>
                      <a:cubicBezTo>
                        <a:pt x="3197" y="1"/>
                        <a:pt x="2476" y="78"/>
                        <a:pt x="1868" y="406"/>
                      </a:cubicBezTo>
                      <a:cubicBezTo>
                        <a:pt x="2238" y="485"/>
                        <a:pt x="2544" y="686"/>
                        <a:pt x="2723" y="988"/>
                      </a:cubicBezTo>
                      <a:cubicBezTo>
                        <a:pt x="3119" y="1663"/>
                        <a:pt x="2727" y="2580"/>
                        <a:pt x="1754" y="3168"/>
                      </a:cubicBezTo>
                      <a:cubicBezTo>
                        <a:pt x="1314" y="3435"/>
                        <a:pt x="844" y="3566"/>
                        <a:pt x="426" y="3566"/>
                      </a:cubicBezTo>
                      <a:cubicBezTo>
                        <a:pt x="284" y="3566"/>
                        <a:pt x="149" y="3551"/>
                        <a:pt x="23" y="3521"/>
                      </a:cubicBezTo>
                      <a:cubicBezTo>
                        <a:pt x="7" y="3618"/>
                        <a:pt x="1" y="3674"/>
                        <a:pt x="1" y="3674"/>
                      </a:cubicBezTo>
                      <a:cubicBezTo>
                        <a:pt x="300" y="3754"/>
                        <a:pt x="589" y="3791"/>
                        <a:pt x="869" y="3791"/>
                      </a:cubicBezTo>
                      <a:cubicBezTo>
                        <a:pt x="2935" y="3791"/>
                        <a:pt x="4421" y="1763"/>
                        <a:pt x="4566" y="63"/>
                      </a:cubicBezTo>
                      <a:cubicBezTo>
                        <a:pt x="4566" y="62"/>
                        <a:pt x="4223" y="1"/>
                        <a:pt x="37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5251225" y="3495025"/>
                  <a:ext cx="112600" cy="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4" h="2317" extrusionOk="0">
                      <a:moveTo>
                        <a:pt x="595" y="1"/>
                      </a:moveTo>
                      <a:lnTo>
                        <a:pt x="0" y="199"/>
                      </a:lnTo>
                      <a:cubicBezTo>
                        <a:pt x="1012" y="1510"/>
                        <a:pt x="2047" y="2316"/>
                        <a:pt x="3441" y="2316"/>
                      </a:cubicBezTo>
                      <a:cubicBezTo>
                        <a:pt x="3774" y="2316"/>
                        <a:pt x="4126" y="2270"/>
                        <a:pt x="4504" y="2175"/>
                      </a:cubicBezTo>
                      <a:lnTo>
                        <a:pt x="59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5249575" y="3461825"/>
                  <a:ext cx="118425" cy="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7" h="3552" extrusionOk="0">
                      <a:moveTo>
                        <a:pt x="930" y="0"/>
                      </a:moveTo>
                      <a:cubicBezTo>
                        <a:pt x="392" y="0"/>
                        <a:pt x="0" y="71"/>
                        <a:pt x="0" y="71"/>
                      </a:cubicBezTo>
                      <a:cubicBezTo>
                        <a:pt x="144" y="1749"/>
                        <a:pt x="1723" y="3552"/>
                        <a:pt x="3782" y="3552"/>
                      </a:cubicBezTo>
                      <a:cubicBezTo>
                        <a:pt x="4090" y="3552"/>
                        <a:pt x="4410" y="3511"/>
                        <a:pt x="4737" y="3424"/>
                      </a:cubicBezTo>
                      <a:cubicBezTo>
                        <a:pt x="4737" y="3424"/>
                        <a:pt x="4525" y="2057"/>
                        <a:pt x="3422" y="854"/>
                      </a:cubicBezTo>
                      <a:cubicBezTo>
                        <a:pt x="2773" y="146"/>
                        <a:pt x="1702" y="0"/>
                        <a:pt x="9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5249575" y="3461825"/>
                  <a:ext cx="118425" cy="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7" h="3552" extrusionOk="0">
                      <a:moveTo>
                        <a:pt x="930" y="1"/>
                      </a:moveTo>
                      <a:cubicBezTo>
                        <a:pt x="392" y="1"/>
                        <a:pt x="0" y="71"/>
                        <a:pt x="0" y="71"/>
                      </a:cubicBezTo>
                      <a:cubicBezTo>
                        <a:pt x="144" y="1749"/>
                        <a:pt x="1722" y="3552"/>
                        <a:pt x="3781" y="3552"/>
                      </a:cubicBezTo>
                      <a:cubicBezTo>
                        <a:pt x="4090" y="3552"/>
                        <a:pt x="4409" y="3511"/>
                        <a:pt x="4737" y="3424"/>
                      </a:cubicBezTo>
                      <a:cubicBezTo>
                        <a:pt x="4737" y="3424"/>
                        <a:pt x="4729" y="3375"/>
                        <a:pt x="4711" y="3290"/>
                      </a:cubicBezTo>
                      <a:cubicBezTo>
                        <a:pt x="4593" y="3333"/>
                        <a:pt x="4465" y="3354"/>
                        <a:pt x="4331" y="3354"/>
                      </a:cubicBezTo>
                      <a:cubicBezTo>
                        <a:pt x="3858" y="3354"/>
                        <a:pt x="3309" y="3091"/>
                        <a:pt x="2893" y="2603"/>
                      </a:cubicBezTo>
                      <a:cubicBezTo>
                        <a:pt x="2239" y="1836"/>
                        <a:pt x="2330" y="902"/>
                        <a:pt x="2940" y="514"/>
                      </a:cubicBezTo>
                      <a:cubicBezTo>
                        <a:pt x="2955" y="504"/>
                        <a:pt x="2969" y="499"/>
                        <a:pt x="2982" y="489"/>
                      </a:cubicBezTo>
                      <a:cubicBezTo>
                        <a:pt x="2352" y="93"/>
                        <a:pt x="1545" y="1"/>
                        <a:pt x="9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5092425" y="3461825"/>
                  <a:ext cx="2210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3188" extrusionOk="0">
                      <a:moveTo>
                        <a:pt x="7214" y="1"/>
                      </a:moveTo>
                      <a:cubicBezTo>
                        <a:pt x="6678" y="1"/>
                        <a:pt x="6288" y="71"/>
                        <a:pt x="6288" y="71"/>
                      </a:cubicBezTo>
                      <a:cubicBezTo>
                        <a:pt x="6309" y="320"/>
                        <a:pt x="6362" y="570"/>
                        <a:pt x="6443" y="816"/>
                      </a:cubicBezTo>
                      <a:lnTo>
                        <a:pt x="1728" y="1156"/>
                      </a:lnTo>
                      <a:cubicBezTo>
                        <a:pt x="1855" y="813"/>
                        <a:pt x="1938" y="463"/>
                        <a:pt x="1967" y="127"/>
                      </a:cubicBezTo>
                      <a:cubicBezTo>
                        <a:pt x="1967" y="127"/>
                        <a:pt x="1625" y="67"/>
                        <a:pt x="1144" y="67"/>
                      </a:cubicBezTo>
                      <a:cubicBezTo>
                        <a:pt x="809" y="67"/>
                        <a:pt x="404" y="96"/>
                        <a:pt x="1" y="196"/>
                      </a:cubicBezTo>
                      <a:cubicBezTo>
                        <a:pt x="745" y="1695"/>
                        <a:pt x="2083" y="3188"/>
                        <a:pt x="4460" y="3188"/>
                      </a:cubicBezTo>
                      <a:cubicBezTo>
                        <a:pt x="6746" y="3188"/>
                        <a:pt x="8261" y="1159"/>
                        <a:pt x="8843" y="275"/>
                      </a:cubicBezTo>
                      <a:cubicBezTo>
                        <a:pt x="8300" y="58"/>
                        <a:pt x="7698" y="1"/>
                        <a:pt x="721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5092900" y="3383925"/>
                  <a:ext cx="219375" cy="14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5" h="5983" extrusionOk="0">
                      <a:moveTo>
                        <a:pt x="3056" y="0"/>
                      </a:moveTo>
                      <a:cubicBezTo>
                        <a:pt x="2719" y="0"/>
                        <a:pt x="2405" y="77"/>
                        <a:pt x="2173" y="296"/>
                      </a:cubicBezTo>
                      <a:cubicBezTo>
                        <a:pt x="1657" y="783"/>
                        <a:pt x="2270" y="3087"/>
                        <a:pt x="1934" y="3087"/>
                      </a:cubicBezTo>
                      <a:cubicBezTo>
                        <a:pt x="1933" y="3087"/>
                        <a:pt x="1931" y="3087"/>
                        <a:pt x="1929" y="3087"/>
                      </a:cubicBezTo>
                      <a:cubicBezTo>
                        <a:pt x="1502" y="3057"/>
                        <a:pt x="1068" y="3032"/>
                        <a:pt x="723" y="3032"/>
                      </a:cubicBezTo>
                      <a:cubicBezTo>
                        <a:pt x="295" y="3032"/>
                        <a:pt x="1" y="3070"/>
                        <a:pt x="16" y="3187"/>
                      </a:cubicBezTo>
                      <a:cubicBezTo>
                        <a:pt x="1170" y="5043"/>
                        <a:pt x="2630" y="5982"/>
                        <a:pt x="4190" y="5982"/>
                      </a:cubicBezTo>
                      <a:cubicBezTo>
                        <a:pt x="5685" y="5982"/>
                        <a:pt x="7274" y="5119"/>
                        <a:pt x="8775" y="3373"/>
                      </a:cubicBezTo>
                      <a:cubicBezTo>
                        <a:pt x="8775" y="3373"/>
                        <a:pt x="8350" y="2852"/>
                        <a:pt x="6752" y="2852"/>
                      </a:cubicBezTo>
                      <a:cubicBezTo>
                        <a:pt x="6589" y="2852"/>
                        <a:pt x="6413" y="2858"/>
                        <a:pt x="6224" y="2870"/>
                      </a:cubicBezTo>
                      <a:cubicBezTo>
                        <a:pt x="6220" y="2870"/>
                        <a:pt x="6216" y="2870"/>
                        <a:pt x="6212" y="2870"/>
                      </a:cubicBezTo>
                      <a:cubicBezTo>
                        <a:pt x="5671" y="2870"/>
                        <a:pt x="5961" y="386"/>
                        <a:pt x="5210" y="386"/>
                      </a:cubicBezTo>
                      <a:cubicBezTo>
                        <a:pt x="5178" y="386"/>
                        <a:pt x="5145" y="390"/>
                        <a:pt x="5109" y="399"/>
                      </a:cubicBezTo>
                      <a:cubicBezTo>
                        <a:pt x="5093" y="404"/>
                        <a:pt x="5074" y="406"/>
                        <a:pt x="5052" y="406"/>
                      </a:cubicBezTo>
                      <a:cubicBezTo>
                        <a:pt x="4738" y="406"/>
                        <a:pt x="3834" y="0"/>
                        <a:pt x="30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5092925" y="3383925"/>
                  <a:ext cx="219350" cy="1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4446" extrusionOk="0">
                      <a:moveTo>
                        <a:pt x="3055" y="0"/>
                      </a:moveTo>
                      <a:cubicBezTo>
                        <a:pt x="2718" y="0"/>
                        <a:pt x="2404" y="77"/>
                        <a:pt x="2172" y="296"/>
                      </a:cubicBezTo>
                      <a:cubicBezTo>
                        <a:pt x="1656" y="783"/>
                        <a:pt x="2269" y="3087"/>
                        <a:pt x="1933" y="3087"/>
                      </a:cubicBezTo>
                      <a:cubicBezTo>
                        <a:pt x="1932" y="3087"/>
                        <a:pt x="1930" y="3087"/>
                        <a:pt x="1928" y="3087"/>
                      </a:cubicBezTo>
                      <a:cubicBezTo>
                        <a:pt x="1502" y="3058"/>
                        <a:pt x="1071" y="3033"/>
                        <a:pt x="726" y="3033"/>
                      </a:cubicBezTo>
                      <a:cubicBezTo>
                        <a:pt x="296" y="3033"/>
                        <a:pt x="0" y="3071"/>
                        <a:pt x="15" y="3189"/>
                      </a:cubicBezTo>
                      <a:cubicBezTo>
                        <a:pt x="316" y="3671"/>
                        <a:pt x="635" y="4090"/>
                        <a:pt x="972" y="4446"/>
                      </a:cubicBezTo>
                      <a:cubicBezTo>
                        <a:pt x="1216" y="3877"/>
                        <a:pt x="2351" y="3829"/>
                        <a:pt x="3784" y="3829"/>
                      </a:cubicBezTo>
                      <a:cubicBezTo>
                        <a:pt x="4073" y="3829"/>
                        <a:pt x="4374" y="3831"/>
                        <a:pt x="4683" y="3831"/>
                      </a:cubicBezTo>
                      <a:cubicBezTo>
                        <a:pt x="5390" y="3831"/>
                        <a:pt x="6040" y="3785"/>
                        <a:pt x="6589" y="3785"/>
                      </a:cubicBezTo>
                      <a:cubicBezTo>
                        <a:pt x="7240" y="3785"/>
                        <a:pt x="7751" y="3850"/>
                        <a:pt x="8054" y="4134"/>
                      </a:cubicBezTo>
                      <a:cubicBezTo>
                        <a:pt x="8297" y="3901"/>
                        <a:pt x="8537" y="3650"/>
                        <a:pt x="8774" y="3373"/>
                      </a:cubicBezTo>
                      <a:cubicBezTo>
                        <a:pt x="8774" y="3373"/>
                        <a:pt x="8349" y="2852"/>
                        <a:pt x="6751" y="2852"/>
                      </a:cubicBezTo>
                      <a:cubicBezTo>
                        <a:pt x="6588" y="2852"/>
                        <a:pt x="6412" y="2858"/>
                        <a:pt x="6223" y="2870"/>
                      </a:cubicBezTo>
                      <a:cubicBezTo>
                        <a:pt x="6219" y="2870"/>
                        <a:pt x="6215" y="2870"/>
                        <a:pt x="6211" y="2870"/>
                      </a:cubicBezTo>
                      <a:cubicBezTo>
                        <a:pt x="5670" y="2870"/>
                        <a:pt x="5960" y="386"/>
                        <a:pt x="5209" y="386"/>
                      </a:cubicBezTo>
                      <a:cubicBezTo>
                        <a:pt x="5177" y="386"/>
                        <a:pt x="5144" y="390"/>
                        <a:pt x="5108" y="399"/>
                      </a:cubicBezTo>
                      <a:cubicBezTo>
                        <a:pt x="5092" y="404"/>
                        <a:pt x="5073" y="406"/>
                        <a:pt x="5051" y="406"/>
                      </a:cubicBezTo>
                      <a:cubicBezTo>
                        <a:pt x="4737" y="406"/>
                        <a:pt x="3833" y="0"/>
                        <a:pt x="30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5153150" y="4075725"/>
                  <a:ext cx="60475" cy="2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9" h="949" extrusionOk="0">
                      <a:moveTo>
                        <a:pt x="1952" y="1"/>
                      </a:moveTo>
                      <a:cubicBezTo>
                        <a:pt x="1946" y="1"/>
                        <a:pt x="1941" y="1"/>
                        <a:pt x="1936" y="1"/>
                      </a:cubicBezTo>
                      <a:cubicBezTo>
                        <a:pt x="1459" y="23"/>
                        <a:pt x="0" y="948"/>
                        <a:pt x="0" y="948"/>
                      </a:cubicBezTo>
                      <a:lnTo>
                        <a:pt x="2419" y="948"/>
                      </a:lnTo>
                      <a:cubicBezTo>
                        <a:pt x="2419" y="948"/>
                        <a:pt x="2412" y="1"/>
                        <a:pt x="195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5150925" y="4084350"/>
                  <a:ext cx="51650" cy="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604" extrusionOk="0">
                      <a:moveTo>
                        <a:pt x="1667" y="1"/>
                      </a:moveTo>
                      <a:cubicBezTo>
                        <a:pt x="1662" y="1"/>
                        <a:pt x="1658" y="1"/>
                        <a:pt x="1653" y="1"/>
                      </a:cubicBezTo>
                      <a:cubicBezTo>
                        <a:pt x="1246" y="14"/>
                        <a:pt x="0" y="603"/>
                        <a:pt x="0" y="603"/>
                      </a:cubicBezTo>
                      <a:lnTo>
                        <a:pt x="2065" y="603"/>
                      </a:lnTo>
                      <a:cubicBezTo>
                        <a:pt x="2065" y="603"/>
                        <a:pt x="2058" y="1"/>
                        <a:pt x="166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5206075" y="4075725"/>
                  <a:ext cx="56850" cy="2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" h="949" extrusionOk="0">
                      <a:moveTo>
                        <a:pt x="441" y="1"/>
                      </a:moveTo>
                      <a:cubicBezTo>
                        <a:pt x="7" y="1"/>
                        <a:pt x="0" y="948"/>
                        <a:pt x="0" y="948"/>
                      </a:cubicBezTo>
                      <a:lnTo>
                        <a:pt x="2273" y="948"/>
                      </a:lnTo>
                      <a:cubicBezTo>
                        <a:pt x="2273" y="948"/>
                        <a:pt x="901" y="23"/>
                        <a:pt x="456" y="1"/>
                      </a:cubicBezTo>
                      <a:cubicBezTo>
                        <a:pt x="451" y="1"/>
                        <a:pt x="446" y="1"/>
                        <a:pt x="4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5216550" y="4081225"/>
                  <a:ext cx="46325" cy="1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3" h="729" extrusionOk="0">
                      <a:moveTo>
                        <a:pt x="360" y="1"/>
                      </a:moveTo>
                      <a:cubicBezTo>
                        <a:pt x="6" y="1"/>
                        <a:pt x="1" y="728"/>
                        <a:pt x="1" y="728"/>
                      </a:cubicBezTo>
                      <a:lnTo>
                        <a:pt x="1853" y="728"/>
                      </a:lnTo>
                      <a:cubicBezTo>
                        <a:pt x="1853" y="728"/>
                        <a:pt x="736" y="17"/>
                        <a:pt x="371" y="1"/>
                      </a:cubicBezTo>
                      <a:cubicBezTo>
                        <a:pt x="368" y="1"/>
                        <a:pt x="364" y="1"/>
                        <a:pt x="3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5044250" y="4099050"/>
                  <a:ext cx="335025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1" h="4636" extrusionOk="0">
                      <a:moveTo>
                        <a:pt x="566" y="1"/>
                      </a:moveTo>
                      <a:lnTo>
                        <a:pt x="1" y="4635"/>
                      </a:lnTo>
                      <a:lnTo>
                        <a:pt x="13401" y="4635"/>
                      </a:lnTo>
                      <a:lnTo>
                        <a:pt x="1283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093838" y="4098750"/>
                  <a:ext cx="210725" cy="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" h="4636" extrusionOk="0">
                      <a:moveTo>
                        <a:pt x="4537" y="1"/>
                      </a:moveTo>
                      <a:lnTo>
                        <a:pt x="0" y="4635"/>
                      </a:lnTo>
                      <a:lnTo>
                        <a:pt x="5146" y="4635"/>
                      </a:lnTo>
                      <a:lnTo>
                        <a:pt x="8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5103325" y="3854800"/>
                  <a:ext cx="200850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4" h="1550" extrusionOk="0">
                      <a:moveTo>
                        <a:pt x="3618" y="0"/>
                      </a:moveTo>
                      <a:cubicBezTo>
                        <a:pt x="2039" y="0"/>
                        <a:pt x="572" y="679"/>
                        <a:pt x="0" y="978"/>
                      </a:cubicBezTo>
                      <a:lnTo>
                        <a:pt x="13" y="1550"/>
                      </a:lnTo>
                      <a:cubicBezTo>
                        <a:pt x="13" y="1550"/>
                        <a:pt x="1741" y="431"/>
                        <a:pt x="3640" y="431"/>
                      </a:cubicBezTo>
                      <a:cubicBezTo>
                        <a:pt x="3926" y="431"/>
                        <a:pt x="4216" y="457"/>
                        <a:pt x="4505" y="515"/>
                      </a:cubicBezTo>
                      <a:cubicBezTo>
                        <a:pt x="6711" y="962"/>
                        <a:pt x="8033" y="1103"/>
                        <a:pt x="8033" y="1103"/>
                      </a:cubicBezTo>
                      <a:lnTo>
                        <a:pt x="8029" y="639"/>
                      </a:lnTo>
                      <a:cubicBezTo>
                        <a:pt x="7514" y="579"/>
                        <a:pt x="6287" y="415"/>
                        <a:pt x="4541" y="84"/>
                      </a:cubicBezTo>
                      <a:cubicBezTo>
                        <a:pt x="4233" y="26"/>
                        <a:pt x="3924" y="0"/>
                        <a:pt x="36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5221900" y="3551000"/>
                  <a:ext cx="65800" cy="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" h="3835" extrusionOk="0">
                      <a:moveTo>
                        <a:pt x="439" y="0"/>
                      </a:moveTo>
                      <a:lnTo>
                        <a:pt x="1" y="549"/>
                      </a:lnTo>
                      <a:lnTo>
                        <a:pt x="1316" y="3834"/>
                      </a:lnTo>
                      <a:lnTo>
                        <a:pt x="2632" y="3429"/>
                      </a:lnTo>
                      <a:lnTo>
                        <a:pt x="439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5116425" y="3551000"/>
                  <a:ext cx="65800" cy="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" h="3835" extrusionOk="0">
                      <a:moveTo>
                        <a:pt x="2194" y="0"/>
                      </a:moveTo>
                      <a:lnTo>
                        <a:pt x="1" y="3429"/>
                      </a:lnTo>
                      <a:lnTo>
                        <a:pt x="1317" y="3834"/>
                      </a:lnTo>
                      <a:lnTo>
                        <a:pt x="2632" y="549"/>
                      </a:lnTo>
                      <a:lnTo>
                        <a:pt x="2194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5223450" y="3534900"/>
                  <a:ext cx="135100" cy="11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" h="4770" extrusionOk="0">
                      <a:moveTo>
                        <a:pt x="386" y="1"/>
                      </a:moveTo>
                      <a:lnTo>
                        <a:pt x="1" y="644"/>
                      </a:lnTo>
                      <a:cubicBezTo>
                        <a:pt x="2" y="644"/>
                        <a:pt x="1876" y="4362"/>
                        <a:pt x="2591" y="4642"/>
                      </a:cubicBezTo>
                      <a:cubicBezTo>
                        <a:pt x="2821" y="4731"/>
                        <a:pt x="3042" y="4769"/>
                        <a:pt x="3252" y="4769"/>
                      </a:cubicBezTo>
                      <a:cubicBezTo>
                        <a:pt x="4376" y="4769"/>
                        <a:pt x="5182" y="3692"/>
                        <a:pt x="5182" y="3692"/>
                      </a:cubicBezTo>
                      <a:cubicBezTo>
                        <a:pt x="5182" y="3692"/>
                        <a:pt x="5404" y="1567"/>
                        <a:pt x="4356" y="981"/>
                      </a:cubicBezTo>
                      <a:cubicBezTo>
                        <a:pt x="3308" y="393"/>
                        <a:pt x="386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5228900" y="3534900"/>
                  <a:ext cx="127775" cy="9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1" h="3662" extrusionOk="0">
                      <a:moveTo>
                        <a:pt x="168" y="1"/>
                      </a:moveTo>
                      <a:lnTo>
                        <a:pt x="1" y="281"/>
                      </a:lnTo>
                      <a:cubicBezTo>
                        <a:pt x="961" y="1074"/>
                        <a:pt x="3953" y="3495"/>
                        <a:pt x="4967" y="3662"/>
                      </a:cubicBezTo>
                      <a:cubicBezTo>
                        <a:pt x="4989" y="3400"/>
                        <a:pt x="5111" y="1527"/>
                        <a:pt x="4138" y="979"/>
                      </a:cubicBezTo>
                      <a:cubicBezTo>
                        <a:pt x="3090" y="393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5230275" y="3723625"/>
                  <a:ext cx="90300" cy="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2308" extrusionOk="0">
                      <a:moveTo>
                        <a:pt x="1" y="0"/>
                      </a:moveTo>
                      <a:lnTo>
                        <a:pt x="18" y="165"/>
                      </a:lnTo>
                      <a:cubicBezTo>
                        <a:pt x="843" y="353"/>
                        <a:pt x="2380" y="1101"/>
                        <a:pt x="3612" y="2308"/>
                      </a:cubicBezTo>
                      <a:cubicBezTo>
                        <a:pt x="3612" y="2242"/>
                        <a:pt x="3612" y="2173"/>
                        <a:pt x="3610" y="2107"/>
                      </a:cubicBezTo>
                      <a:cubicBezTo>
                        <a:pt x="2386" y="937"/>
                        <a:pt x="874" y="172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5085350" y="3723250"/>
                  <a:ext cx="101775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2637" extrusionOk="0">
                      <a:moveTo>
                        <a:pt x="4070" y="1"/>
                      </a:moveTo>
                      <a:lnTo>
                        <a:pt x="4070" y="1"/>
                      </a:lnTo>
                      <a:cubicBezTo>
                        <a:pt x="2998" y="107"/>
                        <a:pt x="1444" y="621"/>
                        <a:pt x="1" y="2406"/>
                      </a:cubicBezTo>
                      <a:cubicBezTo>
                        <a:pt x="1" y="2482"/>
                        <a:pt x="1" y="2558"/>
                        <a:pt x="2" y="2636"/>
                      </a:cubicBezTo>
                      <a:cubicBezTo>
                        <a:pt x="1434" y="800"/>
                        <a:pt x="2990" y="266"/>
                        <a:pt x="4060" y="157"/>
                      </a:cubicBezTo>
                      <a:lnTo>
                        <a:pt x="407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5218100" y="3657825"/>
                  <a:ext cx="86575" cy="5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2309" extrusionOk="0">
                      <a:moveTo>
                        <a:pt x="0" y="1"/>
                      </a:moveTo>
                      <a:lnTo>
                        <a:pt x="16" y="166"/>
                      </a:lnTo>
                      <a:cubicBezTo>
                        <a:pt x="807" y="354"/>
                        <a:pt x="2280" y="1102"/>
                        <a:pt x="3461" y="2309"/>
                      </a:cubicBezTo>
                      <a:cubicBezTo>
                        <a:pt x="3462" y="2243"/>
                        <a:pt x="3459" y="2175"/>
                        <a:pt x="3459" y="2108"/>
                      </a:cubicBezTo>
                      <a:cubicBezTo>
                        <a:pt x="2285" y="938"/>
                        <a:pt x="840" y="17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5101300" y="3659300"/>
                  <a:ext cx="97650" cy="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6" h="2562" extrusionOk="0">
                      <a:moveTo>
                        <a:pt x="3720" y="1"/>
                      </a:moveTo>
                      <a:cubicBezTo>
                        <a:pt x="2691" y="107"/>
                        <a:pt x="1389" y="548"/>
                        <a:pt x="1" y="2332"/>
                      </a:cubicBezTo>
                      <a:cubicBezTo>
                        <a:pt x="1" y="2409"/>
                        <a:pt x="1" y="2485"/>
                        <a:pt x="2" y="2562"/>
                      </a:cubicBezTo>
                      <a:cubicBezTo>
                        <a:pt x="1380" y="726"/>
                        <a:pt x="2876" y="193"/>
                        <a:pt x="3905" y="83"/>
                      </a:cubicBezTo>
                      <a:lnTo>
                        <a:pt x="372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040950" y="3534900"/>
                  <a:ext cx="135100" cy="11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" h="4770" extrusionOk="0">
                      <a:moveTo>
                        <a:pt x="5017" y="1"/>
                      </a:moveTo>
                      <a:cubicBezTo>
                        <a:pt x="5017" y="1"/>
                        <a:pt x="2094" y="393"/>
                        <a:pt x="1047" y="981"/>
                      </a:cubicBezTo>
                      <a:cubicBezTo>
                        <a:pt x="1" y="1567"/>
                        <a:pt x="221" y="3692"/>
                        <a:pt x="221" y="3692"/>
                      </a:cubicBezTo>
                      <a:cubicBezTo>
                        <a:pt x="221" y="3692"/>
                        <a:pt x="1028" y="4769"/>
                        <a:pt x="2151" y="4769"/>
                      </a:cubicBezTo>
                      <a:cubicBezTo>
                        <a:pt x="2361" y="4769"/>
                        <a:pt x="2583" y="4731"/>
                        <a:pt x="2811" y="4642"/>
                      </a:cubicBezTo>
                      <a:cubicBezTo>
                        <a:pt x="3529" y="4362"/>
                        <a:pt x="5401" y="644"/>
                        <a:pt x="5404" y="644"/>
                      </a:cubicBezTo>
                      <a:lnTo>
                        <a:pt x="501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5047325" y="3544450"/>
                  <a:ext cx="128650" cy="1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6" h="4388" extrusionOk="0">
                      <a:moveTo>
                        <a:pt x="4991" y="1"/>
                      </a:moveTo>
                      <a:cubicBezTo>
                        <a:pt x="3860" y="882"/>
                        <a:pt x="871" y="3174"/>
                        <a:pt x="223" y="3316"/>
                      </a:cubicBezTo>
                      <a:cubicBezTo>
                        <a:pt x="148" y="3332"/>
                        <a:pt x="73" y="3342"/>
                        <a:pt x="0" y="3353"/>
                      </a:cubicBezTo>
                      <a:cubicBezTo>
                        <a:pt x="165" y="3554"/>
                        <a:pt x="908" y="4387"/>
                        <a:pt x="1896" y="4387"/>
                      </a:cubicBezTo>
                      <a:cubicBezTo>
                        <a:pt x="2106" y="4387"/>
                        <a:pt x="2327" y="4349"/>
                        <a:pt x="2556" y="4260"/>
                      </a:cubicBezTo>
                      <a:cubicBezTo>
                        <a:pt x="3274" y="3980"/>
                        <a:pt x="5146" y="262"/>
                        <a:pt x="5146" y="262"/>
                      </a:cubicBezTo>
                      <a:lnTo>
                        <a:pt x="499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5181325" y="3515175"/>
                  <a:ext cx="53675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1606" extrusionOk="0">
                      <a:moveTo>
                        <a:pt x="992" y="0"/>
                      </a:moveTo>
                      <a:cubicBezTo>
                        <a:pt x="924" y="0"/>
                        <a:pt x="854" y="8"/>
                        <a:pt x="783" y="25"/>
                      </a:cubicBezTo>
                      <a:cubicBezTo>
                        <a:pt x="0" y="212"/>
                        <a:pt x="609" y="1606"/>
                        <a:pt x="609" y="1606"/>
                      </a:cubicBezTo>
                      <a:lnTo>
                        <a:pt x="1592" y="1557"/>
                      </a:lnTo>
                      <a:lnTo>
                        <a:pt x="2147" y="771"/>
                      </a:lnTo>
                      <a:cubicBezTo>
                        <a:pt x="2147" y="771"/>
                        <a:pt x="1667" y="0"/>
                        <a:pt x="9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5220425" y="3531950"/>
                  <a:ext cx="36825" cy="4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739" extrusionOk="0">
                      <a:moveTo>
                        <a:pt x="438" y="1"/>
                      </a:moveTo>
                      <a:lnTo>
                        <a:pt x="1" y="814"/>
                      </a:lnTo>
                      <a:lnTo>
                        <a:pt x="553" y="1738"/>
                      </a:lnTo>
                      <a:lnTo>
                        <a:pt x="1472" y="188"/>
                      </a:lnTo>
                      <a:lnTo>
                        <a:pt x="43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5195225" y="3548450"/>
                  <a:ext cx="20625" cy="7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3092" extrusionOk="0">
                      <a:moveTo>
                        <a:pt x="805" y="0"/>
                      </a:moveTo>
                      <a:lnTo>
                        <a:pt x="0" y="6"/>
                      </a:lnTo>
                      <a:lnTo>
                        <a:pt x="20" y="3091"/>
                      </a:lnTo>
                      <a:lnTo>
                        <a:pt x="825" y="3087"/>
                      </a:lnTo>
                      <a:lnTo>
                        <a:pt x="80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5188450" y="3624975"/>
                  <a:ext cx="43350" cy="4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19029" extrusionOk="0">
                      <a:moveTo>
                        <a:pt x="1245" y="0"/>
                      </a:moveTo>
                      <a:lnTo>
                        <a:pt x="262" y="7"/>
                      </a:lnTo>
                      <a:lnTo>
                        <a:pt x="1" y="17620"/>
                      </a:lnTo>
                      <a:lnTo>
                        <a:pt x="878" y="19029"/>
                      </a:lnTo>
                      <a:lnTo>
                        <a:pt x="1734" y="17610"/>
                      </a:lnTo>
                      <a:lnTo>
                        <a:pt x="124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5188450" y="3625150"/>
                  <a:ext cx="31800" cy="47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19022" extrusionOk="0">
                      <a:moveTo>
                        <a:pt x="262" y="0"/>
                      </a:moveTo>
                      <a:lnTo>
                        <a:pt x="1" y="17613"/>
                      </a:lnTo>
                      <a:lnTo>
                        <a:pt x="878" y="19022"/>
                      </a:lnTo>
                      <a:lnTo>
                        <a:pt x="878" y="19022"/>
                      </a:lnTo>
                      <a:lnTo>
                        <a:pt x="728" y="2072"/>
                      </a:lnTo>
                      <a:lnTo>
                        <a:pt x="1271" y="1117"/>
                      </a:lnTo>
                      <a:lnTo>
                        <a:pt x="1261" y="42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5166000" y="3615875"/>
                  <a:ext cx="78525" cy="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" h="777" extrusionOk="0">
                      <a:moveTo>
                        <a:pt x="2684" y="1"/>
                      </a:moveTo>
                      <a:cubicBezTo>
                        <a:pt x="2683" y="1"/>
                        <a:pt x="2683" y="1"/>
                        <a:pt x="2682" y="1"/>
                      </a:cubicBezTo>
                      <a:lnTo>
                        <a:pt x="1584" y="8"/>
                      </a:lnTo>
                      <a:lnTo>
                        <a:pt x="438" y="15"/>
                      </a:lnTo>
                      <a:cubicBezTo>
                        <a:pt x="155" y="16"/>
                        <a:pt x="1" y="354"/>
                        <a:pt x="186" y="570"/>
                      </a:cubicBezTo>
                      <a:cubicBezTo>
                        <a:pt x="287" y="688"/>
                        <a:pt x="445" y="776"/>
                        <a:pt x="688" y="776"/>
                      </a:cubicBezTo>
                      <a:cubicBezTo>
                        <a:pt x="690" y="776"/>
                        <a:pt x="692" y="776"/>
                        <a:pt x="693" y="776"/>
                      </a:cubicBezTo>
                      <a:lnTo>
                        <a:pt x="2428" y="765"/>
                      </a:lnTo>
                      <a:cubicBezTo>
                        <a:pt x="2610" y="764"/>
                        <a:pt x="2780" y="697"/>
                        <a:pt x="2909" y="584"/>
                      </a:cubicBezTo>
                      <a:cubicBezTo>
                        <a:pt x="3140" y="385"/>
                        <a:pt x="2985" y="1"/>
                        <a:pt x="26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5173375" y="3625175"/>
                  <a:ext cx="64150" cy="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6" h="337" extrusionOk="0">
                      <a:moveTo>
                        <a:pt x="2565" y="1"/>
                      </a:moveTo>
                      <a:lnTo>
                        <a:pt x="2565" y="1"/>
                      </a:lnTo>
                      <a:cubicBezTo>
                        <a:pt x="2459" y="37"/>
                        <a:pt x="2344" y="60"/>
                        <a:pt x="2222" y="61"/>
                      </a:cubicBezTo>
                      <a:lnTo>
                        <a:pt x="253" y="74"/>
                      </a:lnTo>
                      <a:cubicBezTo>
                        <a:pt x="158" y="74"/>
                        <a:pt x="74" y="65"/>
                        <a:pt x="0" y="50"/>
                      </a:cubicBezTo>
                      <a:lnTo>
                        <a:pt x="0" y="50"/>
                      </a:lnTo>
                      <a:cubicBezTo>
                        <a:pt x="10" y="85"/>
                        <a:pt x="28" y="119"/>
                        <a:pt x="56" y="152"/>
                      </a:cubicBezTo>
                      <a:cubicBezTo>
                        <a:pt x="147" y="256"/>
                        <a:pt x="289" y="337"/>
                        <a:pt x="506" y="337"/>
                      </a:cubicBezTo>
                      <a:lnTo>
                        <a:pt x="2044" y="325"/>
                      </a:lnTo>
                      <a:cubicBezTo>
                        <a:pt x="2208" y="324"/>
                        <a:pt x="2357" y="265"/>
                        <a:pt x="2472" y="166"/>
                      </a:cubicBezTo>
                      <a:cubicBezTo>
                        <a:pt x="2525" y="119"/>
                        <a:pt x="2557" y="61"/>
                        <a:pt x="256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5226875" y="3619275"/>
                  <a:ext cx="114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415" extrusionOk="0">
                      <a:moveTo>
                        <a:pt x="229" y="1"/>
                      </a:moveTo>
                      <a:cubicBezTo>
                        <a:pt x="141" y="1"/>
                        <a:pt x="60" y="57"/>
                        <a:pt x="33" y="146"/>
                      </a:cubicBezTo>
                      <a:cubicBezTo>
                        <a:pt x="0" y="257"/>
                        <a:pt x="60" y="372"/>
                        <a:pt x="168" y="405"/>
                      </a:cubicBezTo>
                      <a:cubicBezTo>
                        <a:pt x="189" y="411"/>
                        <a:pt x="209" y="415"/>
                        <a:pt x="230" y="415"/>
                      </a:cubicBezTo>
                      <a:cubicBezTo>
                        <a:pt x="316" y="415"/>
                        <a:pt x="396" y="358"/>
                        <a:pt x="424" y="268"/>
                      </a:cubicBezTo>
                      <a:cubicBezTo>
                        <a:pt x="457" y="159"/>
                        <a:pt x="397" y="44"/>
                        <a:pt x="289" y="10"/>
                      </a:cubicBezTo>
                      <a:cubicBezTo>
                        <a:pt x="269" y="4"/>
                        <a:pt x="249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5172375" y="3619675"/>
                  <a:ext cx="11475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415" extrusionOk="0">
                      <a:moveTo>
                        <a:pt x="231" y="0"/>
                      </a:moveTo>
                      <a:cubicBezTo>
                        <a:pt x="143" y="0"/>
                        <a:pt x="62" y="57"/>
                        <a:pt x="35" y="147"/>
                      </a:cubicBezTo>
                      <a:cubicBezTo>
                        <a:pt x="0" y="257"/>
                        <a:pt x="62" y="372"/>
                        <a:pt x="170" y="405"/>
                      </a:cubicBezTo>
                      <a:cubicBezTo>
                        <a:pt x="190" y="411"/>
                        <a:pt x="211" y="414"/>
                        <a:pt x="231" y="414"/>
                      </a:cubicBezTo>
                      <a:cubicBezTo>
                        <a:pt x="318" y="414"/>
                        <a:pt x="397" y="358"/>
                        <a:pt x="424" y="268"/>
                      </a:cubicBezTo>
                      <a:cubicBezTo>
                        <a:pt x="459" y="159"/>
                        <a:pt x="398" y="44"/>
                        <a:pt x="290" y="9"/>
                      </a:cubicBezTo>
                      <a:cubicBezTo>
                        <a:pt x="271" y="3"/>
                        <a:pt x="25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5195150" y="3548450"/>
                  <a:ext cx="2032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1885" extrusionOk="0">
                      <a:moveTo>
                        <a:pt x="805" y="0"/>
                      </a:moveTo>
                      <a:lnTo>
                        <a:pt x="0" y="5"/>
                      </a:lnTo>
                      <a:lnTo>
                        <a:pt x="13" y="1884"/>
                      </a:lnTo>
                      <a:cubicBezTo>
                        <a:pt x="228" y="1468"/>
                        <a:pt x="521" y="1200"/>
                        <a:pt x="777" y="1200"/>
                      </a:cubicBezTo>
                      <a:cubicBezTo>
                        <a:pt x="789" y="1200"/>
                        <a:pt x="801" y="1200"/>
                        <a:pt x="812" y="1202"/>
                      </a:cubicBezTo>
                      <a:lnTo>
                        <a:pt x="805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5189075" y="3535375"/>
                  <a:ext cx="32275" cy="3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1304" extrusionOk="0">
                      <a:moveTo>
                        <a:pt x="642" y="0"/>
                      </a:moveTo>
                      <a:cubicBezTo>
                        <a:pt x="642" y="0"/>
                        <a:pt x="641" y="0"/>
                        <a:pt x="640" y="0"/>
                      </a:cubicBezTo>
                      <a:cubicBezTo>
                        <a:pt x="286" y="2"/>
                        <a:pt x="0" y="296"/>
                        <a:pt x="3" y="656"/>
                      </a:cubicBezTo>
                      <a:cubicBezTo>
                        <a:pt x="5" y="1013"/>
                        <a:pt x="291" y="1304"/>
                        <a:pt x="645" y="1304"/>
                      </a:cubicBezTo>
                      <a:cubicBezTo>
                        <a:pt x="646" y="1304"/>
                        <a:pt x="648" y="1304"/>
                        <a:pt x="650" y="1304"/>
                      </a:cubicBezTo>
                      <a:cubicBezTo>
                        <a:pt x="1005" y="1302"/>
                        <a:pt x="1291" y="1008"/>
                        <a:pt x="1286" y="648"/>
                      </a:cubicBezTo>
                      <a:cubicBezTo>
                        <a:pt x="1285" y="290"/>
                        <a:pt x="998" y="0"/>
                        <a:pt x="6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5198525" y="3544925"/>
                  <a:ext cx="13375" cy="1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0" extrusionOk="0">
                      <a:moveTo>
                        <a:pt x="269" y="0"/>
                      </a:moveTo>
                      <a:cubicBezTo>
                        <a:pt x="268" y="0"/>
                        <a:pt x="267" y="0"/>
                        <a:pt x="266" y="0"/>
                      </a:cubicBezTo>
                      <a:cubicBezTo>
                        <a:pt x="118" y="2"/>
                        <a:pt x="0" y="123"/>
                        <a:pt x="2" y="272"/>
                      </a:cubicBezTo>
                      <a:cubicBezTo>
                        <a:pt x="3" y="421"/>
                        <a:pt x="121" y="539"/>
                        <a:pt x="266" y="539"/>
                      </a:cubicBezTo>
                      <a:cubicBezTo>
                        <a:pt x="267" y="539"/>
                        <a:pt x="268" y="539"/>
                        <a:pt x="269" y="539"/>
                      </a:cubicBezTo>
                      <a:cubicBezTo>
                        <a:pt x="417" y="538"/>
                        <a:pt x="535" y="417"/>
                        <a:pt x="533" y="268"/>
                      </a:cubicBezTo>
                      <a:cubicBezTo>
                        <a:pt x="532" y="119"/>
                        <a:pt x="414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5140400" y="3532925"/>
                  <a:ext cx="40800" cy="4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1620" extrusionOk="0">
                      <a:moveTo>
                        <a:pt x="1052" y="1"/>
                      </a:moveTo>
                      <a:lnTo>
                        <a:pt x="0" y="172"/>
                      </a:lnTo>
                      <a:lnTo>
                        <a:pt x="1071" y="1620"/>
                      </a:lnTo>
                      <a:lnTo>
                        <a:pt x="1631" y="718"/>
                      </a:lnTo>
                      <a:lnTo>
                        <a:pt x="10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5012975" y="4194300"/>
                  <a:ext cx="397600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4" h="982" extrusionOk="0">
                      <a:moveTo>
                        <a:pt x="670" y="0"/>
                      </a:moveTo>
                      <a:lnTo>
                        <a:pt x="0" y="982"/>
                      </a:lnTo>
                      <a:lnTo>
                        <a:pt x="15903" y="982"/>
                      </a:lnTo>
                      <a:lnTo>
                        <a:pt x="152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5262800" y="3543775"/>
                  <a:ext cx="78375" cy="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125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33" y="332"/>
                        <a:pt x="923" y="729"/>
                        <a:pt x="1791" y="996"/>
                      </a:cubicBezTo>
                      <a:cubicBezTo>
                        <a:pt x="2282" y="1150"/>
                        <a:pt x="2752" y="1233"/>
                        <a:pt x="3134" y="1254"/>
                      </a:cubicBezTo>
                      <a:cubicBezTo>
                        <a:pt x="3026" y="1032"/>
                        <a:pt x="2875" y="844"/>
                        <a:pt x="2666" y="728"/>
                      </a:cubicBezTo>
                      <a:cubicBezTo>
                        <a:pt x="2079" y="399"/>
                        <a:pt x="822" y="141"/>
                        <a:pt x="0" y="0"/>
                      </a:cubicBezTo>
                      <a:close/>
                    </a:path>
                  </a:pathLst>
                </a:custGeom>
                <a:solidFill>
                  <a:srgbClr val="BCCE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5056950" y="3542775"/>
                  <a:ext cx="78550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2" h="1267" extrusionOk="0">
                      <a:moveTo>
                        <a:pt x="3141" y="0"/>
                      </a:moveTo>
                      <a:lnTo>
                        <a:pt x="3141" y="0"/>
                      </a:lnTo>
                      <a:cubicBezTo>
                        <a:pt x="2318" y="145"/>
                        <a:pt x="1056" y="408"/>
                        <a:pt x="470" y="739"/>
                      </a:cubicBezTo>
                      <a:cubicBezTo>
                        <a:pt x="260" y="857"/>
                        <a:pt x="109" y="1046"/>
                        <a:pt x="0" y="1266"/>
                      </a:cubicBezTo>
                      <a:cubicBezTo>
                        <a:pt x="384" y="1245"/>
                        <a:pt x="852" y="1158"/>
                        <a:pt x="1347" y="1005"/>
                      </a:cubicBezTo>
                      <a:cubicBezTo>
                        <a:pt x="2215" y="733"/>
                        <a:pt x="2907" y="335"/>
                        <a:pt x="3141" y="0"/>
                      </a:cubicBezTo>
                      <a:close/>
                    </a:path>
                  </a:pathLst>
                </a:custGeom>
                <a:solidFill>
                  <a:srgbClr val="BCCE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5133325" y="3389025"/>
                  <a:ext cx="131750" cy="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" h="3260" extrusionOk="0">
                      <a:moveTo>
                        <a:pt x="2501" y="0"/>
                      </a:moveTo>
                      <a:cubicBezTo>
                        <a:pt x="1726" y="0"/>
                        <a:pt x="848" y="135"/>
                        <a:pt x="266" y="326"/>
                      </a:cubicBezTo>
                      <a:cubicBezTo>
                        <a:pt x="0" y="1072"/>
                        <a:pt x="612" y="2880"/>
                        <a:pt x="317" y="2880"/>
                      </a:cubicBezTo>
                      <a:cubicBezTo>
                        <a:pt x="316" y="2880"/>
                        <a:pt x="314" y="2880"/>
                        <a:pt x="312" y="2880"/>
                      </a:cubicBezTo>
                      <a:cubicBezTo>
                        <a:pt x="276" y="2877"/>
                        <a:pt x="243" y="2874"/>
                        <a:pt x="207" y="2873"/>
                      </a:cubicBezTo>
                      <a:lnTo>
                        <a:pt x="207" y="2873"/>
                      </a:lnTo>
                      <a:cubicBezTo>
                        <a:pt x="825" y="3112"/>
                        <a:pt x="1625" y="3259"/>
                        <a:pt x="2501" y="3259"/>
                      </a:cubicBezTo>
                      <a:cubicBezTo>
                        <a:pt x="3621" y="3259"/>
                        <a:pt x="4620" y="3019"/>
                        <a:pt x="5270" y="2648"/>
                      </a:cubicBezTo>
                      <a:cubicBezTo>
                        <a:pt x="5222" y="2647"/>
                        <a:pt x="5173" y="2647"/>
                        <a:pt x="5123" y="2647"/>
                      </a:cubicBezTo>
                      <a:cubicBezTo>
                        <a:pt x="4964" y="2647"/>
                        <a:pt x="4794" y="2652"/>
                        <a:pt x="4611" y="2664"/>
                      </a:cubicBezTo>
                      <a:cubicBezTo>
                        <a:pt x="4608" y="2664"/>
                        <a:pt x="4604" y="2665"/>
                        <a:pt x="4600" y="2665"/>
                      </a:cubicBezTo>
                      <a:cubicBezTo>
                        <a:pt x="4060" y="2665"/>
                        <a:pt x="4531" y="79"/>
                        <a:pt x="3789" y="79"/>
                      </a:cubicBezTo>
                      <a:cubicBezTo>
                        <a:pt x="3759" y="79"/>
                        <a:pt x="3726" y="83"/>
                        <a:pt x="3692" y="92"/>
                      </a:cubicBezTo>
                      <a:cubicBezTo>
                        <a:pt x="3651" y="103"/>
                        <a:pt x="3571" y="109"/>
                        <a:pt x="3468" y="109"/>
                      </a:cubicBezTo>
                      <a:cubicBezTo>
                        <a:pt x="3243" y="109"/>
                        <a:pt x="2908" y="79"/>
                        <a:pt x="2631" y="1"/>
                      </a:cubicBezTo>
                      <a:cubicBezTo>
                        <a:pt x="2588" y="1"/>
                        <a:pt x="2545" y="0"/>
                        <a:pt x="25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5128550" y="3209350"/>
                  <a:ext cx="112925" cy="7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7" h="3197" extrusionOk="0">
                      <a:moveTo>
                        <a:pt x="2306" y="0"/>
                      </a:moveTo>
                      <a:cubicBezTo>
                        <a:pt x="1787" y="0"/>
                        <a:pt x="1759" y="700"/>
                        <a:pt x="1759" y="700"/>
                      </a:cubicBezTo>
                      <a:cubicBezTo>
                        <a:pt x="1759" y="700"/>
                        <a:pt x="1677" y="438"/>
                        <a:pt x="1335" y="438"/>
                      </a:cubicBezTo>
                      <a:cubicBezTo>
                        <a:pt x="1192" y="438"/>
                        <a:pt x="1004" y="484"/>
                        <a:pt x="757" y="613"/>
                      </a:cubicBezTo>
                      <a:cubicBezTo>
                        <a:pt x="1" y="1008"/>
                        <a:pt x="683" y="1670"/>
                        <a:pt x="983" y="1670"/>
                      </a:cubicBezTo>
                      <a:cubicBezTo>
                        <a:pt x="1033" y="1670"/>
                        <a:pt x="1072" y="1652"/>
                        <a:pt x="1092" y="1610"/>
                      </a:cubicBezTo>
                      <a:cubicBezTo>
                        <a:pt x="1142" y="1507"/>
                        <a:pt x="1302" y="1394"/>
                        <a:pt x="1487" y="1394"/>
                      </a:cubicBezTo>
                      <a:cubicBezTo>
                        <a:pt x="1816" y="1394"/>
                        <a:pt x="2225" y="1754"/>
                        <a:pt x="2233" y="3176"/>
                      </a:cubicBezTo>
                      <a:lnTo>
                        <a:pt x="2332" y="3197"/>
                      </a:lnTo>
                      <a:cubicBezTo>
                        <a:pt x="2286" y="1663"/>
                        <a:pt x="2808" y="1455"/>
                        <a:pt x="3095" y="1455"/>
                      </a:cubicBezTo>
                      <a:cubicBezTo>
                        <a:pt x="3202" y="1455"/>
                        <a:pt x="3276" y="1484"/>
                        <a:pt x="3276" y="1484"/>
                      </a:cubicBezTo>
                      <a:cubicBezTo>
                        <a:pt x="3276" y="1484"/>
                        <a:pt x="4516" y="1484"/>
                        <a:pt x="3943" y="688"/>
                      </a:cubicBezTo>
                      <a:cubicBezTo>
                        <a:pt x="3778" y="458"/>
                        <a:pt x="3618" y="376"/>
                        <a:pt x="3474" y="376"/>
                      </a:cubicBezTo>
                      <a:cubicBezTo>
                        <a:pt x="3120" y="376"/>
                        <a:pt x="2863" y="874"/>
                        <a:pt x="2863" y="874"/>
                      </a:cubicBezTo>
                      <a:cubicBezTo>
                        <a:pt x="2863" y="874"/>
                        <a:pt x="2867" y="25"/>
                        <a:pt x="2334" y="1"/>
                      </a:cubicBezTo>
                      <a:cubicBezTo>
                        <a:pt x="2324" y="0"/>
                        <a:pt x="2315" y="0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5142050" y="3220100"/>
                  <a:ext cx="89000" cy="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0" h="2764" extrusionOk="0">
                      <a:moveTo>
                        <a:pt x="1269" y="0"/>
                      </a:moveTo>
                      <a:cubicBezTo>
                        <a:pt x="1225" y="145"/>
                        <a:pt x="1219" y="270"/>
                        <a:pt x="1219" y="270"/>
                      </a:cubicBezTo>
                      <a:cubicBezTo>
                        <a:pt x="1219" y="270"/>
                        <a:pt x="1205" y="225"/>
                        <a:pt x="1161" y="170"/>
                      </a:cubicBezTo>
                      <a:lnTo>
                        <a:pt x="1161" y="170"/>
                      </a:lnTo>
                      <a:cubicBezTo>
                        <a:pt x="1174" y="212"/>
                        <a:pt x="1182" y="253"/>
                        <a:pt x="1182" y="296"/>
                      </a:cubicBezTo>
                      <a:cubicBezTo>
                        <a:pt x="1182" y="669"/>
                        <a:pt x="707" y="967"/>
                        <a:pt x="121" y="967"/>
                      </a:cubicBezTo>
                      <a:cubicBezTo>
                        <a:pt x="79" y="967"/>
                        <a:pt x="41" y="966"/>
                        <a:pt x="0" y="963"/>
                      </a:cubicBezTo>
                      <a:lnTo>
                        <a:pt x="0" y="963"/>
                      </a:lnTo>
                      <a:cubicBezTo>
                        <a:pt x="128" y="1124"/>
                        <a:pt x="318" y="1238"/>
                        <a:pt x="442" y="1238"/>
                      </a:cubicBezTo>
                      <a:cubicBezTo>
                        <a:pt x="491" y="1238"/>
                        <a:pt x="531" y="1220"/>
                        <a:pt x="551" y="1179"/>
                      </a:cubicBezTo>
                      <a:cubicBezTo>
                        <a:pt x="600" y="1076"/>
                        <a:pt x="760" y="963"/>
                        <a:pt x="945" y="963"/>
                      </a:cubicBezTo>
                      <a:cubicBezTo>
                        <a:pt x="1274" y="963"/>
                        <a:pt x="1683" y="1323"/>
                        <a:pt x="1692" y="2745"/>
                      </a:cubicBezTo>
                      <a:lnTo>
                        <a:pt x="1789" y="2764"/>
                      </a:lnTo>
                      <a:cubicBezTo>
                        <a:pt x="1744" y="1232"/>
                        <a:pt x="2266" y="1023"/>
                        <a:pt x="2553" y="1023"/>
                      </a:cubicBezTo>
                      <a:cubicBezTo>
                        <a:pt x="2660" y="1023"/>
                        <a:pt x="2735" y="1052"/>
                        <a:pt x="2735" y="1052"/>
                      </a:cubicBezTo>
                      <a:cubicBezTo>
                        <a:pt x="2735" y="1052"/>
                        <a:pt x="3560" y="1052"/>
                        <a:pt x="3554" y="621"/>
                      </a:cubicBezTo>
                      <a:lnTo>
                        <a:pt x="3554" y="621"/>
                      </a:lnTo>
                      <a:cubicBezTo>
                        <a:pt x="3515" y="657"/>
                        <a:pt x="3474" y="689"/>
                        <a:pt x="3429" y="720"/>
                      </a:cubicBezTo>
                      <a:cubicBezTo>
                        <a:pt x="3232" y="853"/>
                        <a:pt x="3021" y="920"/>
                        <a:pt x="2840" y="920"/>
                      </a:cubicBezTo>
                      <a:cubicBezTo>
                        <a:pt x="2674" y="920"/>
                        <a:pt x="2535" y="863"/>
                        <a:pt x="2459" y="748"/>
                      </a:cubicBezTo>
                      <a:cubicBezTo>
                        <a:pt x="2348" y="579"/>
                        <a:pt x="2404" y="334"/>
                        <a:pt x="2575" y="112"/>
                      </a:cubicBezTo>
                      <a:lnTo>
                        <a:pt x="2575" y="112"/>
                      </a:lnTo>
                      <a:cubicBezTo>
                        <a:pt x="2419" y="259"/>
                        <a:pt x="2323" y="446"/>
                        <a:pt x="2323" y="446"/>
                      </a:cubicBezTo>
                      <a:cubicBezTo>
                        <a:pt x="2323" y="446"/>
                        <a:pt x="2323" y="371"/>
                        <a:pt x="2310" y="268"/>
                      </a:cubicBezTo>
                      <a:cubicBezTo>
                        <a:pt x="2205" y="500"/>
                        <a:pt x="2029" y="656"/>
                        <a:pt x="1830" y="656"/>
                      </a:cubicBezTo>
                      <a:cubicBezTo>
                        <a:pt x="1562" y="656"/>
                        <a:pt x="1337" y="377"/>
                        <a:pt x="12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5181875" y="3272225"/>
                  <a:ext cx="6825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13" extrusionOk="0">
                      <a:moveTo>
                        <a:pt x="1" y="0"/>
                      </a:moveTo>
                      <a:lnTo>
                        <a:pt x="14" y="413"/>
                      </a:lnTo>
                      <a:lnTo>
                        <a:pt x="273" y="413"/>
                      </a:lnTo>
                      <a:lnTo>
                        <a:pt x="265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5119350" y="3278500"/>
                  <a:ext cx="138800" cy="17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6890" extrusionOk="0">
                      <a:moveTo>
                        <a:pt x="2624" y="1"/>
                      </a:moveTo>
                      <a:cubicBezTo>
                        <a:pt x="2624" y="1"/>
                        <a:pt x="681" y="1050"/>
                        <a:pt x="309" y="2790"/>
                      </a:cubicBezTo>
                      <a:cubicBezTo>
                        <a:pt x="0" y="4236"/>
                        <a:pt x="559" y="6890"/>
                        <a:pt x="559" y="6890"/>
                      </a:cubicBezTo>
                      <a:lnTo>
                        <a:pt x="5373" y="6795"/>
                      </a:lnTo>
                      <a:cubicBezTo>
                        <a:pt x="5373" y="6795"/>
                        <a:pt x="5551" y="3556"/>
                        <a:pt x="5124" y="2370"/>
                      </a:cubicBezTo>
                      <a:cubicBezTo>
                        <a:pt x="4629" y="987"/>
                        <a:pt x="2624" y="1"/>
                        <a:pt x="26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5169650" y="3278550"/>
                  <a:ext cx="67900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3749" extrusionOk="0">
                      <a:moveTo>
                        <a:pt x="611" y="0"/>
                      </a:moveTo>
                      <a:cubicBezTo>
                        <a:pt x="611" y="0"/>
                        <a:pt x="562" y="28"/>
                        <a:pt x="559" y="29"/>
                      </a:cubicBezTo>
                      <a:cubicBezTo>
                        <a:pt x="0" y="3031"/>
                        <a:pt x="1184" y="3748"/>
                        <a:pt x="2062" y="3748"/>
                      </a:cubicBezTo>
                      <a:cubicBezTo>
                        <a:pt x="2234" y="3748"/>
                        <a:pt x="2394" y="3721"/>
                        <a:pt x="2528" y="3678"/>
                      </a:cubicBezTo>
                      <a:cubicBezTo>
                        <a:pt x="2584" y="3153"/>
                        <a:pt x="2716" y="2969"/>
                        <a:pt x="2660" y="2634"/>
                      </a:cubicBezTo>
                      <a:cubicBezTo>
                        <a:pt x="2421" y="1207"/>
                        <a:pt x="611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5184825" y="3278550"/>
                  <a:ext cx="68400" cy="9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3805" extrusionOk="0">
                      <a:moveTo>
                        <a:pt x="5" y="0"/>
                      </a:moveTo>
                      <a:cubicBezTo>
                        <a:pt x="5" y="0"/>
                        <a:pt x="4" y="2"/>
                        <a:pt x="1" y="5"/>
                      </a:cubicBezTo>
                      <a:cubicBezTo>
                        <a:pt x="1" y="2986"/>
                        <a:pt x="1338" y="3805"/>
                        <a:pt x="2232" y="3805"/>
                      </a:cubicBezTo>
                      <a:cubicBezTo>
                        <a:pt x="2427" y="3805"/>
                        <a:pt x="2601" y="3766"/>
                        <a:pt x="2735" y="3702"/>
                      </a:cubicBezTo>
                      <a:cubicBezTo>
                        <a:pt x="2695" y="3175"/>
                        <a:pt x="2623" y="2695"/>
                        <a:pt x="2505" y="2370"/>
                      </a:cubicBezTo>
                      <a:cubicBezTo>
                        <a:pt x="2010" y="985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5141625" y="3359600"/>
                  <a:ext cx="93375" cy="9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5" h="3699" extrusionOk="0">
                      <a:moveTo>
                        <a:pt x="3637" y="0"/>
                      </a:moveTo>
                      <a:lnTo>
                        <a:pt x="0" y="184"/>
                      </a:lnTo>
                      <a:lnTo>
                        <a:pt x="395" y="3633"/>
                      </a:lnTo>
                      <a:cubicBezTo>
                        <a:pt x="910" y="3675"/>
                        <a:pt x="1413" y="3699"/>
                        <a:pt x="1901" y="3699"/>
                      </a:cubicBezTo>
                      <a:cubicBezTo>
                        <a:pt x="2539" y="3699"/>
                        <a:pt x="3153" y="3659"/>
                        <a:pt x="3735" y="3568"/>
                      </a:cubicBezTo>
                      <a:lnTo>
                        <a:pt x="36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5138525" y="3354850"/>
                  <a:ext cx="9667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7" h="459" extrusionOk="0">
                      <a:moveTo>
                        <a:pt x="1884" y="0"/>
                      </a:moveTo>
                      <a:lnTo>
                        <a:pt x="1" y="292"/>
                      </a:lnTo>
                      <a:lnTo>
                        <a:pt x="31" y="459"/>
                      </a:lnTo>
                      <a:lnTo>
                        <a:pt x="3846" y="337"/>
                      </a:lnTo>
                      <a:lnTo>
                        <a:pt x="3866" y="151"/>
                      </a:lnTo>
                      <a:lnTo>
                        <a:pt x="188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5164525" y="3511075"/>
                  <a:ext cx="57400" cy="4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" h="1888" extrusionOk="0">
                      <a:moveTo>
                        <a:pt x="2296" y="889"/>
                      </a:moveTo>
                      <a:lnTo>
                        <a:pt x="2296" y="889"/>
                      </a:lnTo>
                      <a:lnTo>
                        <a:pt x="2296" y="889"/>
                      </a:lnTo>
                      <a:cubicBezTo>
                        <a:pt x="2296" y="889"/>
                        <a:pt x="2296" y="889"/>
                        <a:pt x="2296" y="889"/>
                      </a:cubicBezTo>
                      <a:cubicBezTo>
                        <a:pt x="2296" y="889"/>
                        <a:pt x="2296" y="889"/>
                        <a:pt x="2296" y="889"/>
                      </a:cubicBezTo>
                      <a:close/>
                      <a:moveTo>
                        <a:pt x="1230" y="1"/>
                      </a:moveTo>
                      <a:cubicBezTo>
                        <a:pt x="865" y="1"/>
                        <a:pt x="1" y="889"/>
                        <a:pt x="1" y="889"/>
                      </a:cubicBezTo>
                      <a:lnTo>
                        <a:pt x="484" y="1888"/>
                      </a:lnTo>
                      <a:cubicBezTo>
                        <a:pt x="1044" y="1197"/>
                        <a:pt x="1473" y="1073"/>
                        <a:pt x="1708" y="1073"/>
                      </a:cubicBezTo>
                      <a:cubicBezTo>
                        <a:pt x="1839" y="1073"/>
                        <a:pt x="1909" y="1112"/>
                        <a:pt x="1909" y="1112"/>
                      </a:cubicBezTo>
                      <a:lnTo>
                        <a:pt x="2296" y="889"/>
                      </a:lnTo>
                      <a:lnTo>
                        <a:pt x="2296" y="889"/>
                      </a:lnTo>
                      <a:cubicBezTo>
                        <a:pt x="2293" y="888"/>
                        <a:pt x="1598" y="15"/>
                        <a:pt x="1238" y="1"/>
                      </a:cubicBezTo>
                      <a:cubicBezTo>
                        <a:pt x="1236" y="1"/>
                        <a:pt x="1233" y="1"/>
                        <a:pt x="12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7448821" y="2256093"/>
                <a:ext cx="785786" cy="2136926"/>
                <a:chOff x="5754800" y="3037825"/>
                <a:chExt cx="439650" cy="1195550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781275" y="3433850"/>
                  <a:ext cx="94075" cy="15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6309" extrusionOk="0">
                      <a:moveTo>
                        <a:pt x="1412" y="0"/>
                      </a:moveTo>
                      <a:cubicBezTo>
                        <a:pt x="1094" y="0"/>
                        <a:pt x="716" y="177"/>
                        <a:pt x="334" y="762"/>
                      </a:cubicBezTo>
                      <a:cubicBezTo>
                        <a:pt x="1" y="2272"/>
                        <a:pt x="3629" y="6309"/>
                        <a:pt x="3629" y="6309"/>
                      </a:cubicBezTo>
                      <a:lnTo>
                        <a:pt x="3763" y="6244"/>
                      </a:lnTo>
                      <a:cubicBezTo>
                        <a:pt x="3405" y="1604"/>
                        <a:pt x="2234" y="406"/>
                        <a:pt x="2234" y="406"/>
                      </a:cubicBezTo>
                      <a:cubicBezTo>
                        <a:pt x="2234" y="406"/>
                        <a:pt x="1893" y="0"/>
                        <a:pt x="1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775675" y="3434225"/>
                  <a:ext cx="99225" cy="15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9" h="6294" extrusionOk="0">
                      <a:moveTo>
                        <a:pt x="1501" y="1"/>
                      </a:moveTo>
                      <a:cubicBezTo>
                        <a:pt x="1139" y="1"/>
                        <a:pt x="720" y="178"/>
                        <a:pt x="333" y="771"/>
                      </a:cubicBezTo>
                      <a:cubicBezTo>
                        <a:pt x="1" y="2282"/>
                        <a:pt x="3852" y="6294"/>
                        <a:pt x="3852" y="6294"/>
                      </a:cubicBezTo>
                      <a:lnTo>
                        <a:pt x="3968" y="6238"/>
                      </a:lnTo>
                      <a:cubicBezTo>
                        <a:pt x="3483" y="5403"/>
                        <a:pt x="1219" y="1422"/>
                        <a:pt x="1791" y="176"/>
                      </a:cubicBezTo>
                      <a:cubicBezTo>
                        <a:pt x="1831" y="139"/>
                        <a:pt x="1869" y="103"/>
                        <a:pt x="1906" y="72"/>
                      </a:cubicBezTo>
                      <a:cubicBezTo>
                        <a:pt x="1784" y="29"/>
                        <a:pt x="1647" y="1"/>
                        <a:pt x="15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5787425" y="3270400"/>
                  <a:ext cx="128325" cy="19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3" h="7878" extrusionOk="0">
                      <a:moveTo>
                        <a:pt x="5132" y="0"/>
                      </a:moveTo>
                      <a:lnTo>
                        <a:pt x="5132" y="0"/>
                      </a:lnTo>
                      <a:cubicBezTo>
                        <a:pt x="933" y="2674"/>
                        <a:pt x="120" y="6364"/>
                        <a:pt x="54" y="7106"/>
                      </a:cubicBezTo>
                      <a:cubicBezTo>
                        <a:pt x="1" y="7687"/>
                        <a:pt x="716" y="7877"/>
                        <a:pt x="1277" y="7877"/>
                      </a:cubicBezTo>
                      <a:cubicBezTo>
                        <a:pt x="1442" y="7877"/>
                        <a:pt x="1593" y="7861"/>
                        <a:pt x="1708" y="7833"/>
                      </a:cubicBezTo>
                      <a:cubicBezTo>
                        <a:pt x="2212" y="7711"/>
                        <a:pt x="3807" y="6571"/>
                        <a:pt x="3807" y="6571"/>
                      </a:cubicBezTo>
                      <a:lnTo>
                        <a:pt x="513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5782150" y="3275625"/>
                  <a:ext cx="127475" cy="19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9" h="7850" extrusionOk="0">
                      <a:moveTo>
                        <a:pt x="5099" y="1"/>
                      </a:moveTo>
                      <a:lnTo>
                        <a:pt x="5099" y="1"/>
                      </a:lnTo>
                      <a:cubicBezTo>
                        <a:pt x="945" y="2554"/>
                        <a:pt x="105" y="6460"/>
                        <a:pt x="46" y="7102"/>
                      </a:cubicBezTo>
                      <a:cubicBezTo>
                        <a:pt x="0" y="7623"/>
                        <a:pt x="985" y="7821"/>
                        <a:pt x="1555" y="7850"/>
                      </a:cubicBezTo>
                      <a:cubicBezTo>
                        <a:pt x="1302" y="7052"/>
                        <a:pt x="2634" y="3250"/>
                        <a:pt x="3791" y="2119"/>
                      </a:cubicBezTo>
                      <a:cubicBezTo>
                        <a:pt x="4502" y="1424"/>
                        <a:pt x="4801" y="439"/>
                        <a:pt x="50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5875200" y="3037825"/>
                  <a:ext cx="138075" cy="15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3" h="6037" extrusionOk="0">
                      <a:moveTo>
                        <a:pt x="2736" y="0"/>
                      </a:moveTo>
                      <a:cubicBezTo>
                        <a:pt x="2675" y="0"/>
                        <a:pt x="2613" y="11"/>
                        <a:pt x="2555" y="32"/>
                      </a:cubicBezTo>
                      <a:cubicBezTo>
                        <a:pt x="2312" y="121"/>
                        <a:pt x="2140" y="390"/>
                        <a:pt x="2150" y="663"/>
                      </a:cubicBezTo>
                      <a:cubicBezTo>
                        <a:pt x="2083" y="592"/>
                        <a:pt x="1989" y="556"/>
                        <a:pt x="1896" y="556"/>
                      </a:cubicBezTo>
                      <a:cubicBezTo>
                        <a:pt x="1807" y="556"/>
                        <a:pt x="1718" y="588"/>
                        <a:pt x="1653" y="653"/>
                      </a:cubicBezTo>
                      <a:cubicBezTo>
                        <a:pt x="1521" y="785"/>
                        <a:pt x="1509" y="1035"/>
                        <a:pt x="1631" y="1180"/>
                      </a:cubicBezTo>
                      <a:cubicBezTo>
                        <a:pt x="1594" y="1234"/>
                        <a:pt x="1544" y="1252"/>
                        <a:pt x="1486" y="1252"/>
                      </a:cubicBezTo>
                      <a:cubicBezTo>
                        <a:pt x="1370" y="1252"/>
                        <a:pt x="1222" y="1178"/>
                        <a:pt x="1093" y="1178"/>
                      </a:cubicBezTo>
                      <a:cubicBezTo>
                        <a:pt x="1050" y="1178"/>
                        <a:pt x="1009" y="1187"/>
                        <a:pt x="972" y="1209"/>
                      </a:cubicBezTo>
                      <a:cubicBezTo>
                        <a:pt x="910" y="1246"/>
                        <a:pt x="870" y="1321"/>
                        <a:pt x="805" y="1354"/>
                      </a:cubicBezTo>
                      <a:cubicBezTo>
                        <a:pt x="732" y="1395"/>
                        <a:pt x="641" y="1380"/>
                        <a:pt x="561" y="1403"/>
                      </a:cubicBezTo>
                      <a:cubicBezTo>
                        <a:pt x="332" y="1473"/>
                        <a:pt x="315" y="1791"/>
                        <a:pt x="368" y="2049"/>
                      </a:cubicBezTo>
                      <a:cubicBezTo>
                        <a:pt x="338" y="2075"/>
                        <a:pt x="309" y="2101"/>
                        <a:pt x="283" y="2133"/>
                      </a:cubicBezTo>
                      <a:cubicBezTo>
                        <a:pt x="0" y="2465"/>
                        <a:pt x="181" y="3092"/>
                        <a:pt x="591" y="3200"/>
                      </a:cubicBezTo>
                      <a:cubicBezTo>
                        <a:pt x="467" y="3591"/>
                        <a:pt x="535" y="4045"/>
                        <a:pt x="769" y="4374"/>
                      </a:cubicBezTo>
                      <a:cubicBezTo>
                        <a:pt x="991" y="4687"/>
                        <a:pt x="1358" y="4880"/>
                        <a:pt x="1728" y="4880"/>
                      </a:cubicBezTo>
                      <a:cubicBezTo>
                        <a:pt x="1746" y="4880"/>
                        <a:pt x="1764" y="4880"/>
                        <a:pt x="1782" y="4879"/>
                      </a:cubicBezTo>
                      <a:lnTo>
                        <a:pt x="1782" y="4879"/>
                      </a:lnTo>
                      <a:cubicBezTo>
                        <a:pt x="1717" y="5413"/>
                        <a:pt x="2166" y="5905"/>
                        <a:pt x="2664" y="6008"/>
                      </a:cubicBezTo>
                      <a:cubicBezTo>
                        <a:pt x="2757" y="6028"/>
                        <a:pt x="2851" y="6037"/>
                        <a:pt x="2944" y="6037"/>
                      </a:cubicBezTo>
                      <a:cubicBezTo>
                        <a:pt x="3350" y="6037"/>
                        <a:pt x="3755" y="5866"/>
                        <a:pt x="4111" y="5647"/>
                      </a:cubicBezTo>
                      <a:cubicBezTo>
                        <a:pt x="4849" y="5196"/>
                        <a:pt x="5504" y="4413"/>
                        <a:pt x="5461" y="3512"/>
                      </a:cubicBezTo>
                      <a:cubicBezTo>
                        <a:pt x="5445" y="3156"/>
                        <a:pt x="5318" y="2796"/>
                        <a:pt x="5393" y="2449"/>
                      </a:cubicBezTo>
                      <a:cubicBezTo>
                        <a:pt x="5415" y="2348"/>
                        <a:pt x="5452" y="2252"/>
                        <a:pt x="5466" y="2151"/>
                      </a:cubicBezTo>
                      <a:cubicBezTo>
                        <a:pt x="5523" y="1760"/>
                        <a:pt x="5231" y="1418"/>
                        <a:pt x="4962" y="1143"/>
                      </a:cubicBezTo>
                      <a:cubicBezTo>
                        <a:pt x="4850" y="1028"/>
                        <a:pt x="4739" y="914"/>
                        <a:pt x="4627" y="799"/>
                      </a:cubicBezTo>
                      <a:cubicBezTo>
                        <a:pt x="4564" y="734"/>
                        <a:pt x="4499" y="668"/>
                        <a:pt x="4430" y="611"/>
                      </a:cubicBezTo>
                      <a:cubicBezTo>
                        <a:pt x="4328" y="527"/>
                        <a:pt x="4190" y="466"/>
                        <a:pt x="4064" y="466"/>
                      </a:cubicBezTo>
                      <a:cubicBezTo>
                        <a:pt x="3982" y="466"/>
                        <a:pt x="3905" y="492"/>
                        <a:pt x="3846" y="556"/>
                      </a:cubicBezTo>
                      <a:cubicBezTo>
                        <a:pt x="3856" y="341"/>
                        <a:pt x="3648" y="180"/>
                        <a:pt x="3454" y="180"/>
                      </a:cubicBezTo>
                      <a:cubicBezTo>
                        <a:pt x="3374" y="180"/>
                        <a:pt x="3297" y="207"/>
                        <a:pt x="3238" y="269"/>
                      </a:cubicBezTo>
                      <a:cubicBezTo>
                        <a:pt x="3125" y="100"/>
                        <a:pt x="2930" y="0"/>
                        <a:pt x="27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5881700" y="3038575"/>
                  <a:ext cx="131575" cy="1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" h="6007" extrusionOk="0">
                      <a:moveTo>
                        <a:pt x="2663" y="0"/>
                      </a:moveTo>
                      <a:lnTo>
                        <a:pt x="2663" y="0"/>
                      </a:lnTo>
                      <a:cubicBezTo>
                        <a:pt x="2683" y="105"/>
                        <a:pt x="2669" y="203"/>
                        <a:pt x="2594" y="282"/>
                      </a:cubicBezTo>
                      <a:cubicBezTo>
                        <a:pt x="2535" y="345"/>
                        <a:pt x="2449" y="378"/>
                        <a:pt x="2404" y="453"/>
                      </a:cubicBezTo>
                      <a:cubicBezTo>
                        <a:pt x="2364" y="518"/>
                        <a:pt x="2364" y="602"/>
                        <a:pt x="2327" y="667"/>
                      </a:cubicBezTo>
                      <a:cubicBezTo>
                        <a:pt x="2206" y="877"/>
                        <a:pt x="1794" y="791"/>
                        <a:pt x="1766" y="1036"/>
                      </a:cubicBezTo>
                      <a:cubicBezTo>
                        <a:pt x="1940" y="1100"/>
                        <a:pt x="2047" y="1322"/>
                        <a:pt x="1991" y="1508"/>
                      </a:cubicBezTo>
                      <a:cubicBezTo>
                        <a:pt x="1945" y="1664"/>
                        <a:pt x="1793" y="1771"/>
                        <a:pt x="1641" y="1771"/>
                      </a:cubicBezTo>
                      <a:cubicBezTo>
                        <a:pt x="1611" y="1771"/>
                        <a:pt x="1581" y="1766"/>
                        <a:pt x="1552" y="1758"/>
                      </a:cubicBezTo>
                      <a:lnTo>
                        <a:pt x="1552" y="1758"/>
                      </a:lnTo>
                      <a:cubicBezTo>
                        <a:pt x="1689" y="1989"/>
                        <a:pt x="1663" y="2314"/>
                        <a:pt x="1492" y="2516"/>
                      </a:cubicBezTo>
                      <a:cubicBezTo>
                        <a:pt x="1379" y="2652"/>
                        <a:pt x="1208" y="2726"/>
                        <a:pt x="1039" y="2726"/>
                      </a:cubicBezTo>
                      <a:cubicBezTo>
                        <a:pt x="952" y="2726"/>
                        <a:pt x="866" y="2706"/>
                        <a:pt x="788" y="2666"/>
                      </a:cubicBezTo>
                      <a:cubicBezTo>
                        <a:pt x="744" y="2827"/>
                        <a:pt x="587" y="2913"/>
                        <a:pt x="433" y="2913"/>
                      </a:cubicBezTo>
                      <a:cubicBezTo>
                        <a:pt x="307" y="2913"/>
                        <a:pt x="182" y="2855"/>
                        <a:pt x="125" y="2732"/>
                      </a:cubicBezTo>
                      <a:cubicBezTo>
                        <a:pt x="105" y="2810"/>
                        <a:pt x="61" y="2866"/>
                        <a:pt x="0" y="2909"/>
                      </a:cubicBezTo>
                      <a:cubicBezTo>
                        <a:pt x="78" y="3034"/>
                        <a:pt x="191" y="3133"/>
                        <a:pt x="331" y="3170"/>
                      </a:cubicBezTo>
                      <a:cubicBezTo>
                        <a:pt x="207" y="3561"/>
                        <a:pt x="276" y="4015"/>
                        <a:pt x="509" y="4344"/>
                      </a:cubicBezTo>
                      <a:cubicBezTo>
                        <a:pt x="732" y="4657"/>
                        <a:pt x="1098" y="4850"/>
                        <a:pt x="1468" y="4850"/>
                      </a:cubicBezTo>
                      <a:cubicBezTo>
                        <a:pt x="1486" y="4850"/>
                        <a:pt x="1504" y="4850"/>
                        <a:pt x="1522" y="4849"/>
                      </a:cubicBezTo>
                      <a:lnTo>
                        <a:pt x="1522" y="4849"/>
                      </a:lnTo>
                      <a:cubicBezTo>
                        <a:pt x="1457" y="5383"/>
                        <a:pt x="1907" y="5875"/>
                        <a:pt x="2404" y="5978"/>
                      </a:cubicBezTo>
                      <a:cubicBezTo>
                        <a:pt x="2497" y="5998"/>
                        <a:pt x="2591" y="6007"/>
                        <a:pt x="2684" y="6007"/>
                      </a:cubicBezTo>
                      <a:cubicBezTo>
                        <a:pt x="3090" y="6007"/>
                        <a:pt x="3495" y="5836"/>
                        <a:pt x="3851" y="5617"/>
                      </a:cubicBezTo>
                      <a:cubicBezTo>
                        <a:pt x="4587" y="5165"/>
                        <a:pt x="5242" y="4382"/>
                        <a:pt x="5199" y="3479"/>
                      </a:cubicBezTo>
                      <a:cubicBezTo>
                        <a:pt x="5183" y="3124"/>
                        <a:pt x="5057" y="2765"/>
                        <a:pt x="5130" y="2416"/>
                      </a:cubicBezTo>
                      <a:cubicBezTo>
                        <a:pt x="5155" y="2320"/>
                        <a:pt x="5192" y="2222"/>
                        <a:pt x="5206" y="2121"/>
                      </a:cubicBezTo>
                      <a:cubicBezTo>
                        <a:pt x="5263" y="1730"/>
                        <a:pt x="4971" y="1388"/>
                        <a:pt x="4702" y="1113"/>
                      </a:cubicBezTo>
                      <a:cubicBezTo>
                        <a:pt x="4590" y="998"/>
                        <a:pt x="4479" y="884"/>
                        <a:pt x="4367" y="769"/>
                      </a:cubicBezTo>
                      <a:cubicBezTo>
                        <a:pt x="4304" y="704"/>
                        <a:pt x="4239" y="638"/>
                        <a:pt x="4170" y="581"/>
                      </a:cubicBezTo>
                      <a:cubicBezTo>
                        <a:pt x="4068" y="497"/>
                        <a:pt x="3929" y="435"/>
                        <a:pt x="3803" y="435"/>
                      </a:cubicBezTo>
                      <a:cubicBezTo>
                        <a:pt x="3721" y="435"/>
                        <a:pt x="3644" y="461"/>
                        <a:pt x="3586" y="525"/>
                      </a:cubicBezTo>
                      <a:cubicBezTo>
                        <a:pt x="3596" y="310"/>
                        <a:pt x="3388" y="148"/>
                        <a:pt x="3194" y="148"/>
                      </a:cubicBezTo>
                      <a:cubicBezTo>
                        <a:pt x="3114" y="148"/>
                        <a:pt x="3037" y="175"/>
                        <a:pt x="2978" y="237"/>
                      </a:cubicBezTo>
                      <a:cubicBezTo>
                        <a:pt x="2902" y="122"/>
                        <a:pt x="2788" y="42"/>
                        <a:pt x="26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5948975" y="3047925"/>
                  <a:ext cx="104975" cy="2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9" h="8605" extrusionOk="0">
                      <a:moveTo>
                        <a:pt x="1996" y="1"/>
                      </a:moveTo>
                      <a:cubicBezTo>
                        <a:pt x="1720" y="1"/>
                        <a:pt x="1442" y="154"/>
                        <a:pt x="1304" y="411"/>
                      </a:cubicBezTo>
                      <a:cubicBezTo>
                        <a:pt x="1254" y="507"/>
                        <a:pt x="1221" y="615"/>
                        <a:pt x="1150" y="695"/>
                      </a:cubicBezTo>
                      <a:cubicBezTo>
                        <a:pt x="1103" y="749"/>
                        <a:pt x="1043" y="787"/>
                        <a:pt x="1005" y="848"/>
                      </a:cubicBezTo>
                      <a:cubicBezTo>
                        <a:pt x="966" y="910"/>
                        <a:pt x="969" y="1006"/>
                        <a:pt x="1030" y="1039"/>
                      </a:cubicBezTo>
                      <a:cubicBezTo>
                        <a:pt x="989" y="1023"/>
                        <a:pt x="946" y="1015"/>
                        <a:pt x="904" y="1015"/>
                      </a:cubicBezTo>
                      <a:cubicBezTo>
                        <a:pt x="759" y="1015"/>
                        <a:pt x="613" y="1100"/>
                        <a:pt x="517" y="1220"/>
                      </a:cubicBezTo>
                      <a:cubicBezTo>
                        <a:pt x="390" y="1374"/>
                        <a:pt x="333" y="1578"/>
                        <a:pt x="287" y="1775"/>
                      </a:cubicBezTo>
                      <a:cubicBezTo>
                        <a:pt x="147" y="2354"/>
                        <a:pt x="78" y="2950"/>
                        <a:pt x="74" y="3546"/>
                      </a:cubicBezTo>
                      <a:cubicBezTo>
                        <a:pt x="74" y="3772"/>
                        <a:pt x="101" y="4036"/>
                        <a:pt x="282" y="4154"/>
                      </a:cubicBezTo>
                      <a:cubicBezTo>
                        <a:pt x="90" y="4315"/>
                        <a:pt x="8" y="4590"/>
                        <a:pt x="4" y="4850"/>
                      </a:cubicBezTo>
                      <a:cubicBezTo>
                        <a:pt x="1" y="5110"/>
                        <a:pt x="64" y="5366"/>
                        <a:pt x="109" y="5623"/>
                      </a:cubicBezTo>
                      <a:cubicBezTo>
                        <a:pt x="212" y="6206"/>
                        <a:pt x="231" y="6810"/>
                        <a:pt x="409" y="7372"/>
                      </a:cubicBezTo>
                      <a:cubicBezTo>
                        <a:pt x="584" y="7935"/>
                        <a:pt x="969" y="8477"/>
                        <a:pt x="1512" y="8605"/>
                      </a:cubicBezTo>
                      <a:lnTo>
                        <a:pt x="1379" y="8484"/>
                      </a:lnTo>
                      <a:cubicBezTo>
                        <a:pt x="1380" y="8317"/>
                        <a:pt x="1337" y="8149"/>
                        <a:pt x="1304" y="7984"/>
                      </a:cubicBezTo>
                      <a:cubicBezTo>
                        <a:pt x="1271" y="7797"/>
                        <a:pt x="1258" y="7593"/>
                        <a:pt x="1350" y="7431"/>
                      </a:cubicBezTo>
                      <a:cubicBezTo>
                        <a:pt x="1410" y="7324"/>
                        <a:pt x="1531" y="7253"/>
                        <a:pt x="1644" y="7253"/>
                      </a:cubicBezTo>
                      <a:cubicBezTo>
                        <a:pt x="1703" y="7253"/>
                        <a:pt x="1760" y="7272"/>
                        <a:pt x="1804" y="7316"/>
                      </a:cubicBezTo>
                      <a:cubicBezTo>
                        <a:pt x="1816" y="7465"/>
                        <a:pt x="1960" y="7555"/>
                        <a:pt x="2103" y="7555"/>
                      </a:cubicBezTo>
                      <a:cubicBezTo>
                        <a:pt x="2151" y="7555"/>
                        <a:pt x="2200" y="7544"/>
                        <a:pt x="2242" y="7522"/>
                      </a:cubicBezTo>
                      <a:cubicBezTo>
                        <a:pt x="2411" y="7435"/>
                        <a:pt x="2504" y="7241"/>
                        <a:pt x="2567" y="7053"/>
                      </a:cubicBezTo>
                      <a:cubicBezTo>
                        <a:pt x="2653" y="6794"/>
                        <a:pt x="2705" y="6522"/>
                        <a:pt x="2722" y="6249"/>
                      </a:cubicBezTo>
                      <a:cubicBezTo>
                        <a:pt x="2727" y="6154"/>
                        <a:pt x="2727" y="6055"/>
                        <a:pt x="2682" y="5972"/>
                      </a:cubicBezTo>
                      <a:cubicBezTo>
                        <a:pt x="2651" y="5913"/>
                        <a:pt x="2586" y="5871"/>
                        <a:pt x="2524" y="5871"/>
                      </a:cubicBezTo>
                      <a:cubicBezTo>
                        <a:pt x="2682" y="5798"/>
                        <a:pt x="2741" y="5524"/>
                        <a:pt x="2597" y="5403"/>
                      </a:cubicBezTo>
                      <a:cubicBezTo>
                        <a:pt x="2806" y="5393"/>
                        <a:pt x="2981" y="5164"/>
                        <a:pt x="2947" y="4945"/>
                      </a:cubicBezTo>
                      <a:lnTo>
                        <a:pt x="2947" y="4945"/>
                      </a:lnTo>
                      <a:cubicBezTo>
                        <a:pt x="2988" y="5034"/>
                        <a:pt x="3083" y="5078"/>
                        <a:pt x="3178" y="5078"/>
                      </a:cubicBezTo>
                      <a:cubicBezTo>
                        <a:pt x="3218" y="5078"/>
                        <a:pt x="3258" y="5070"/>
                        <a:pt x="3294" y="5055"/>
                      </a:cubicBezTo>
                      <a:cubicBezTo>
                        <a:pt x="3419" y="5002"/>
                        <a:pt x="3508" y="4890"/>
                        <a:pt x="3586" y="4775"/>
                      </a:cubicBezTo>
                      <a:cubicBezTo>
                        <a:pt x="3826" y="4417"/>
                        <a:pt x="4001" y="4008"/>
                        <a:pt x="4092" y="3578"/>
                      </a:cubicBezTo>
                      <a:cubicBezTo>
                        <a:pt x="4185" y="3187"/>
                        <a:pt x="4198" y="2763"/>
                        <a:pt x="4046" y="2397"/>
                      </a:cubicBezTo>
                      <a:cubicBezTo>
                        <a:pt x="3925" y="2109"/>
                        <a:pt x="3685" y="1869"/>
                        <a:pt x="3405" y="1788"/>
                      </a:cubicBezTo>
                      <a:cubicBezTo>
                        <a:pt x="3401" y="1729"/>
                        <a:pt x="3383" y="1668"/>
                        <a:pt x="3347" y="1624"/>
                      </a:cubicBezTo>
                      <a:cubicBezTo>
                        <a:pt x="3261" y="1513"/>
                        <a:pt x="3120" y="1470"/>
                        <a:pt x="2988" y="1434"/>
                      </a:cubicBezTo>
                      <a:cubicBezTo>
                        <a:pt x="3072" y="1172"/>
                        <a:pt x="2852" y="924"/>
                        <a:pt x="2651" y="749"/>
                      </a:cubicBezTo>
                      <a:cubicBezTo>
                        <a:pt x="2449" y="575"/>
                        <a:pt x="2224" y="332"/>
                        <a:pt x="2300" y="69"/>
                      </a:cubicBezTo>
                      <a:cubicBezTo>
                        <a:pt x="2204" y="22"/>
                        <a:pt x="2101" y="1"/>
                        <a:pt x="19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5852925" y="3248600"/>
                  <a:ext cx="186025" cy="4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1" h="17090" extrusionOk="0">
                      <a:moveTo>
                        <a:pt x="3804" y="0"/>
                      </a:moveTo>
                      <a:cubicBezTo>
                        <a:pt x="3765" y="0"/>
                        <a:pt x="3730" y="4"/>
                        <a:pt x="3698" y="11"/>
                      </a:cubicBezTo>
                      <a:cubicBezTo>
                        <a:pt x="2923" y="194"/>
                        <a:pt x="1444" y="1622"/>
                        <a:pt x="1015" y="2947"/>
                      </a:cubicBezTo>
                      <a:cubicBezTo>
                        <a:pt x="476" y="4613"/>
                        <a:pt x="0" y="10312"/>
                        <a:pt x="1187" y="17090"/>
                      </a:cubicBezTo>
                      <a:cubicBezTo>
                        <a:pt x="1187" y="17090"/>
                        <a:pt x="7441" y="3308"/>
                        <a:pt x="7349" y="2621"/>
                      </a:cubicBezTo>
                      <a:cubicBezTo>
                        <a:pt x="7261" y="1964"/>
                        <a:pt x="4697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5863200" y="3344950"/>
                  <a:ext cx="77225" cy="16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6412" extrusionOk="0">
                      <a:moveTo>
                        <a:pt x="2515" y="1"/>
                      </a:moveTo>
                      <a:cubicBezTo>
                        <a:pt x="2430" y="1"/>
                        <a:pt x="1931" y="1215"/>
                        <a:pt x="1903" y="4341"/>
                      </a:cubicBezTo>
                      <a:lnTo>
                        <a:pt x="0" y="4131"/>
                      </a:lnTo>
                      <a:lnTo>
                        <a:pt x="39" y="4696"/>
                      </a:lnTo>
                      <a:cubicBezTo>
                        <a:pt x="39" y="4696"/>
                        <a:pt x="1628" y="5440"/>
                        <a:pt x="1917" y="6265"/>
                      </a:cubicBezTo>
                      <a:cubicBezTo>
                        <a:pt x="1953" y="6367"/>
                        <a:pt x="1998" y="6412"/>
                        <a:pt x="2049" y="6412"/>
                      </a:cubicBezTo>
                      <a:cubicBezTo>
                        <a:pt x="2411" y="6412"/>
                        <a:pt x="3088" y="4179"/>
                        <a:pt x="3088" y="4179"/>
                      </a:cubicBezTo>
                      <a:lnTo>
                        <a:pt x="3088" y="4179"/>
                      </a:lnTo>
                      <a:lnTo>
                        <a:pt x="2268" y="4243"/>
                      </a:lnTo>
                      <a:cubicBezTo>
                        <a:pt x="2268" y="4243"/>
                        <a:pt x="2557" y="557"/>
                        <a:pt x="2526" y="24"/>
                      </a:cubicBezTo>
                      <a:cubicBezTo>
                        <a:pt x="2525" y="9"/>
                        <a:pt x="2521" y="1"/>
                        <a:pt x="25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5851475" y="3260575"/>
                  <a:ext cx="96175" cy="1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7" h="7926" extrusionOk="0">
                      <a:moveTo>
                        <a:pt x="2952" y="1"/>
                      </a:moveTo>
                      <a:cubicBezTo>
                        <a:pt x="1" y="1992"/>
                        <a:pt x="48" y="7571"/>
                        <a:pt x="48" y="7571"/>
                      </a:cubicBezTo>
                      <a:cubicBezTo>
                        <a:pt x="48" y="7571"/>
                        <a:pt x="420" y="7925"/>
                        <a:pt x="1417" y="7925"/>
                      </a:cubicBezTo>
                      <a:cubicBezTo>
                        <a:pt x="1706" y="7925"/>
                        <a:pt x="2046" y="7896"/>
                        <a:pt x="2445" y="7819"/>
                      </a:cubicBezTo>
                      <a:cubicBezTo>
                        <a:pt x="2730" y="5177"/>
                        <a:pt x="3060" y="2674"/>
                        <a:pt x="3846" y="1475"/>
                      </a:cubicBezTo>
                      <a:lnTo>
                        <a:pt x="29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5914525" y="3174050"/>
                  <a:ext cx="74575" cy="1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3" h="4915" extrusionOk="0">
                      <a:moveTo>
                        <a:pt x="2070" y="0"/>
                      </a:moveTo>
                      <a:lnTo>
                        <a:pt x="1188" y="276"/>
                      </a:lnTo>
                      <a:cubicBezTo>
                        <a:pt x="1188" y="276"/>
                        <a:pt x="366" y="2472"/>
                        <a:pt x="1" y="4915"/>
                      </a:cubicBezTo>
                      <a:lnTo>
                        <a:pt x="2982" y="4274"/>
                      </a:lnTo>
                      <a:lnTo>
                        <a:pt x="2070" y="0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5889950" y="3080000"/>
                  <a:ext cx="93325" cy="1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" h="7138" extrusionOk="0">
                      <a:moveTo>
                        <a:pt x="2328" y="1"/>
                      </a:moveTo>
                      <a:cubicBezTo>
                        <a:pt x="2051" y="1"/>
                        <a:pt x="1807" y="99"/>
                        <a:pt x="1685" y="223"/>
                      </a:cubicBezTo>
                      <a:cubicBezTo>
                        <a:pt x="238" y="1674"/>
                        <a:pt x="1" y="6317"/>
                        <a:pt x="466" y="7092"/>
                      </a:cubicBezTo>
                      <a:cubicBezTo>
                        <a:pt x="466" y="7092"/>
                        <a:pt x="762" y="7137"/>
                        <a:pt x="1193" y="7137"/>
                      </a:cubicBezTo>
                      <a:cubicBezTo>
                        <a:pt x="1880" y="7137"/>
                        <a:pt x="2910" y="7021"/>
                        <a:pt x="3625" y="6421"/>
                      </a:cubicBezTo>
                      <a:cubicBezTo>
                        <a:pt x="3625" y="6421"/>
                        <a:pt x="3733" y="1252"/>
                        <a:pt x="3326" y="589"/>
                      </a:cubicBezTo>
                      <a:cubicBezTo>
                        <a:pt x="3057" y="151"/>
                        <a:pt x="2668" y="1"/>
                        <a:pt x="23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5897825" y="3197000"/>
                  <a:ext cx="131150" cy="112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6" h="4370" extrusionOk="0">
                      <a:moveTo>
                        <a:pt x="3406" y="0"/>
                      </a:moveTo>
                      <a:cubicBezTo>
                        <a:pt x="3147" y="1320"/>
                        <a:pt x="2357" y="1966"/>
                        <a:pt x="151" y="2409"/>
                      </a:cubicBezTo>
                      <a:cubicBezTo>
                        <a:pt x="151" y="2409"/>
                        <a:pt x="445" y="2455"/>
                        <a:pt x="872" y="2455"/>
                      </a:cubicBezTo>
                      <a:cubicBezTo>
                        <a:pt x="901" y="2455"/>
                        <a:pt x="930" y="2455"/>
                        <a:pt x="960" y="2455"/>
                      </a:cubicBezTo>
                      <a:lnTo>
                        <a:pt x="960" y="2455"/>
                      </a:lnTo>
                      <a:cubicBezTo>
                        <a:pt x="939" y="2552"/>
                        <a:pt x="861" y="2571"/>
                        <a:pt x="840" y="2673"/>
                      </a:cubicBezTo>
                      <a:cubicBezTo>
                        <a:pt x="572" y="2925"/>
                        <a:pt x="263" y="3212"/>
                        <a:pt x="1" y="3590"/>
                      </a:cubicBezTo>
                      <a:cubicBezTo>
                        <a:pt x="634" y="3909"/>
                        <a:pt x="1577" y="4179"/>
                        <a:pt x="2511" y="4297"/>
                      </a:cubicBezTo>
                      <a:cubicBezTo>
                        <a:pt x="2895" y="4346"/>
                        <a:pt x="3268" y="4369"/>
                        <a:pt x="3622" y="4369"/>
                      </a:cubicBezTo>
                      <a:cubicBezTo>
                        <a:pt x="4234" y="4369"/>
                        <a:pt x="4790" y="4299"/>
                        <a:pt x="5245" y="4172"/>
                      </a:cubicBezTo>
                      <a:cubicBezTo>
                        <a:pt x="4866" y="3729"/>
                        <a:pt x="4324" y="3030"/>
                        <a:pt x="3658" y="2596"/>
                      </a:cubicBezTo>
                      <a:lnTo>
                        <a:pt x="3306" y="1743"/>
                      </a:lnTo>
                      <a:cubicBezTo>
                        <a:pt x="3306" y="1743"/>
                        <a:pt x="3306" y="1743"/>
                        <a:pt x="3306" y="1743"/>
                      </a:cubicBezTo>
                      <a:cubicBezTo>
                        <a:pt x="3313" y="1743"/>
                        <a:pt x="3425" y="1795"/>
                        <a:pt x="3429" y="1795"/>
                      </a:cubicBezTo>
                      <a:cubicBezTo>
                        <a:pt x="3429" y="1795"/>
                        <a:pt x="3429" y="1795"/>
                        <a:pt x="3429" y="1795"/>
                      </a:cubicBezTo>
                      <a:cubicBezTo>
                        <a:pt x="3429" y="1795"/>
                        <a:pt x="3399" y="1356"/>
                        <a:pt x="3817" y="1356"/>
                      </a:cubicBezTo>
                      <a:cubicBezTo>
                        <a:pt x="3829" y="1356"/>
                        <a:pt x="3841" y="1356"/>
                        <a:pt x="3853" y="1357"/>
                      </a:cubicBezTo>
                      <a:cubicBezTo>
                        <a:pt x="4037" y="508"/>
                        <a:pt x="3557" y="20"/>
                        <a:pt x="34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5807300" y="3278725"/>
                  <a:ext cx="302350" cy="88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4" h="35208" extrusionOk="0">
                      <a:moveTo>
                        <a:pt x="9154" y="0"/>
                      </a:moveTo>
                      <a:cubicBezTo>
                        <a:pt x="9126" y="0"/>
                        <a:pt x="9097" y="2"/>
                        <a:pt x="9066" y="6"/>
                      </a:cubicBezTo>
                      <a:cubicBezTo>
                        <a:pt x="8335" y="101"/>
                        <a:pt x="7392" y="1032"/>
                        <a:pt x="4518" y="6497"/>
                      </a:cubicBezTo>
                      <a:cubicBezTo>
                        <a:pt x="1643" y="11963"/>
                        <a:pt x="2601" y="13580"/>
                        <a:pt x="2601" y="13580"/>
                      </a:cubicBezTo>
                      <a:cubicBezTo>
                        <a:pt x="1097" y="16527"/>
                        <a:pt x="2282" y="17716"/>
                        <a:pt x="2282" y="17716"/>
                      </a:cubicBezTo>
                      <a:cubicBezTo>
                        <a:pt x="776" y="19854"/>
                        <a:pt x="0" y="24751"/>
                        <a:pt x="594" y="25701"/>
                      </a:cubicBezTo>
                      <a:cubicBezTo>
                        <a:pt x="1186" y="26651"/>
                        <a:pt x="431" y="29647"/>
                        <a:pt x="776" y="35208"/>
                      </a:cubicBezTo>
                      <a:lnTo>
                        <a:pt x="11229" y="34876"/>
                      </a:lnTo>
                      <a:cubicBezTo>
                        <a:pt x="11821" y="23991"/>
                        <a:pt x="10954" y="19569"/>
                        <a:pt x="10954" y="19569"/>
                      </a:cubicBezTo>
                      <a:cubicBezTo>
                        <a:pt x="12094" y="2646"/>
                        <a:pt x="9539" y="983"/>
                        <a:pt x="9539" y="983"/>
                      </a:cubicBezTo>
                      <a:cubicBezTo>
                        <a:pt x="9539" y="983"/>
                        <a:pt x="9776" y="0"/>
                        <a:pt x="9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5824875" y="3278725"/>
                  <a:ext cx="284775" cy="88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1" h="35208" extrusionOk="0">
                      <a:moveTo>
                        <a:pt x="8451" y="0"/>
                      </a:moveTo>
                      <a:cubicBezTo>
                        <a:pt x="8423" y="0"/>
                        <a:pt x="8394" y="2"/>
                        <a:pt x="8363" y="6"/>
                      </a:cubicBezTo>
                      <a:cubicBezTo>
                        <a:pt x="8046" y="48"/>
                        <a:pt x="7688" y="246"/>
                        <a:pt x="7149" y="907"/>
                      </a:cubicBezTo>
                      <a:cubicBezTo>
                        <a:pt x="6051" y="2754"/>
                        <a:pt x="6021" y="5146"/>
                        <a:pt x="5351" y="8509"/>
                      </a:cubicBezTo>
                      <a:cubicBezTo>
                        <a:pt x="4468" y="12953"/>
                        <a:pt x="3289" y="16733"/>
                        <a:pt x="1418" y="17487"/>
                      </a:cubicBezTo>
                      <a:cubicBezTo>
                        <a:pt x="1505" y="17641"/>
                        <a:pt x="1579" y="17716"/>
                        <a:pt x="1579" y="17716"/>
                      </a:cubicBezTo>
                      <a:cubicBezTo>
                        <a:pt x="1131" y="18351"/>
                        <a:pt x="749" y="19233"/>
                        <a:pt x="445" y="20180"/>
                      </a:cubicBezTo>
                      <a:cubicBezTo>
                        <a:pt x="1965" y="17680"/>
                        <a:pt x="3676" y="16099"/>
                        <a:pt x="4966" y="16099"/>
                      </a:cubicBezTo>
                      <a:cubicBezTo>
                        <a:pt x="5171" y="16099"/>
                        <a:pt x="5366" y="16139"/>
                        <a:pt x="5548" y="16223"/>
                      </a:cubicBezTo>
                      <a:cubicBezTo>
                        <a:pt x="7321" y="17036"/>
                        <a:pt x="7156" y="21638"/>
                        <a:pt x="5180" y="26500"/>
                      </a:cubicBezTo>
                      <a:cubicBezTo>
                        <a:pt x="3720" y="30092"/>
                        <a:pt x="1681" y="32821"/>
                        <a:pt x="0" y="33675"/>
                      </a:cubicBezTo>
                      <a:cubicBezTo>
                        <a:pt x="14" y="34163"/>
                        <a:pt x="37" y="34673"/>
                        <a:pt x="70" y="35208"/>
                      </a:cubicBezTo>
                      <a:lnTo>
                        <a:pt x="10522" y="34876"/>
                      </a:lnTo>
                      <a:cubicBezTo>
                        <a:pt x="11118" y="23991"/>
                        <a:pt x="10251" y="19569"/>
                        <a:pt x="10251" y="19569"/>
                      </a:cubicBezTo>
                      <a:cubicBezTo>
                        <a:pt x="11391" y="2646"/>
                        <a:pt x="8836" y="983"/>
                        <a:pt x="8836" y="983"/>
                      </a:cubicBezTo>
                      <a:cubicBezTo>
                        <a:pt x="8836" y="983"/>
                        <a:pt x="9073" y="0"/>
                        <a:pt x="8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5970175" y="3345700"/>
                  <a:ext cx="118375" cy="33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5" h="13247" extrusionOk="0">
                      <a:moveTo>
                        <a:pt x="2404" y="1"/>
                      </a:moveTo>
                      <a:cubicBezTo>
                        <a:pt x="1957" y="1"/>
                        <a:pt x="1522" y="317"/>
                        <a:pt x="1186" y="1078"/>
                      </a:cubicBezTo>
                      <a:cubicBezTo>
                        <a:pt x="1" y="3761"/>
                        <a:pt x="545" y="12976"/>
                        <a:pt x="2614" y="13235"/>
                      </a:cubicBezTo>
                      <a:cubicBezTo>
                        <a:pt x="2677" y="13242"/>
                        <a:pt x="2736" y="13246"/>
                        <a:pt x="2794" y="13246"/>
                      </a:cubicBezTo>
                      <a:cubicBezTo>
                        <a:pt x="4649" y="13246"/>
                        <a:pt x="4104" y="9238"/>
                        <a:pt x="4562" y="4019"/>
                      </a:cubicBezTo>
                      <a:cubicBezTo>
                        <a:pt x="4735" y="2027"/>
                        <a:pt x="3534" y="1"/>
                        <a:pt x="24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000675" y="3392850"/>
                  <a:ext cx="93800" cy="1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2" h="7294" extrusionOk="0">
                      <a:moveTo>
                        <a:pt x="2010" y="0"/>
                      </a:moveTo>
                      <a:cubicBezTo>
                        <a:pt x="1537" y="0"/>
                        <a:pt x="1052" y="280"/>
                        <a:pt x="755" y="922"/>
                      </a:cubicBezTo>
                      <a:cubicBezTo>
                        <a:pt x="1" y="2551"/>
                        <a:pt x="831" y="7128"/>
                        <a:pt x="2308" y="7286"/>
                      </a:cubicBezTo>
                      <a:cubicBezTo>
                        <a:pt x="2353" y="7291"/>
                        <a:pt x="2395" y="7293"/>
                        <a:pt x="2436" y="7293"/>
                      </a:cubicBezTo>
                      <a:cubicBezTo>
                        <a:pt x="3752" y="7293"/>
                        <a:pt x="3236" y="4858"/>
                        <a:pt x="3393" y="1688"/>
                      </a:cubicBezTo>
                      <a:cubicBezTo>
                        <a:pt x="3443" y="664"/>
                        <a:pt x="2740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5987825" y="3303825"/>
                  <a:ext cx="199200" cy="19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8" h="7809" extrusionOk="0">
                      <a:moveTo>
                        <a:pt x="2341" y="1"/>
                      </a:moveTo>
                      <a:cubicBezTo>
                        <a:pt x="2341" y="1"/>
                        <a:pt x="0" y="678"/>
                        <a:pt x="293" y="5730"/>
                      </a:cubicBezTo>
                      <a:cubicBezTo>
                        <a:pt x="293" y="5730"/>
                        <a:pt x="3404" y="6038"/>
                        <a:pt x="4887" y="7182"/>
                      </a:cubicBezTo>
                      <a:cubicBezTo>
                        <a:pt x="5458" y="7622"/>
                        <a:pt x="6178" y="7809"/>
                        <a:pt x="6775" y="7809"/>
                      </a:cubicBezTo>
                      <a:cubicBezTo>
                        <a:pt x="7450" y="7809"/>
                        <a:pt x="7967" y="7569"/>
                        <a:pt x="7934" y="7187"/>
                      </a:cubicBezTo>
                      <a:cubicBezTo>
                        <a:pt x="7615" y="3522"/>
                        <a:pt x="2341" y="1"/>
                        <a:pt x="2341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5987825" y="3303825"/>
                  <a:ext cx="199200" cy="19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8" h="7809" extrusionOk="0">
                      <a:moveTo>
                        <a:pt x="2341" y="1"/>
                      </a:moveTo>
                      <a:cubicBezTo>
                        <a:pt x="2341" y="1"/>
                        <a:pt x="0" y="678"/>
                        <a:pt x="293" y="5730"/>
                      </a:cubicBezTo>
                      <a:cubicBezTo>
                        <a:pt x="293" y="5730"/>
                        <a:pt x="3404" y="6038"/>
                        <a:pt x="4887" y="7182"/>
                      </a:cubicBezTo>
                      <a:cubicBezTo>
                        <a:pt x="5458" y="7622"/>
                        <a:pt x="6178" y="7809"/>
                        <a:pt x="6775" y="7809"/>
                      </a:cubicBezTo>
                      <a:cubicBezTo>
                        <a:pt x="7450" y="7809"/>
                        <a:pt x="7967" y="7569"/>
                        <a:pt x="7934" y="7187"/>
                      </a:cubicBezTo>
                      <a:cubicBezTo>
                        <a:pt x="7615" y="3522"/>
                        <a:pt x="2341" y="1"/>
                        <a:pt x="2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6002825" y="3305125"/>
                  <a:ext cx="161750" cy="1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0" h="6636" extrusionOk="0">
                      <a:moveTo>
                        <a:pt x="1648" y="1"/>
                      </a:moveTo>
                      <a:cubicBezTo>
                        <a:pt x="1648" y="1"/>
                        <a:pt x="1" y="468"/>
                        <a:pt x="205" y="4118"/>
                      </a:cubicBezTo>
                      <a:cubicBezTo>
                        <a:pt x="205" y="4118"/>
                        <a:pt x="2517" y="4437"/>
                        <a:pt x="3685" y="5379"/>
                      </a:cubicBezTo>
                      <a:cubicBezTo>
                        <a:pt x="4445" y="5991"/>
                        <a:pt x="5697" y="6636"/>
                        <a:pt x="6219" y="6636"/>
                      </a:cubicBezTo>
                      <a:cubicBezTo>
                        <a:pt x="6378" y="6636"/>
                        <a:pt x="6469" y="6576"/>
                        <a:pt x="6459" y="6437"/>
                      </a:cubicBezTo>
                      <a:cubicBezTo>
                        <a:pt x="6190" y="2879"/>
                        <a:pt x="1648" y="1"/>
                        <a:pt x="16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6034275" y="3446875"/>
                  <a:ext cx="160175" cy="15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7" h="6353" extrusionOk="0">
                      <a:moveTo>
                        <a:pt x="3559" y="1"/>
                      </a:moveTo>
                      <a:cubicBezTo>
                        <a:pt x="3558" y="1"/>
                        <a:pt x="3558" y="1"/>
                        <a:pt x="3558" y="1"/>
                      </a:cubicBezTo>
                      <a:cubicBezTo>
                        <a:pt x="3558" y="1"/>
                        <a:pt x="1620" y="1704"/>
                        <a:pt x="0" y="6200"/>
                      </a:cubicBezTo>
                      <a:lnTo>
                        <a:pt x="101" y="6352"/>
                      </a:lnTo>
                      <a:cubicBezTo>
                        <a:pt x="101" y="6352"/>
                        <a:pt x="5686" y="3397"/>
                        <a:pt x="6047" y="1695"/>
                      </a:cubicBezTo>
                      <a:cubicBezTo>
                        <a:pt x="6406" y="8"/>
                        <a:pt x="3606" y="1"/>
                        <a:pt x="35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6035225" y="3435300"/>
                  <a:ext cx="132625" cy="1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6625" extrusionOk="0">
                      <a:moveTo>
                        <a:pt x="4125" y="1"/>
                      </a:moveTo>
                      <a:cubicBezTo>
                        <a:pt x="3770" y="1"/>
                        <a:pt x="3480" y="169"/>
                        <a:pt x="3480" y="169"/>
                      </a:cubicBezTo>
                      <a:cubicBezTo>
                        <a:pt x="3480" y="169"/>
                        <a:pt x="1974" y="1139"/>
                        <a:pt x="1" y="6496"/>
                      </a:cubicBezTo>
                      <a:lnTo>
                        <a:pt x="102" y="6624"/>
                      </a:lnTo>
                      <a:cubicBezTo>
                        <a:pt x="102" y="6624"/>
                        <a:pt x="5078" y="3347"/>
                        <a:pt x="5305" y="1431"/>
                      </a:cubicBezTo>
                      <a:cubicBezTo>
                        <a:pt x="5103" y="261"/>
                        <a:pt x="4565" y="1"/>
                        <a:pt x="41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5913700" y="3732850"/>
                  <a:ext cx="171500" cy="3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14295" extrusionOk="0">
                      <a:moveTo>
                        <a:pt x="6786" y="0"/>
                      </a:moveTo>
                      <a:lnTo>
                        <a:pt x="6786" y="0"/>
                      </a:lnTo>
                      <a:cubicBezTo>
                        <a:pt x="3872" y="4543"/>
                        <a:pt x="1" y="13979"/>
                        <a:pt x="1997" y="14288"/>
                      </a:cubicBezTo>
                      <a:cubicBezTo>
                        <a:pt x="2025" y="14293"/>
                        <a:pt x="2054" y="14295"/>
                        <a:pt x="2082" y="14295"/>
                      </a:cubicBezTo>
                      <a:cubicBezTo>
                        <a:pt x="3793" y="14295"/>
                        <a:pt x="5476" y="6463"/>
                        <a:pt x="6859" y="2562"/>
                      </a:cubicBezTo>
                      <a:cubicBezTo>
                        <a:pt x="6770" y="1775"/>
                        <a:pt x="6698" y="1404"/>
                        <a:pt x="6698" y="1404"/>
                      </a:cubicBezTo>
                      <a:cubicBezTo>
                        <a:pt x="6730" y="923"/>
                        <a:pt x="6759" y="457"/>
                        <a:pt x="67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851400" y="3951500"/>
                  <a:ext cx="234850" cy="20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4" h="8250" extrusionOk="0">
                      <a:moveTo>
                        <a:pt x="9259" y="0"/>
                      </a:moveTo>
                      <a:cubicBezTo>
                        <a:pt x="8871" y="0"/>
                        <a:pt x="7287" y="4898"/>
                        <a:pt x="6361" y="6075"/>
                      </a:cubicBezTo>
                      <a:cubicBezTo>
                        <a:pt x="5861" y="6710"/>
                        <a:pt x="5122" y="7018"/>
                        <a:pt x="4465" y="7018"/>
                      </a:cubicBezTo>
                      <a:cubicBezTo>
                        <a:pt x="3481" y="7018"/>
                        <a:pt x="2679" y="6327"/>
                        <a:pt x="3135" y="5009"/>
                      </a:cubicBezTo>
                      <a:cubicBezTo>
                        <a:pt x="3309" y="4506"/>
                        <a:pt x="3320" y="4253"/>
                        <a:pt x="3179" y="4253"/>
                      </a:cubicBezTo>
                      <a:cubicBezTo>
                        <a:pt x="2858" y="4253"/>
                        <a:pt x="1754" y="5560"/>
                        <a:pt x="1" y="8209"/>
                      </a:cubicBezTo>
                      <a:lnTo>
                        <a:pt x="520" y="8249"/>
                      </a:lnTo>
                      <a:lnTo>
                        <a:pt x="8778" y="7986"/>
                      </a:lnTo>
                      <a:cubicBezTo>
                        <a:pt x="8676" y="7093"/>
                        <a:pt x="8672" y="5365"/>
                        <a:pt x="9159" y="2099"/>
                      </a:cubicBezTo>
                      <a:cubicBezTo>
                        <a:pt x="9385" y="582"/>
                        <a:pt x="9393" y="0"/>
                        <a:pt x="92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754800" y="4134900"/>
                  <a:ext cx="390250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0" h="3939" extrusionOk="0">
                      <a:moveTo>
                        <a:pt x="1781" y="1"/>
                      </a:moveTo>
                      <a:lnTo>
                        <a:pt x="1" y="3938"/>
                      </a:lnTo>
                      <a:lnTo>
                        <a:pt x="15609" y="3938"/>
                      </a:lnTo>
                      <a:lnTo>
                        <a:pt x="1424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946250" y="3732300"/>
                  <a:ext cx="10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70" extrusionOk="0">
                      <a:moveTo>
                        <a:pt x="41" y="1"/>
                      </a:moveTo>
                      <a:cubicBezTo>
                        <a:pt x="41" y="1"/>
                        <a:pt x="25" y="27"/>
                        <a:pt x="1" y="70"/>
                      </a:cubicBezTo>
                      <a:cubicBezTo>
                        <a:pt x="26" y="27"/>
                        <a:pt x="41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D8BF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5818475" y="3734025"/>
                  <a:ext cx="127800" cy="22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2" h="9165" extrusionOk="0">
                      <a:moveTo>
                        <a:pt x="5112" y="1"/>
                      </a:moveTo>
                      <a:cubicBezTo>
                        <a:pt x="4818" y="478"/>
                        <a:pt x="2917" y="3537"/>
                        <a:pt x="0" y="7042"/>
                      </a:cubicBezTo>
                      <a:cubicBezTo>
                        <a:pt x="33" y="7230"/>
                        <a:pt x="82" y="7385"/>
                        <a:pt x="147" y="7489"/>
                      </a:cubicBezTo>
                      <a:cubicBezTo>
                        <a:pt x="345" y="7809"/>
                        <a:pt x="393" y="8362"/>
                        <a:pt x="380" y="9164"/>
                      </a:cubicBezTo>
                      <a:cubicBezTo>
                        <a:pt x="1835" y="5453"/>
                        <a:pt x="4735" y="620"/>
                        <a:pt x="51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5974525" y="3155375"/>
                  <a:ext cx="246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2163" extrusionOk="0">
                      <a:moveTo>
                        <a:pt x="802" y="1"/>
                      </a:moveTo>
                      <a:cubicBezTo>
                        <a:pt x="610" y="1"/>
                        <a:pt x="295" y="438"/>
                        <a:pt x="35" y="1206"/>
                      </a:cubicBezTo>
                      <a:cubicBezTo>
                        <a:pt x="35" y="1206"/>
                        <a:pt x="21" y="1545"/>
                        <a:pt x="3" y="2046"/>
                      </a:cubicBezTo>
                      <a:cubicBezTo>
                        <a:pt x="1" y="2127"/>
                        <a:pt x="24" y="2163"/>
                        <a:pt x="64" y="2163"/>
                      </a:cubicBezTo>
                      <a:cubicBezTo>
                        <a:pt x="276" y="2163"/>
                        <a:pt x="966" y="1182"/>
                        <a:pt x="978" y="463"/>
                      </a:cubicBezTo>
                      <a:cubicBezTo>
                        <a:pt x="983" y="148"/>
                        <a:pt x="913" y="1"/>
                        <a:pt x="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5979025" y="3171800"/>
                  <a:ext cx="111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979" extrusionOk="0">
                      <a:moveTo>
                        <a:pt x="361" y="0"/>
                      </a:moveTo>
                      <a:cubicBezTo>
                        <a:pt x="274" y="0"/>
                        <a:pt x="132" y="198"/>
                        <a:pt x="14" y="546"/>
                      </a:cubicBezTo>
                      <a:cubicBezTo>
                        <a:pt x="14" y="546"/>
                        <a:pt x="7" y="698"/>
                        <a:pt x="2" y="926"/>
                      </a:cubicBezTo>
                      <a:cubicBezTo>
                        <a:pt x="0" y="963"/>
                        <a:pt x="11" y="979"/>
                        <a:pt x="29" y="979"/>
                      </a:cubicBezTo>
                      <a:cubicBezTo>
                        <a:pt x="124" y="979"/>
                        <a:pt x="437" y="535"/>
                        <a:pt x="443" y="209"/>
                      </a:cubicBezTo>
                      <a:cubicBezTo>
                        <a:pt x="444" y="67"/>
                        <a:pt x="412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5940750" y="3079925"/>
                  <a:ext cx="66625" cy="1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" h="4562" extrusionOk="0">
                      <a:moveTo>
                        <a:pt x="1120" y="1"/>
                      </a:moveTo>
                      <a:cubicBezTo>
                        <a:pt x="1020" y="1"/>
                        <a:pt x="906" y="19"/>
                        <a:pt x="777" y="63"/>
                      </a:cubicBezTo>
                      <a:cubicBezTo>
                        <a:pt x="0" y="330"/>
                        <a:pt x="353" y="1184"/>
                        <a:pt x="755" y="1184"/>
                      </a:cubicBezTo>
                      <a:cubicBezTo>
                        <a:pt x="762" y="1184"/>
                        <a:pt x="769" y="1183"/>
                        <a:pt x="777" y="1183"/>
                      </a:cubicBezTo>
                      <a:cubicBezTo>
                        <a:pt x="794" y="1182"/>
                        <a:pt x="810" y="1181"/>
                        <a:pt x="826" y="1181"/>
                      </a:cubicBezTo>
                      <a:cubicBezTo>
                        <a:pt x="1202" y="1181"/>
                        <a:pt x="1363" y="1544"/>
                        <a:pt x="1157" y="2055"/>
                      </a:cubicBezTo>
                      <a:cubicBezTo>
                        <a:pt x="943" y="2590"/>
                        <a:pt x="1188" y="3058"/>
                        <a:pt x="1188" y="3058"/>
                      </a:cubicBezTo>
                      <a:cubicBezTo>
                        <a:pt x="976" y="3575"/>
                        <a:pt x="1341" y="4561"/>
                        <a:pt x="1341" y="4561"/>
                      </a:cubicBezTo>
                      <a:cubicBezTo>
                        <a:pt x="1341" y="4561"/>
                        <a:pt x="1346" y="3334"/>
                        <a:pt x="2041" y="2848"/>
                      </a:cubicBezTo>
                      <a:cubicBezTo>
                        <a:pt x="2665" y="2412"/>
                        <a:pt x="2040" y="1878"/>
                        <a:pt x="2040" y="1878"/>
                      </a:cubicBezTo>
                      <a:lnTo>
                        <a:pt x="2040" y="1878"/>
                      </a:lnTo>
                      <a:cubicBezTo>
                        <a:pt x="2040" y="1878"/>
                        <a:pt x="2040" y="1878"/>
                        <a:pt x="2041" y="1878"/>
                      </a:cubicBezTo>
                      <a:cubicBezTo>
                        <a:pt x="2056" y="1878"/>
                        <a:pt x="2238" y="1864"/>
                        <a:pt x="2267" y="1150"/>
                      </a:cubicBezTo>
                      <a:cubicBezTo>
                        <a:pt x="2293" y="539"/>
                        <a:pt x="1958" y="485"/>
                        <a:pt x="1837" y="485"/>
                      </a:cubicBezTo>
                      <a:cubicBezTo>
                        <a:pt x="1811" y="485"/>
                        <a:pt x="1795" y="487"/>
                        <a:pt x="1795" y="487"/>
                      </a:cubicBezTo>
                      <a:cubicBezTo>
                        <a:pt x="1795" y="487"/>
                        <a:pt x="1636" y="1"/>
                        <a:pt x="11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5941050" y="3075150"/>
                  <a:ext cx="20175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542" extrusionOk="0">
                      <a:moveTo>
                        <a:pt x="497" y="0"/>
                      </a:moveTo>
                      <a:cubicBezTo>
                        <a:pt x="452" y="0"/>
                        <a:pt x="402" y="6"/>
                        <a:pt x="346" y="19"/>
                      </a:cubicBezTo>
                      <a:cubicBezTo>
                        <a:pt x="0" y="104"/>
                        <a:pt x="55" y="402"/>
                        <a:pt x="206" y="507"/>
                      </a:cubicBezTo>
                      <a:cubicBezTo>
                        <a:pt x="253" y="526"/>
                        <a:pt x="303" y="536"/>
                        <a:pt x="355" y="540"/>
                      </a:cubicBezTo>
                      <a:cubicBezTo>
                        <a:pt x="365" y="541"/>
                        <a:pt x="375" y="541"/>
                        <a:pt x="384" y="541"/>
                      </a:cubicBezTo>
                      <a:cubicBezTo>
                        <a:pt x="610" y="541"/>
                        <a:pt x="795" y="397"/>
                        <a:pt x="805" y="211"/>
                      </a:cubicBezTo>
                      <a:cubicBezTo>
                        <a:pt x="806" y="180"/>
                        <a:pt x="801" y="148"/>
                        <a:pt x="792" y="118"/>
                      </a:cubicBezTo>
                      <a:cubicBezTo>
                        <a:pt x="734" y="58"/>
                        <a:pt x="641" y="0"/>
                        <a:pt x="4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5925625" y="3077625"/>
                  <a:ext cx="25225" cy="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580" extrusionOk="0">
                      <a:moveTo>
                        <a:pt x="618" y="1"/>
                      </a:moveTo>
                      <a:cubicBezTo>
                        <a:pt x="562" y="1"/>
                        <a:pt x="500" y="7"/>
                        <a:pt x="432" y="20"/>
                      </a:cubicBezTo>
                      <a:cubicBezTo>
                        <a:pt x="1" y="107"/>
                        <a:pt x="73" y="427"/>
                        <a:pt x="261" y="542"/>
                      </a:cubicBezTo>
                      <a:cubicBezTo>
                        <a:pt x="318" y="562"/>
                        <a:pt x="382" y="574"/>
                        <a:pt x="449" y="578"/>
                      </a:cubicBezTo>
                      <a:cubicBezTo>
                        <a:pt x="464" y="579"/>
                        <a:pt x="479" y="579"/>
                        <a:pt x="494" y="579"/>
                      </a:cubicBezTo>
                      <a:cubicBezTo>
                        <a:pt x="772" y="579"/>
                        <a:pt x="996" y="429"/>
                        <a:pt x="1007" y="232"/>
                      </a:cubicBezTo>
                      <a:cubicBezTo>
                        <a:pt x="1008" y="197"/>
                        <a:pt x="1001" y="163"/>
                        <a:pt x="991" y="131"/>
                      </a:cubicBezTo>
                      <a:cubicBezTo>
                        <a:pt x="917" y="65"/>
                        <a:pt x="80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5932675" y="3076500"/>
                  <a:ext cx="17625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403" extrusionOk="0">
                      <a:moveTo>
                        <a:pt x="430" y="1"/>
                      </a:moveTo>
                      <a:cubicBezTo>
                        <a:pt x="392" y="1"/>
                        <a:pt x="349" y="5"/>
                        <a:pt x="302" y="14"/>
                      </a:cubicBezTo>
                      <a:cubicBezTo>
                        <a:pt x="0" y="74"/>
                        <a:pt x="51" y="298"/>
                        <a:pt x="183" y="376"/>
                      </a:cubicBezTo>
                      <a:cubicBezTo>
                        <a:pt x="225" y="389"/>
                        <a:pt x="268" y="400"/>
                        <a:pt x="315" y="402"/>
                      </a:cubicBezTo>
                      <a:cubicBezTo>
                        <a:pt x="326" y="402"/>
                        <a:pt x="338" y="403"/>
                        <a:pt x="349" y="403"/>
                      </a:cubicBezTo>
                      <a:cubicBezTo>
                        <a:pt x="540" y="403"/>
                        <a:pt x="696" y="299"/>
                        <a:pt x="703" y="162"/>
                      </a:cubicBezTo>
                      <a:cubicBezTo>
                        <a:pt x="704" y="137"/>
                        <a:pt x="699" y="114"/>
                        <a:pt x="692" y="91"/>
                      </a:cubicBezTo>
                      <a:cubicBezTo>
                        <a:pt x="641" y="45"/>
                        <a:pt x="559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5943800" y="3081075"/>
                  <a:ext cx="36075" cy="2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1048" extrusionOk="0">
                      <a:moveTo>
                        <a:pt x="898" y="0"/>
                      </a:moveTo>
                      <a:cubicBezTo>
                        <a:pt x="816" y="0"/>
                        <a:pt x="723" y="12"/>
                        <a:pt x="620" y="39"/>
                      </a:cubicBezTo>
                      <a:cubicBezTo>
                        <a:pt x="1" y="206"/>
                        <a:pt x="99" y="783"/>
                        <a:pt x="366" y="986"/>
                      </a:cubicBezTo>
                      <a:cubicBezTo>
                        <a:pt x="448" y="1018"/>
                        <a:pt x="538" y="1041"/>
                        <a:pt x="633" y="1046"/>
                      </a:cubicBezTo>
                      <a:cubicBezTo>
                        <a:pt x="651" y="1047"/>
                        <a:pt x="669" y="1048"/>
                        <a:pt x="686" y="1048"/>
                      </a:cubicBezTo>
                      <a:cubicBezTo>
                        <a:pt x="1088" y="1048"/>
                        <a:pt x="1421" y="770"/>
                        <a:pt x="1438" y="407"/>
                      </a:cubicBezTo>
                      <a:cubicBezTo>
                        <a:pt x="1442" y="345"/>
                        <a:pt x="1432" y="285"/>
                        <a:pt x="1416" y="226"/>
                      </a:cubicBezTo>
                      <a:cubicBezTo>
                        <a:pt x="1314" y="111"/>
                        <a:pt x="1152" y="0"/>
                        <a:pt x="8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5953175" y="3068050"/>
                  <a:ext cx="159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465" extrusionOk="0">
                      <a:moveTo>
                        <a:pt x="398" y="0"/>
                      </a:moveTo>
                      <a:cubicBezTo>
                        <a:pt x="361" y="0"/>
                        <a:pt x="320" y="6"/>
                        <a:pt x="274" y="18"/>
                      </a:cubicBezTo>
                      <a:cubicBezTo>
                        <a:pt x="1" y="92"/>
                        <a:pt x="44" y="346"/>
                        <a:pt x="162" y="436"/>
                      </a:cubicBezTo>
                      <a:cubicBezTo>
                        <a:pt x="198" y="451"/>
                        <a:pt x="237" y="461"/>
                        <a:pt x="280" y="464"/>
                      </a:cubicBezTo>
                      <a:cubicBezTo>
                        <a:pt x="288" y="464"/>
                        <a:pt x="296" y="464"/>
                        <a:pt x="303" y="464"/>
                      </a:cubicBezTo>
                      <a:cubicBezTo>
                        <a:pt x="481" y="464"/>
                        <a:pt x="629" y="342"/>
                        <a:pt x="636" y="181"/>
                      </a:cubicBezTo>
                      <a:cubicBezTo>
                        <a:pt x="637" y="155"/>
                        <a:pt x="632" y="128"/>
                        <a:pt x="626" y="100"/>
                      </a:cubicBezTo>
                      <a:cubicBezTo>
                        <a:pt x="582" y="49"/>
                        <a:pt x="510" y="0"/>
                        <a:pt x="3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5807300" y="3280550"/>
                  <a:ext cx="280875" cy="8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35138" extrusionOk="0">
                      <a:moveTo>
                        <a:pt x="8816" y="1"/>
                      </a:moveTo>
                      <a:cubicBezTo>
                        <a:pt x="8106" y="288"/>
                        <a:pt x="7077" y="1558"/>
                        <a:pt x="4518" y="6425"/>
                      </a:cubicBezTo>
                      <a:cubicBezTo>
                        <a:pt x="1643" y="11892"/>
                        <a:pt x="2601" y="13508"/>
                        <a:pt x="2601" y="13508"/>
                      </a:cubicBezTo>
                      <a:cubicBezTo>
                        <a:pt x="1097" y="16457"/>
                        <a:pt x="2282" y="17644"/>
                        <a:pt x="2282" y="17644"/>
                      </a:cubicBezTo>
                      <a:cubicBezTo>
                        <a:pt x="776" y="19784"/>
                        <a:pt x="0" y="24679"/>
                        <a:pt x="594" y="25629"/>
                      </a:cubicBezTo>
                      <a:cubicBezTo>
                        <a:pt x="1186" y="26581"/>
                        <a:pt x="431" y="29577"/>
                        <a:pt x="776" y="35138"/>
                      </a:cubicBezTo>
                      <a:lnTo>
                        <a:pt x="11229" y="34804"/>
                      </a:lnTo>
                      <a:cubicBezTo>
                        <a:pt x="11230" y="34766"/>
                        <a:pt x="11232" y="34730"/>
                        <a:pt x="11235" y="34689"/>
                      </a:cubicBezTo>
                      <a:lnTo>
                        <a:pt x="11235" y="34689"/>
                      </a:lnTo>
                      <a:lnTo>
                        <a:pt x="1005" y="35016"/>
                      </a:lnTo>
                      <a:cubicBezTo>
                        <a:pt x="661" y="29454"/>
                        <a:pt x="1416" y="26458"/>
                        <a:pt x="821" y="25507"/>
                      </a:cubicBezTo>
                      <a:cubicBezTo>
                        <a:pt x="229" y="24557"/>
                        <a:pt x="1005" y="19661"/>
                        <a:pt x="2509" y="17522"/>
                      </a:cubicBezTo>
                      <a:cubicBezTo>
                        <a:pt x="2509" y="17522"/>
                        <a:pt x="1689" y="16411"/>
                        <a:pt x="3195" y="13465"/>
                      </a:cubicBezTo>
                      <a:cubicBezTo>
                        <a:pt x="3195" y="13465"/>
                        <a:pt x="1870" y="11770"/>
                        <a:pt x="4747" y="6303"/>
                      </a:cubicBezTo>
                      <a:cubicBezTo>
                        <a:pt x="7046" y="1932"/>
                        <a:pt x="8109" y="462"/>
                        <a:pt x="88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6007975" y="3591675"/>
                  <a:ext cx="4080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3076" extrusionOk="0">
                      <a:moveTo>
                        <a:pt x="1586" y="1"/>
                      </a:moveTo>
                      <a:cubicBezTo>
                        <a:pt x="1480" y="1"/>
                        <a:pt x="1131" y="194"/>
                        <a:pt x="1131" y="194"/>
                      </a:cubicBezTo>
                      <a:cubicBezTo>
                        <a:pt x="522" y="470"/>
                        <a:pt x="33" y="1035"/>
                        <a:pt x="141" y="1440"/>
                      </a:cubicBezTo>
                      <a:cubicBezTo>
                        <a:pt x="143" y="1447"/>
                        <a:pt x="147" y="1451"/>
                        <a:pt x="153" y="1451"/>
                      </a:cubicBezTo>
                      <a:cubicBezTo>
                        <a:pt x="225" y="1451"/>
                        <a:pt x="563" y="927"/>
                        <a:pt x="738" y="927"/>
                      </a:cubicBezTo>
                      <a:cubicBezTo>
                        <a:pt x="760" y="927"/>
                        <a:pt x="779" y="936"/>
                        <a:pt x="795" y="954"/>
                      </a:cubicBezTo>
                      <a:cubicBezTo>
                        <a:pt x="947" y="1132"/>
                        <a:pt x="308" y="2296"/>
                        <a:pt x="94" y="2539"/>
                      </a:cubicBezTo>
                      <a:cubicBezTo>
                        <a:pt x="1" y="2645"/>
                        <a:pt x="20" y="2739"/>
                        <a:pt x="106" y="2739"/>
                      </a:cubicBezTo>
                      <a:cubicBezTo>
                        <a:pt x="217" y="2739"/>
                        <a:pt x="439" y="2582"/>
                        <a:pt x="673" y="2086"/>
                      </a:cubicBezTo>
                      <a:cubicBezTo>
                        <a:pt x="721" y="1984"/>
                        <a:pt x="757" y="1948"/>
                        <a:pt x="781" y="1948"/>
                      </a:cubicBezTo>
                      <a:cubicBezTo>
                        <a:pt x="811" y="1948"/>
                        <a:pt x="825" y="2001"/>
                        <a:pt x="825" y="2053"/>
                      </a:cubicBezTo>
                      <a:cubicBezTo>
                        <a:pt x="825" y="2151"/>
                        <a:pt x="246" y="2829"/>
                        <a:pt x="338" y="2975"/>
                      </a:cubicBezTo>
                      <a:cubicBezTo>
                        <a:pt x="348" y="2990"/>
                        <a:pt x="361" y="2998"/>
                        <a:pt x="376" y="2998"/>
                      </a:cubicBezTo>
                      <a:cubicBezTo>
                        <a:pt x="503" y="2998"/>
                        <a:pt x="802" y="2489"/>
                        <a:pt x="1039" y="2069"/>
                      </a:cubicBezTo>
                      <a:cubicBezTo>
                        <a:pt x="1057" y="2037"/>
                        <a:pt x="1083" y="2018"/>
                        <a:pt x="1103" y="2018"/>
                      </a:cubicBezTo>
                      <a:cubicBezTo>
                        <a:pt x="1133" y="2018"/>
                        <a:pt x="1151" y="2060"/>
                        <a:pt x="1114" y="2167"/>
                      </a:cubicBezTo>
                      <a:cubicBezTo>
                        <a:pt x="1054" y="2345"/>
                        <a:pt x="566" y="3023"/>
                        <a:pt x="643" y="3072"/>
                      </a:cubicBezTo>
                      <a:cubicBezTo>
                        <a:pt x="646" y="3074"/>
                        <a:pt x="650" y="3075"/>
                        <a:pt x="655" y="3075"/>
                      </a:cubicBezTo>
                      <a:cubicBezTo>
                        <a:pt x="764" y="3075"/>
                        <a:pt x="1288" y="2554"/>
                        <a:pt x="1419" y="1828"/>
                      </a:cubicBezTo>
                      <a:cubicBezTo>
                        <a:pt x="1555" y="1068"/>
                        <a:pt x="1337" y="395"/>
                        <a:pt x="1567" y="109"/>
                      </a:cubicBezTo>
                      <a:cubicBezTo>
                        <a:pt x="1632" y="30"/>
                        <a:pt x="1627" y="1"/>
                        <a:pt x="1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" name="Google Shape;281;p2"/>
              <p:cNvGrpSpPr/>
              <p:nvPr/>
            </p:nvGrpSpPr>
            <p:grpSpPr>
              <a:xfrm>
                <a:off x="429253" y="3741443"/>
                <a:ext cx="1257002" cy="653637"/>
                <a:chOff x="564250" y="3174600"/>
                <a:chExt cx="361925" cy="188200"/>
              </a:xfrm>
            </p:grpSpPr>
            <p:sp>
              <p:nvSpPr>
                <p:cNvPr id="282" name="Google Shape;282;p2"/>
                <p:cNvSpPr/>
                <p:nvPr/>
              </p:nvSpPr>
              <p:spPr>
                <a:xfrm>
                  <a:off x="799775" y="3204100"/>
                  <a:ext cx="65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42" extrusionOk="0">
                      <a:moveTo>
                        <a:pt x="522" y="1"/>
                      </a:moveTo>
                      <a:cubicBezTo>
                        <a:pt x="232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2" y="1641"/>
                        <a:pt x="522" y="1641"/>
                      </a:cubicBezTo>
                      <a:lnTo>
                        <a:pt x="2095" y="1641"/>
                      </a:lnTo>
                      <a:cubicBezTo>
                        <a:pt x="2385" y="1641"/>
                        <a:pt x="2617" y="1407"/>
                        <a:pt x="2617" y="1117"/>
                      </a:cubicBezTo>
                      <a:lnTo>
                        <a:pt x="2617" y="525"/>
                      </a:lnTo>
                      <a:cubicBezTo>
                        <a:pt x="2617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571775" y="3225725"/>
                  <a:ext cx="13790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2930"/>
                      </a:lnTo>
                      <a:cubicBezTo>
                        <a:pt x="0" y="3217"/>
                        <a:pt x="235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1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1" y="1"/>
                        <a:pt x="499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802000" y="3174675"/>
                  <a:ext cx="124175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7" h="7525" extrusionOk="0">
                      <a:moveTo>
                        <a:pt x="2076" y="0"/>
                      </a:moveTo>
                      <a:cubicBezTo>
                        <a:pt x="157" y="662"/>
                        <a:pt x="0" y="5167"/>
                        <a:pt x="528" y="7524"/>
                      </a:cubicBezTo>
                      <a:lnTo>
                        <a:pt x="4891" y="7524"/>
                      </a:lnTo>
                      <a:cubicBezTo>
                        <a:pt x="4966" y="3253"/>
                        <a:pt x="3920" y="952"/>
                        <a:pt x="24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568225" y="3174675"/>
                  <a:ext cx="350700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8" h="7525" extrusionOk="0">
                      <a:moveTo>
                        <a:pt x="1917" y="0"/>
                      </a:moveTo>
                      <a:cubicBezTo>
                        <a:pt x="0" y="662"/>
                        <a:pt x="474" y="4071"/>
                        <a:pt x="1130" y="7524"/>
                      </a:cubicBezTo>
                      <a:lnTo>
                        <a:pt x="13952" y="7524"/>
                      </a:lnTo>
                      <a:cubicBezTo>
                        <a:pt x="14027" y="3253"/>
                        <a:pt x="12981" y="952"/>
                        <a:pt x="115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624000" y="3267575"/>
                  <a:ext cx="287450" cy="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8" h="391" extrusionOk="0">
                      <a:moveTo>
                        <a:pt x="1" y="0"/>
                      </a:moveTo>
                      <a:lnTo>
                        <a:pt x="1" y="391"/>
                      </a:lnTo>
                      <a:lnTo>
                        <a:pt x="11498" y="391"/>
                      </a:lnTo>
                      <a:lnTo>
                        <a:pt x="1143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587175" y="3174600"/>
                  <a:ext cx="322475" cy="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9" h="3739" extrusionOk="0">
                      <a:moveTo>
                        <a:pt x="10806" y="1"/>
                      </a:moveTo>
                      <a:lnTo>
                        <a:pt x="1159" y="3"/>
                      </a:lnTo>
                      <a:cubicBezTo>
                        <a:pt x="567" y="210"/>
                        <a:pt x="199" y="679"/>
                        <a:pt x="1" y="1329"/>
                      </a:cubicBezTo>
                      <a:cubicBezTo>
                        <a:pt x="107" y="2107"/>
                        <a:pt x="252" y="2922"/>
                        <a:pt x="408" y="3739"/>
                      </a:cubicBezTo>
                      <a:lnTo>
                        <a:pt x="12898" y="3739"/>
                      </a:lnTo>
                      <a:cubicBezTo>
                        <a:pt x="12496" y="1808"/>
                        <a:pt x="11729" y="620"/>
                        <a:pt x="108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624000" y="3263725"/>
                  <a:ext cx="289675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7" h="392" extrusionOk="0">
                      <a:moveTo>
                        <a:pt x="1" y="1"/>
                      </a:moveTo>
                      <a:lnTo>
                        <a:pt x="1" y="392"/>
                      </a:lnTo>
                      <a:lnTo>
                        <a:pt x="11587" y="392"/>
                      </a:lnTo>
                      <a:lnTo>
                        <a:pt x="115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677025" y="3233050"/>
                  <a:ext cx="204450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8" h="286" extrusionOk="0">
                      <a:moveTo>
                        <a:pt x="0" y="0"/>
                      </a:moveTo>
                      <a:lnTo>
                        <a:pt x="4375" y="285"/>
                      </a:lnTo>
                      <a:lnTo>
                        <a:pt x="8177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690975" y="3296525"/>
                  <a:ext cx="204500" cy="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0" h="280" extrusionOk="0">
                      <a:moveTo>
                        <a:pt x="0" y="0"/>
                      </a:moveTo>
                      <a:lnTo>
                        <a:pt x="4380" y="279"/>
                      </a:lnTo>
                      <a:lnTo>
                        <a:pt x="818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753600" y="3210375"/>
                  <a:ext cx="1265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163" extrusionOk="0">
                      <a:moveTo>
                        <a:pt x="0" y="1"/>
                      </a:moveTo>
                      <a:lnTo>
                        <a:pt x="2804" y="163"/>
                      </a:lnTo>
                      <a:lnTo>
                        <a:pt x="5061" y="2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694525" y="3320925"/>
                  <a:ext cx="1265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163" extrusionOk="0">
                      <a:moveTo>
                        <a:pt x="0" y="1"/>
                      </a:moveTo>
                      <a:lnTo>
                        <a:pt x="2799" y="162"/>
                      </a:lnTo>
                      <a:lnTo>
                        <a:pt x="5061" y="2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655525" y="3186675"/>
                  <a:ext cx="2044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8" h="285" extrusionOk="0">
                      <a:moveTo>
                        <a:pt x="1" y="0"/>
                      </a:moveTo>
                      <a:lnTo>
                        <a:pt x="4378" y="285"/>
                      </a:lnTo>
                      <a:lnTo>
                        <a:pt x="8178" y="12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731275" y="3341375"/>
                  <a:ext cx="1799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9" h="282" extrusionOk="0">
                      <a:moveTo>
                        <a:pt x="3346" y="0"/>
                      </a:moveTo>
                      <a:lnTo>
                        <a:pt x="1" y="159"/>
                      </a:lnTo>
                      <a:lnTo>
                        <a:pt x="7198" y="282"/>
                      </a:lnTo>
                      <a:lnTo>
                        <a:pt x="3346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784900" y="3246225"/>
                  <a:ext cx="23825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1519" extrusionOk="0">
                      <a:moveTo>
                        <a:pt x="489" y="1"/>
                      </a:moveTo>
                      <a:cubicBezTo>
                        <a:pt x="224" y="1"/>
                        <a:pt x="1" y="310"/>
                        <a:pt x="26" y="651"/>
                      </a:cubicBezTo>
                      <a:lnTo>
                        <a:pt x="90" y="1518"/>
                      </a:lnTo>
                      <a:lnTo>
                        <a:pt x="952" y="1518"/>
                      </a:lnTo>
                      <a:lnTo>
                        <a:pt x="869" y="442"/>
                      </a:lnTo>
                      <a:cubicBezTo>
                        <a:pt x="855" y="185"/>
                        <a:pt x="852" y="1"/>
                        <a:pt x="6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788325" y="3246225"/>
                  <a:ext cx="25125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1519" extrusionOk="0">
                      <a:moveTo>
                        <a:pt x="511" y="1"/>
                      </a:moveTo>
                      <a:cubicBezTo>
                        <a:pt x="232" y="1"/>
                        <a:pt x="1" y="310"/>
                        <a:pt x="29" y="651"/>
                      </a:cubicBezTo>
                      <a:lnTo>
                        <a:pt x="98" y="1518"/>
                      </a:lnTo>
                      <a:lnTo>
                        <a:pt x="1005" y="1518"/>
                      </a:lnTo>
                      <a:lnTo>
                        <a:pt x="919" y="442"/>
                      </a:lnTo>
                      <a:cubicBezTo>
                        <a:pt x="896" y="185"/>
                        <a:pt x="726" y="1"/>
                        <a:pt x="5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792175" y="3247275"/>
                  <a:ext cx="18775" cy="3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432" extrusionOk="0">
                      <a:moveTo>
                        <a:pt x="414" y="0"/>
                      </a:moveTo>
                      <a:cubicBezTo>
                        <a:pt x="407" y="0"/>
                        <a:pt x="401" y="0"/>
                        <a:pt x="393" y="1"/>
                      </a:cubicBezTo>
                      <a:lnTo>
                        <a:pt x="0" y="1432"/>
                      </a:lnTo>
                      <a:lnTo>
                        <a:pt x="354" y="1432"/>
                      </a:lnTo>
                      <a:lnTo>
                        <a:pt x="751" y="447"/>
                      </a:lnTo>
                      <a:cubicBezTo>
                        <a:pt x="751" y="447"/>
                        <a:pt x="737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FD6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800475" y="3268475"/>
                  <a:ext cx="412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283" extrusionOk="0">
                      <a:moveTo>
                        <a:pt x="84" y="1"/>
                      </a:moveTo>
                      <a:cubicBezTo>
                        <a:pt x="36" y="1"/>
                        <a:pt x="0" y="59"/>
                        <a:pt x="6" y="123"/>
                      </a:cubicBezTo>
                      <a:lnTo>
                        <a:pt x="20" y="282"/>
                      </a:lnTo>
                      <a:lnTo>
                        <a:pt x="165" y="282"/>
                      </a:lnTo>
                      <a:lnTo>
                        <a:pt x="148" y="79"/>
                      </a:lnTo>
                      <a:cubicBezTo>
                        <a:pt x="145" y="34"/>
                        <a:pt x="117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566900" y="3182275"/>
                  <a:ext cx="115725" cy="17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7129" extrusionOk="0">
                      <a:moveTo>
                        <a:pt x="1936" y="1"/>
                      </a:moveTo>
                      <a:cubicBezTo>
                        <a:pt x="151" y="631"/>
                        <a:pt x="0" y="4897"/>
                        <a:pt x="491" y="7128"/>
                      </a:cubicBezTo>
                      <a:lnTo>
                        <a:pt x="4553" y="7128"/>
                      </a:lnTo>
                      <a:cubicBezTo>
                        <a:pt x="4628" y="3083"/>
                        <a:pt x="3652" y="899"/>
                        <a:pt x="2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574000" y="3263725"/>
                  <a:ext cx="99425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7" h="392" extrusionOk="0">
                      <a:moveTo>
                        <a:pt x="1" y="1"/>
                      </a:moveTo>
                      <a:lnTo>
                        <a:pt x="1" y="392"/>
                      </a:lnTo>
                      <a:lnTo>
                        <a:pt x="3976" y="392"/>
                      </a:lnTo>
                      <a:lnTo>
                        <a:pt x="39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600375" y="3236750"/>
                  <a:ext cx="6342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83" extrusionOk="0">
                      <a:moveTo>
                        <a:pt x="2416" y="0"/>
                      </a:moveTo>
                      <a:lnTo>
                        <a:pt x="0" y="268"/>
                      </a:lnTo>
                      <a:lnTo>
                        <a:pt x="2536" y="282"/>
                      </a:lnTo>
                      <a:lnTo>
                        <a:pt x="2536" y="282"/>
                      </a:lnTo>
                      <a:lnTo>
                        <a:pt x="2416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583625" y="3218200"/>
                  <a:ext cx="43000" cy="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" h="269" extrusionOk="0">
                      <a:moveTo>
                        <a:pt x="112" y="0"/>
                      </a:moveTo>
                      <a:lnTo>
                        <a:pt x="1" y="268"/>
                      </a:lnTo>
                      <a:lnTo>
                        <a:pt x="1719" y="131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575050" y="3297075"/>
                  <a:ext cx="995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0" extrusionOk="0">
                      <a:moveTo>
                        <a:pt x="0" y="1"/>
                      </a:moveTo>
                      <a:lnTo>
                        <a:pt x="2366" y="210"/>
                      </a:lnTo>
                      <a:lnTo>
                        <a:pt x="3982" y="5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578050" y="3338225"/>
                  <a:ext cx="712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227" extrusionOk="0">
                      <a:moveTo>
                        <a:pt x="0" y="0"/>
                      </a:moveTo>
                      <a:lnTo>
                        <a:pt x="20" y="226"/>
                      </a:lnTo>
                      <a:lnTo>
                        <a:pt x="2849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564250" y="3174675"/>
                  <a:ext cx="124150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7525" extrusionOk="0">
                      <a:moveTo>
                        <a:pt x="2408" y="341"/>
                      </a:moveTo>
                      <a:cubicBezTo>
                        <a:pt x="3666" y="1217"/>
                        <a:pt x="4595" y="3334"/>
                        <a:pt x="4525" y="7259"/>
                      </a:cubicBezTo>
                      <a:lnTo>
                        <a:pt x="664" y="7259"/>
                      </a:lnTo>
                      <a:cubicBezTo>
                        <a:pt x="201" y="5095"/>
                        <a:pt x="340" y="952"/>
                        <a:pt x="2034" y="341"/>
                      </a:cubicBezTo>
                      <a:close/>
                      <a:moveTo>
                        <a:pt x="1945" y="0"/>
                      </a:moveTo>
                      <a:cubicBezTo>
                        <a:pt x="25" y="662"/>
                        <a:pt x="0" y="5167"/>
                        <a:pt x="525" y="7524"/>
                      </a:cubicBezTo>
                      <a:lnTo>
                        <a:pt x="4888" y="7524"/>
                      </a:lnTo>
                      <a:cubicBezTo>
                        <a:pt x="4966" y="3253"/>
                        <a:pt x="3917" y="952"/>
                        <a:pt x="24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799550" y="3260250"/>
                  <a:ext cx="5475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330" extrusionOk="0">
                      <a:moveTo>
                        <a:pt x="107" y="0"/>
                      </a:moveTo>
                      <a:cubicBezTo>
                        <a:pt x="45" y="0"/>
                        <a:pt x="1" y="76"/>
                        <a:pt x="1" y="165"/>
                      </a:cubicBezTo>
                      <a:cubicBezTo>
                        <a:pt x="4" y="257"/>
                        <a:pt x="54" y="330"/>
                        <a:pt x="112" y="330"/>
                      </a:cubicBezTo>
                      <a:cubicBezTo>
                        <a:pt x="171" y="330"/>
                        <a:pt x="218" y="257"/>
                        <a:pt x="218" y="165"/>
                      </a:cubicBezTo>
                      <a:cubicBezTo>
                        <a:pt x="213" y="76"/>
                        <a:pt x="165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" name="Google Shape;307;p2"/>
              <p:cNvGrpSpPr/>
              <p:nvPr/>
            </p:nvGrpSpPr>
            <p:grpSpPr>
              <a:xfrm>
                <a:off x="7802084" y="3472068"/>
                <a:ext cx="740812" cy="918635"/>
                <a:chOff x="1160975" y="1414450"/>
                <a:chExt cx="213300" cy="264500"/>
              </a:xfrm>
            </p:grpSpPr>
            <p:sp>
              <p:nvSpPr>
                <p:cNvPr id="308" name="Google Shape;308;p2"/>
                <p:cNvSpPr/>
                <p:nvPr/>
              </p:nvSpPr>
              <p:spPr>
                <a:xfrm>
                  <a:off x="1160975" y="1414450"/>
                  <a:ext cx="213300" cy="2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10580" extrusionOk="0">
                      <a:moveTo>
                        <a:pt x="2057" y="0"/>
                      </a:moveTo>
                      <a:cubicBezTo>
                        <a:pt x="93" y="4249"/>
                        <a:pt x="1" y="7192"/>
                        <a:pt x="1097" y="10579"/>
                      </a:cubicBezTo>
                      <a:cubicBezTo>
                        <a:pt x="4277" y="9505"/>
                        <a:pt x="6414" y="7572"/>
                        <a:pt x="8532" y="2991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1165925" y="1421550"/>
                  <a:ext cx="198450" cy="2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" h="9841" extrusionOk="0">
                      <a:moveTo>
                        <a:pt x="1912" y="1"/>
                      </a:moveTo>
                      <a:cubicBezTo>
                        <a:pt x="82" y="3954"/>
                        <a:pt x="1" y="6688"/>
                        <a:pt x="1022" y="9841"/>
                      </a:cubicBezTo>
                      <a:cubicBezTo>
                        <a:pt x="3979" y="8845"/>
                        <a:pt x="5971" y="7045"/>
                        <a:pt x="7938" y="2782"/>
                      </a:cubicBezTo>
                      <a:lnTo>
                        <a:pt x="19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1194100" y="1455600"/>
                  <a:ext cx="164700" cy="20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8153" extrusionOk="0">
                      <a:moveTo>
                        <a:pt x="3298" y="0"/>
                      </a:moveTo>
                      <a:cubicBezTo>
                        <a:pt x="1923" y="2255"/>
                        <a:pt x="609" y="6194"/>
                        <a:pt x="1" y="8110"/>
                      </a:cubicBezTo>
                      <a:cubicBezTo>
                        <a:pt x="9" y="8124"/>
                        <a:pt x="12" y="8138"/>
                        <a:pt x="17" y="8152"/>
                      </a:cubicBezTo>
                      <a:cubicBezTo>
                        <a:pt x="2827" y="7212"/>
                        <a:pt x="4713" y="5519"/>
                        <a:pt x="6587" y="1507"/>
                      </a:cubicBezTo>
                      <a:lnTo>
                        <a:pt x="3298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1167450" y="1427200"/>
                  <a:ext cx="190450" cy="2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9358" extrusionOk="0">
                      <a:moveTo>
                        <a:pt x="1904" y="73"/>
                      </a:moveTo>
                      <a:lnTo>
                        <a:pt x="7539" y="2679"/>
                      </a:lnTo>
                      <a:cubicBezTo>
                        <a:pt x="5795" y="6445"/>
                        <a:pt x="3979" y="8303"/>
                        <a:pt x="1067" y="9291"/>
                      </a:cubicBezTo>
                      <a:cubicBezTo>
                        <a:pt x="60" y="6158"/>
                        <a:pt x="294" y="3569"/>
                        <a:pt x="1904" y="73"/>
                      </a:cubicBezTo>
                      <a:close/>
                      <a:moveTo>
                        <a:pt x="1881" y="1"/>
                      </a:moveTo>
                      <a:lnTo>
                        <a:pt x="1870" y="26"/>
                      </a:lnTo>
                      <a:cubicBezTo>
                        <a:pt x="235" y="3558"/>
                        <a:pt x="1" y="6166"/>
                        <a:pt x="1028" y="9333"/>
                      </a:cubicBezTo>
                      <a:lnTo>
                        <a:pt x="1036" y="9358"/>
                      </a:lnTo>
                      <a:lnTo>
                        <a:pt x="1064" y="9350"/>
                      </a:lnTo>
                      <a:cubicBezTo>
                        <a:pt x="4013" y="8356"/>
                        <a:pt x="5846" y="6484"/>
                        <a:pt x="7606" y="2676"/>
                      </a:cubicBezTo>
                      <a:lnTo>
                        <a:pt x="7617" y="2651"/>
                      </a:lnTo>
                      <a:lnTo>
                        <a:pt x="188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1188450" y="1438150"/>
                  <a:ext cx="48650" cy="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720" extrusionOk="0">
                      <a:moveTo>
                        <a:pt x="1156" y="1"/>
                      </a:moveTo>
                      <a:cubicBezTo>
                        <a:pt x="838" y="668"/>
                        <a:pt x="308" y="1772"/>
                        <a:pt x="1" y="3720"/>
                      </a:cubicBezTo>
                      <a:cubicBezTo>
                        <a:pt x="902" y="1909"/>
                        <a:pt x="1574" y="877"/>
                        <a:pt x="1945" y="364"/>
                      </a:cubicBezTo>
                      <a:lnTo>
                        <a:pt x="1156" y="1"/>
                      </a:lnTo>
                      <a:close/>
                    </a:path>
                  </a:pathLst>
                </a:custGeom>
                <a:solidFill>
                  <a:srgbClr val="FFFFFF">
                    <a:alpha val="5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1173800" y="1488925"/>
                  <a:ext cx="190575" cy="1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3" h="7146" extrusionOk="0">
                      <a:moveTo>
                        <a:pt x="7436" y="1"/>
                      </a:moveTo>
                      <a:cubicBezTo>
                        <a:pt x="6786" y="732"/>
                        <a:pt x="5865" y="1438"/>
                        <a:pt x="4757" y="1996"/>
                      </a:cubicBezTo>
                      <a:cubicBezTo>
                        <a:pt x="3427" y="2669"/>
                        <a:pt x="2083" y="3007"/>
                        <a:pt x="986" y="3007"/>
                      </a:cubicBezTo>
                      <a:cubicBezTo>
                        <a:pt x="653" y="3007"/>
                        <a:pt x="343" y="2976"/>
                        <a:pt x="62" y="2913"/>
                      </a:cubicBezTo>
                      <a:lnTo>
                        <a:pt x="62" y="2913"/>
                      </a:lnTo>
                      <a:cubicBezTo>
                        <a:pt x="1" y="4342"/>
                        <a:pt x="238" y="5698"/>
                        <a:pt x="707" y="7146"/>
                      </a:cubicBezTo>
                      <a:cubicBezTo>
                        <a:pt x="3664" y="6150"/>
                        <a:pt x="5656" y="4350"/>
                        <a:pt x="7623" y="87"/>
                      </a:cubicBezTo>
                      <a:lnTo>
                        <a:pt x="7436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4" name="Google Shape;314;p2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" name="Google Shape;319;p2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320" name="Google Shape;320;p2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" name="Google Shape;354;p2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355;p2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356" name="Google Shape;356;p2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15" name="Google Shape;415;p2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"/>
          <p:cNvSpPr txBox="1">
            <a:spLocks noGrp="1"/>
          </p:cNvSpPr>
          <p:nvPr>
            <p:ph type="subTitle" idx="1"/>
          </p:nvPr>
        </p:nvSpPr>
        <p:spPr>
          <a:xfrm rot="-546">
            <a:off x="2683593" y="324617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7" name="Google Shape;417;p2"/>
          <p:cNvSpPr txBox="1">
            <a:spLocks noGrp="1"/>
          </p:cNvSpPr>
          <p:nvPr>
            <p:ph type="ctrTitle"/>
          </p:nvPr>
        </p:nvSpPr>
        <p:spPr>
          <a:xfrm>
            <a:off x="1431200" y="1470713"/>
            <a:ext cx="6281700" cy="17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2">
    <p:spTree>
      <p:nvGrpSpPr>
        <p:cNvPr id="1" name="Shape 8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9" name="Google Shape;8299;p36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8300" name="Google Shape;8300;p36"/>
            <p:cNvGrpSpPr/>
            <p:nvPr/>
          </p:nvGrpSpPr>
          <p:grpSpPr>
            <a:xfrm>
              <a:off x="-36152" y="155421"/>
              <a:ext cx="9373434" cy="4411853"/>
              <a:chOff x="-36152" y="155421"/>
              <a:chExt cx="9373434" cy="4411853"/>
            </a:xfrm>
          </p:grpSpPr>
          <p:sp>
            <p:nvSpPr>
              <p:cNvPr id="8301" name="Google Shape;8301;p36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2" name="Google Shape;8302;p36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3" name="Google Shape;8303;p36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4" name="Google Shape;8304;p36"/>
              <p:cNvSpPr/>
              <p:nvPr/>
            </p:nvSpPr>
            <p:spPr>
              <a:xfrm>
                <a:off x="807111" y="1692606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4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5" name="Google Shape;8305;p36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6" name="Google Shape;8306;p36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7" name="Google Shape;8307;p36"/>
              <p:cNvSpPr/>
              <p:nvPr/>
            </p:nvSpPr>
            <p:spPr>
              <a:xfrm>
                <a:off x="1744235" y="98045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8" name="Google Shape;8308;p36"/>
              <p:cNvSpPr/>
              <p:nvPr/>
            </p:nvSpPr>
            <p:spPr>
              <a:xfrm>
                <a:off x="3286021" y="1204812"/>
                <a:ext cx="214030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8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526"/>
                    </a:lnTo>
                    <a:cubicBezTo>
                      <a:pt x="1" y="1813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3"/>
                      <a:pt x="2464" y="1526"/>
                    </a:cubicBezTo>
                    <a:lnTo>
                      <a:pt x="2464" y="525"/>
                    </a:lnTo>
                    <a:cubicBezTo>
                      <a:pt x="2464" y="234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9" name="Google Shape;8309;p36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0" name="Google Shape;8310;p36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1" name="Google Shape;8311;p36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2" name="Google Shape;8312;p36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3" name="Google Shape;8313;p36"/>
              <p:cNvSpPr/>
              <p:nvPr/>
            </p:nvSpPr>
            <p:spPr>
              <a:xfrm>
                <a:off x="1901999" y="1223653"/>
                <a:ext cx="451069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323" extrusionOk="0">
                    <a:moveTo>
                      <a:pt x="524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4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798"/>
                    </a:cubicBezTo>
                    <a:lnTo>
                      <a:pt x="5195" y="522"/>
                    </a:lnTo>
                    <a:cubicBezTo>
                      <a:pt x="5195" y="238"/>
                      <a:pt x="4960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4" name="Google Shape;8314;p36"/>
              <p:cNvSpPr/>
              <p:nvPr/>
            </p:nvSpPr>
            <p:spPr>
              <a:xfrm>
                <a:off x="878570" y="2217996"/>
                <a:ext cx="344532" cy="28644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29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777"/>
                    </a:lnTo>
                    <a:cubicBezTo>
                      <a:pt x="0" y="3067"/>
                      <a:pt x="234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7" y="3067"/>
                      <a:pt x="3967" y="2777"/>
                    </a:cubicBezTo>
                    <a:lnTo>
                      <a:pt x="3967" y="522"/>
                    </a:lnTo>
                    <a:cubicBezTo>
                      <a:pt x="3967" y="235"/>
                      <a:pt x="3730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5" name="Google Shape;8315;p36"/>
              <p:cNvSpPr/>
              <p:nvPr/>
            </p:nvSpPr>
            <p:spPr>
              <a:xfrm>
                <a:off x="801989" y="753051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5" y="4321"/>
                      <a:pt x="525" y="4321"/>
                    </a:cubicBezTo>
                    <a:lnTo>
                      <a:pt x="4671" y="4321"/>
                    </a:lnTo>
                    <a:cubicBezTo>
                      <a:pt x="4961" y="4321"/>
                      <a:pt x="5192" y="4087"/>
                      <a:pt x="5192" y="3800"/>
                    </a:cubicBezTo>
                    <a:lnTo>
                      <a:pt x="5192" y="525"/>
                    </a:lnTo>
                    <a:cubicBezTo>
                      <a:pt x="5192" y="234"/>
                      <a:pt x="4961" y="0"/>
                      <a:pt x="4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6" name="Google Shape;8316;p36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7" name="Google Shape;8317;p36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8" name="Google Shape;8318;p36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9" name="Google Shape;8319;p36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0" name="Google Shape;8320;p36"/>
              <p:cNvSpPr/>
              <p:nvPr/>
            </p:nvSpPr>
            <p:spPr>
              <a:xfrm>
                <a:off x="1169961" y="1703025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8"/>
                      <a:pt x="1789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1" name="Google Shape;8321;p36"/>
              <p:cNvSpPr/>
              <p:nvPr/>
            </p:nvSpPr>
            <p:spPr>
              <a:xfrm>
                <a:off x="1020966" y="2416656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7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2" name="Google Shape;8322;p36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3" name="Google Shape;8323;p36"/>
              <p:cNvSpPr/>
              <p:nvPr/>
            </p:nvSpPr>
            <p:spPr>
              <a:xfrm>
                <a:off x="3571682" y="1016311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86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4" name="Google Shape;8324;p36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5" name="Google Shape;8325;p36"/>
              <p:cNvSpPr/>
              <p:nvPr/>
            </p:nvSpPr>
            <p:spPr>
              <a:xfrm>
                <a:off x="2813683" y="106502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0"/>
                    </a:moveTo>
                    <a:cubicBezTo>
                      <a:pt x="235" y="0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6" name="Google Shape;8326;p36"/>
              <p:cNvSpPr/>
              <p:nvPr/>
            </p:nvSpPr>
            <p:spPr>
              <a:xfrm>
                <a:off x="1455014" y="1253695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7" name="Google Shape;8327;p36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8" name="Google Shape;8328;p36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9" name="Google Shape;8329;p36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0" name="Google Shape;8330;p36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1" name="Google Shape;8331;p36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2" name="Google Shape;8332;p36"/>
              <p:cNvSpPr/>
              <p:nvPr/>
            </p:nvSpPr>
            <p:spPr>
              <a:xfrm>
                <a:off x="7608354" y="1820502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6"/>
                      <a:pt x="523" y="2046"/>
                    </a:cubicBezTo>
                    <a:lnTo>
                      <a:pt x="1940" y="2046"/>
                    </a:lnTo>
                    <a:cubicBezTo>
                      <a:pt x="2230" y="2046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3" name="Google Shape;8333;p36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4" name="Google Shape;8334;p36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5" name="Google Shape;8335;p36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6" name="Google Shape;8336;p36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7" name="Google Shape;8337;p36"/>
              <p:cNvSpPr/>
              <p:nvPr/>
            </p:nvSpPr>
            <p:spPr>
              <a:xfrm>
                <a:off x="7338583" y="1219052"/>
                <a:ext cx="450808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3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2" y="4088"/>
                      <a:pt x="5192" y="3798"/>
                    </a:cubicBezTo>
                    <a:lnTo>
                      <a:pt x="5192" y="525"/>
                    </a:lnTo>
                    <a:cubicBezTo>
                      <a:pt x="5192" y="235"/>
                      <a:pt x="4955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8" name="Google Shape;8338;p36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9" name="Google Shape;8339;p36"/>
              <p:cNvSpPr/>
              <p:nvPr/>
            </p:nvSpPr>
            <p:spPr>
              <a:xfrm>
                <a:off x="7129764" y="2209574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2" y="3298"/>
                      <a:pt x="522" y="3298"/>
                    </a:cubicBezTo>
                    <a:lnTo>
                      <a:pt x="3440" y="3298"/>
                    </a:lnTo>
                    <a:cubicBezTo>
                      <a:pt x="3730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4"/>
                      <a:pt x="3730" y="0"/>
                      <a:pt x="3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0" name="Google Shape;8340;p36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1" name="Google Shape;8341;p36"/>
              <p:cNvSpPr/>
              <p:nvPr/>
            </p:nvSpPr>
            <p:spPr>
              <a:xfrm>
                <a:off x="7975112" y="1476059"/>
                <a:ext cx="344271" cy="286618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301" extrusionOk="0">
                    <a:moveTo>
                      <a:pt x="522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2776"/>
                    </a:lnTo>
                    <a:cubicBezTo>
                      <a:pt x="1" y="3067"/>
                      <a:pt x="232" y="3301"/>
                      <a:pt x="522" y="3301"/>
                    </a:cubicBezTo>
                    <a:lnTo>
                      <a:pt x="3440" y="3301"/>
                    </a:lnTo>
                    <a:cubicBezTo>
                      <a:pt x="3731" y="3301"/>
                      <a:pt x="3965" y="3067"/>
                      <a:pt x="3965" y="2776"/>
                    </a:cubicBezTo>
                    <a:lnTo>
                      <a:pt x="3965" y="525"/>
                    </a:lnTo>
                    <a:cubicBezTo>
                      <a:pt x="3965" y="235"/>
                      <a:pt x="3731" y="1"/>
                      <a:pt x="3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2" name="Google Shape;8342;p36"/>
              <p:cNvSpPr/>
              <p:nvPr/>
            </p:nvSpPr>
            <p:spPr>
              <a:xfrm>
                <a:off x="6854610" y="647643"/>
                <a:ext cx="451329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4322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800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800"/>
                    </a:cubicBezTo>
                    <a:lnTo>
                      <a:pt x="5195" y="525"/>
                    </a:lnTo>
                    <a:cubicBezTo>
                      <a:pt x="5197" y="235"/>
                      <a:pt x="4963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3" name="Google Shape;8343;p36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4" name="Google Shape;8344;p36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5" name="Google Shape;8345;p36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6" name="Google Shape;8346;p36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7" name="Google Shape;8347;p36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8" name="Google Shape;8348;p36"/>
              <p:cNvSpPr/>
              <p:nvPr/>
            </p:nvSpPr>
            <p:spPr>
              <a:xfrm>
                <a:off x="6702923" y="106476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9" name="Google Shape;8349;p36"/>
              <p:cNvSpPr/>
              <p:nvPr/>
            </p:nvSpPr>
            <p:spPr>
              <a:xfrm>
                <a:off x="6299351" y="1084383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502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0" name="Google Shape;8350;p36"/>
              <p:cNvSpPr/>
              <p:nvPr/>
            </p:nvSpPr>
            <p:spPr>
              <a:xfrm>
                <a:off x="7146175" y="1867302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4" y="1191"/>
                      <a:pt x="2024" y="901"/>
                    </a:cubicBezTo>
                    <a:lnTo>
                      <a:pt x="2024" y="525"/>
                    </a:lnTo>
                    <a:cubicBezTo>
                      <a:pt x="2024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1" name="Google Shape;8351;p36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2" name="Google Shape;8352;p36"/>
              <p:cNvSpPr/>
              <p:nvPr/>
            </p:nvSpPr>
            <p:spPr>
              <a:xfrm>
                <a:off x="6508430" y="156688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2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92"/>
                      <a:pt x="2023" y="902"/>
                    </a:cubicBezTo>
                    <a:lnTo>
                      <a:pt x="2023" y="528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3" name="Google Shape;8353;p36"/>
              <p:cNvSpPr/>
              <p:nvPr/>
            </p:nvSpPr>
            <p:spPr>
              <a:xfrm>
                <a:off x="7959830" y="241205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4" y="1189"/>
                      <a:pt x="2024" y="901"/>
                    </a:cubicBezTo>
                    <a:lnTo>
                      <a:pt x="2024" y="525"/>
                    </a:lnTo>
                    <a:cubicBezTo>
                      <a:pt x="2024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4" name="Google Shape;8354;p36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5" name="Google Shape;8355;p36"/>
              <p:cNvSpPr/>
              <p:nvPr/>
            </p:nvSpPr>
            <p:spPr>
              <a:xfrm>
                <a:off x="6917299" y="1451400"/>
                <a:ext cx="214030" cy="177562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5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523"/>
                    </a:lnTo>
                    <a:cubicBezTo>
                      <a:pt x="1" y="1813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3"/>
                      <a:pt x="2464" y="1523"/>
                    </a:cubicBezTo>
                    <a:lnTo>
                      <a:pt x="2464" y="522"/>
                    </a:lnTo>
                    <a:cubicBezTo>
                      <a:pt x="2464" y="237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6" name="Google Shape;8356;p36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7" name="Google Shape;8357;p36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8" name="Google Shape;8358;p36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9" name="Google Shape;8359;p36"/>
              <p:cNvSpPr/>
              <p:nvPr/>
            </p:nvSpPr>
            <p:spPr>
              <a:xfrm>
                <a:off x="729054" y="3055181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3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0" name="Google Shape;8360;p36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1" name="Google Shape;8361;p36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2" name="Google Shape;8362;p36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3" name="Google Shape;8363;p36"/>
              <p:cNvSpPr/>
              <p:nvPr/>
            </p:nvSpPr>
            <p:spPr>
              <a:xfrm>
                <a:off x="2699143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4" name="Google Shape;8364;p36"/>
              <p:cNvSpPr/>
              <p:nvPr/>
            </p:nvSpPr>
            <p:spPr>
              <a:xfrm>
                <a:off x="1098937" y="2657427"/>
                <a:ext cx="366412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637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2112"/>
                    </a:lnTo>
                    <a:cubicBezTo>
                      <a:pt x="1" y="2402"/>
                      <a:pt x="235" y="2637"/>
                      <a:pt x="525" y="2637"/>
                    </a:cubicBezTo>
                    <a:lnTo>
                      <a:pt x="3695" y="2637"/>
                    </a:lnTo>
                    <a:cubicBezTo>
                      <a:pt x="3985" y="2637"/>
                      <a:pt x="4219" y="2402"/>
                      <a:pt x="4219" y="2112"/>
                    </a:cubicBezTo>
                    <a:lnTo>
                      <a:pt x="4219" y="522"/>
                    </a:lnTo>
                    <a:cubicBezTo>
                      <a:pt x="4219" y="232"/>
                      <a:pt x="3985" y="0"/>
                      <a:pt x="36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5" name="Google Shape;8365;p36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6" name="Google Shape;8366;p36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7" name="Google Shape;8367;p36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8" name="Google Shape;8368;p36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9" name="Google Shape;8369;p36"/>
              <p:cNvSpPr/>
              <p:nvPr/>
            </p:nvSpPr>
            <p:spPr>
              <a:xfrm>
                <a:off x="1260782" y="3061172"/>
                <a:ext cx="186592" cy="98983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40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615"/>
                    </a:lnTo>
                    <a:cubicBezTo>
                      <a:pt x="0" y="905"/>
                      <a:pt x="235" y="1139"/>
                      <a:pt x="522" y="1139"/>
                    </a:cubicBezTo>
                    <a:lnTo>
                      <a:pt x="1624" y="1139"/>
                    </a:lnTo>
                    <a:cubicBezTo>
                      <a:pt x="1914" y="1139"/>
                      <a:pt x="2149" y="905"/>
                      <a:pt x="2149" y="615"/>
                    </a:cubicBezTo>
                    <a:lnTo>
                      <a:pt x="2149" y="525"/>
                    </a:lnTo>
                    <a:cubicBezTo>
                      <a:pt x="2149" y="235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0" name="Google Shape;8370;p36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1" name="Google Shape;8371;p36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2" name="Google Shape;8372;p36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3" name="Google Shape;8373;p36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4" name="Google Shape;8374;p36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5" name="Google Shape;8375;p36"/>
              <p:cNvSpPr/>
              <p:nvPr/>
            </p:nvSpPr>
            <p:spPr>
              <a:xfrm>
                <a:off x="7808491" y="3711333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2"/>
                    </a:cubicBezTo>
                    <a:lnTo>
                      <a:pt x="0" y="1117"/>
                    </a:lnTo>
                    <a:cubicBezTo>
                      <a:pt x="0" y="1401"/>
                      <a:pt x="235" y="1638"/>
                      <a:pt x="525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7"/>
                      <a:pt x="1936" y="1117"/>
                    </a:cubicBezTo>
                    <a:lnTo>
                      <a:pt x="1936" y="522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6" name="Google Shape;8376;p36"/>
              <p:cNvSpPr/>
              <p:nvPr/>
            </p:nvSpPr>
            <p:spPr>
              <a:xfrm>
                <a:off x="7864407" y="2635633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1"/>
                      <a:pt x="238" y="1638"/>
                      <a:pt x="525" y="1638"/>
                    </a:cubicBezTo>
                    <a:lnTo>
                      <a:pt x="1415" y="1638"/>
                    </a:lnTo>
                    <a:cubicBezTo>
                      <a:pt x="1703" y="1638"/>
                      <a:pt x="1937" y="1404"/>
                      <a:pt x="1937" y="1116"/>
                    </a:cubicBezTo>
                    <a:lnTo>
                      <a:pt x="1937" y="522"/>
                    </a:lnTo>
                    <a:cubicBezTo>
                      <a:pt x="1937" y="232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7" name="Google Shape;8377;p36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8" name="Google Shape;8378;p36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9" name="Google Shape;8379;p36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0" name="Google Shape;8380;p36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1" name="Google Shape;8381;p36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2" name="Google Shape;8382;p36"/>
              <p:cNvSpPr/>
              <p:nvPr/>
            </p:nvSpPr>
            <p:spPr>
              <a:xfrm>
                <a:off x="7380955" y="3359163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0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0" y="0"/>
                      <a:pt x="3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3" name="Google Shape;8383;p36"/>
              <p:cNvSpPr/>
              <p:nvPr/>
            </p:nvSpPr>
            <p:spPr>
              <a:xfrm>
                <a:off x="7337368" y="2848273"/>
                <a:ext cx="271075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38" extrusionOk="0">
                    <a:moveTo>
                      <a:pt x="527" y="1"/>
                    </a:moveTo>
                    <a:cubicBezTo>
                      <a:pt x="237" y="1"/>
                      <a:pt x="3" y="235"/>
                      <a:pt x="3" y="525"/>
                    </a:cubicBezTo>
                    <a:lnTo>
                      <a:pt x="3" y="2115"/>
                    </a:lnTo>
                    <a:cubicBezTo>
                      <a:pt x="0" y="2406"/>
                      <a:pt x="237" y="2637"/>
                      <a:pt x="527" y="2637"/>
                    </a:cubicBezTo>
                    <a:lnTo>
                      <a:pt x="2597" y="2637"/>
                    </a:lnTo>
                    <a:cubicBezTo>
                      <a:pt x="2888" y="2637"/>
                      <a:pt x="3122" y="2406"/>
                      <a:pt x="3122" y="2115"/>
                    </a:cubicBezTo>
                    <a:lnTo>
                      <a:pt x="3122" y="525"/>
                    </a:lnTo>
                    <a:cubicBezTo>
                      <a:pt x="3122" y="235"/>
                      <a:pt x="2888" y="1"/>
                      <a:pt x="2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4" name="Google Shape;8384;p36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5" name="Google Shape;8385;p36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6" name="Google Shape;8386;p36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7" name="Google Shape;8387;p36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8" name="Google Shape;8388;p36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9" name="Google Shape;8389;p36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0" name="Google Shape;8390;p36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1" name="Google Shape;8391;p36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2" name="Google Shape;8392;p36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3" name="Google Shape;8393;p36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4" name="Google Shape;8394;p36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5" name="Google Shape;8395;p36"/>
              <p:cNvSpPr/>
              <p:nvPr/>
            </p:nvSpPr>
            <p:spPr>
              <a:xfrm>
                <a:off x="7894449" y="3003085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8" y="1139"/>
                      <a:pt x="525" y="1139"/>
                    </a:cubicBezTo>
                    <a:lnTo>
                      <a:pt x="1069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6" name="Google Shape;8396;p36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97" name="Google Shape;8397;p36"/>
              <p:cNvGrpSpPr/>
              <p:nvPr/>
            </p:nvGrpSpPr>
            <p:grpSpPr>
              <a:xfrm>
                <a:off x="8010038" y="1066236"/>
                <a:ext cx="739597" cy="2531629"/>
                <a:chOff x="7476638" y="1066236"/>
                <a:chExt cx="739597" cy="2531629"/>
              </a:xfrm>
            </p:grpSpPr>
            <p:sp>
              <p:nvSpPr>
                <p:cNvPr id="8398" name="Google Shape;8398;p36"/>
                <p:cNvSpPr/>
                <p:nvPr/>
              </p:nvSpPr>
              <p:spPr>
                <a:xfrm>
                  <a:off x="7476638" y="1066236"/>
                  <a:ext cx="739597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8" h="29157" extrusionOk="0">
                      <a:moveTo>
                        <a:pt x="4257" y="0"/>
                      </a:moveTo>
                      <a:cubicBezTo>
                        <a:pt x="4257" y="0"/>
                        <a:pt x="1200" y="6905"/>
                        <a:pt x="793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8" y="29154"/>
                        <a:pt x="8517" y="14269"/>
                        <a:pt x="7725" y="9413"/>
                      </a:cubicBezTo>
                      <a:cubicBezTo>
                        <a:pt x="7318" y="6905"/>
                        <a:pt x="4257" y="0"/>
                        <a:pt x="4257" y="0"/>
                      </a:cubicBezTo>
                      <a:close/>
                      <a:moveTo>
                        <a:pt x="7201" y="29156"/>
                      </a:move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9" name="Google Shape;8399;p36"/>
                <p:cNvSpPr/>
                <p:nvPr/>
              </p:nvSpPr>
              <p:spPr>
                <a:xfrm>
                  <a:off x="7502078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4" y="1"/>
                      </a:moveTo>
                      <a:cubicBezTo>
                        <a:pt x="3964" y="1"/>
                        <a:pt x="1119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698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4" y="1"/>
                        <a:pt x="39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0" name="Google Shape;8400;p36"/>
                <p:cNvSpPr/>
                <p:nvPr/>
              </p:nvSpPr>
              <p:spPr>
                <a:xfrm>
                  <a:off x="7642825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9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1" name="Google Shape;8401;p36"/>
                <p:cNvSpPr/>
                <p:nvPr/>
              </p:nvSpPr>
              <p:spPr>
                <a:xfrm>
                  <a:off x="7706035" y="1590410"/>
                  <a:ext cx="280279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14441" extrusionOk="0">
                      <a:moveTo>
                        <a:pt x="1615" y="0"/>
                      </a:moveTo>
                      <a:cubicBezTo>
                        <a:pt x="1615" y="0"/>
                        <a:pt x="463" y="2796"/>
                        <a:pt x="310" y="4076"/>
                      </a:cubicBezTo>
                      <a:cubicBezTo>
                        <a:pt x="0" y="6643"/>
                        <a:pt x="508" y="14440"/>
                        <a:pt x="508" y="14440"/>
                      </a:cubicBezTo>
                      <a:lnTo>
                        <a:pt x="2726" y="14440"/>
                      </a:lnTo>
                      <a:cubicBezTo>
                        <a:pt x="2726" y="14440"/>
                        <a:pt x="3228" y="6643"/>
                        <a:pt x="2924" y="4076"/>
                      </a:cubicBezTo>
                      <a:cubicBezTo>
                        <a:pt x="2770" y="2799"/>
                        <a:pt x="1615" y="0"/>
                        <a:pt x="16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2" name="Google Shape;8402;p36"/>
                <p:cNvSpPr/>
                <p:nvPr/>
              </p:nvSpPr>
              <p:spPr>
                <a:xfrm>
                  <a:off x="7834191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3" name="Google Shape;8403;p36"/>
                <p:cNvSpPr/>
                <p:nvPr/>
              </p:nvSpPr>
              <p:spPr>
                <a:xfrm>
                  <a:off x="7695616" y="2035399"/>
                  <a:ext cx="28010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7" extrusionOk="0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3225" y="276"/>
                      </a:lnTo>
                      <a:lnTo>
                        <a:pt x="32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4" name="Google Shape;8404;p36"/>
                <p:cNvSpPr/>
                <p:nvPr/>
              </p:nvSpPr>
              <p:spPr>
                <a:xfrm>
                  <a:off x="7695616" y="2487333"/>
                  <a:ext cx="28010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8" extrusionOk="0">
                      <a:moveTo>
                        <a:pt x="0" y="1"/>
                      </a:moveTo>
                      <a:lnTo>
                        <a:pt x="0" y="277"/>
                      </a:lnTo>
                      <a:lnTo>
                        <a:pt x="3225" y="277"/>
                      </a:lnTo>
                      <a:lnTo>
                        <a:pt x="32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05" name="Google Shape;8405;p36"/>
              <p:cNvGrpSpPr/>
              <p:nvPr/>
            </p:nvGrpSpPr>
            <p:grpSpPr>
              <a:xfrm>
                <a:off x="472806" y="1066236"/>
                <a:ext cx="739336" cy="2612278"/>
                <a:chOff x="1006206" y="1066236"/>
                <a:chExt cx="739336" cy="2612278"/>
              </a:xfrm>
            </p:grpSpPr>
            <p:sp>
              <p:nvSpPr>
                <p:cNvPr id="8406" name="Google Shape;8406;p36"/>
                <p:cNvSpPr/>
                <p:nvPr/>
              </p:nvSpPr>
              <p:spPr>
                <a:xfrm>
                  <a:off x="1097027" y="3378525"/>
                  <a:ext cx="478940" cy="29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2" y="1"/>
                        <a:pt x="1" y="235"/>
                        <a:pt x="1" y="525"/>
                      </a:cubicBezTo>
                      <a:lnTo>
                        <a:pt x="1" y="2933"/>
                      </a:lnTo>
                      <a:cubicBezTo>
                        <a:pt x="1" y="3217"/>
                        <a:pt x="232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2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2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7" name="Google Shape;8407;p36"/>
                <p:cNvSpPr/>
                <p:nvPr/>
              </p:nvSpPr>
              <p:spPr>
                <a:xfrm>
                  <a:off x="1006206" y="1066236"/>
                  <a:ext cx="739336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5" h="29157" extrusionOk="0">
                      <a:moveTo>
                        <a:pt x="4258" y="0"/>
                      </a:moveTo>
                      <a:cubicBezTo>
                        <a:pt x="4258" y="0"/>
                        <a:pt x="1200" y="6905"/>
                        <a:pt x="790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9" y="29154"/>
                        <a:pt x="8515" y="14269"/>
                        <a:pt x="7722" y="9413"/>
                      </a:cubicBezTo>
                      <a:cubicBezTo>
                        <a:pt x="7315" y="6905"/>
                        <a:pt x="4258" y="0"/>
                        <a:pt x="4258" y="0"/>
                      </a:cubicBezTo>
                      <a:close/>
                      <a:moveTo>
                        <a:pt x="7201" y="29156"/>
                      </a:moveTo>
                      <a:lnTo>
                        <a:pt x="7201" y="29156"/>
                      </a:ln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8" name="Google Shape;8408;p36"/>
                <p:cNvSpPr/>
                <p:nvPr/>
              </p:nvSpPr>
              <p:spPr>
                <a:xfrm>
                  <a:off x="1031385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8" y="1"/>
                      </a:moveTo>
                      <a:cubicBezTo>
                        <a:pt x="3968" y="1"/>
                        <a:pt x="1122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702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8" y="1"/>
                        <a:pt x="39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9" name="Google Shape;8409;p36"/>
                <p:cNvSpPr/>
                <p:nvPr/>
              </p:nvSpPr>
              <p:spPr>
                <a:xfrm>
                  <a:off x="1172392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3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0" name="Google Shape;8410;p36"/>
                <p:cNvSpPr/>
                <p:nvPr/>
              </p:nvSpPr>
              <p:spPr>
                <a:xfrm>
                  <a:off x="1235603" y="1590410"/>
                  <a:ext cx="280106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14441" extrusionOk="0">
                      <a:moveTo>
                        <a:pt x="1616" y="0"/>
                      </a:moveTo>
                      <a:cubicBezTo>
                        <a:pt x="1616" y="0"/>
                        <a:pt x="461" y="2796"/>
                        <a:pt x="307" y="4076"/>
                      </a:cubicBezTo>
                      <a:cubicBezTo>
                        <a:pt x="0" y="6643"/>
                        <a:pt x="505" y="14440"/>
                        <a:pt x="505" y="14440"/>
                      </a:cubicBezTo>
                      <a:lnTo>
                        <a:pt x="2723" y="14440"/>
                      </a:lnTo>
                      <a:cubicBezTo>
                        <a:pt x="2723" y="14440"/>
                        <a:pt x="3225" y="6643"/>
                        <a:pt x="2924" y="4076"/>
                      </a:cubicBezTo>
                      <a:cubicBezTo>
                        <a:pt x="2771" y="2799"/>
                        <a:pt x="1616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1" name="Google Shape;8411;p36"/>
                <p:cNvSpPr/>
                <p:nvPr/>
              </p:nvSpPr>
              <p:spPr>
                <a:xfrm>
                  <a:off x="1363759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2" name="Google Shape;8412;p36"/>
                <p:cNvSpPr/>
                <p:nvPr/>
              </p:nvSpPr>
              <p:spPr>
                <a:xfrm>
                  <a:off x="1224923" y="2035399"/>
                  <a:ext cx="28036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7" extrusionOk="0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228" y="276"/>
                      </a:lnTo>
                      <a:lnTo>
                        <a:pt x="3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3" name="Google Shape;8413;p36"/>
                <p:cNvSpPr/>
                <p:nvPr/>
              </p:nvSpPr>
              <p:spPr>
                <a:xfrm>
                  <a:off x="1224923" y="2487333"/>
                  <a:ext cx="28036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8" extrusionOk="0">
                      <a:moveTo>
                        <a:pt x="1" y="1"/>
                      </a:moveTo>
                      <a:lnTo>
                        <a:pt x="1" y="277"/>
                      </a:lnTo>
                      <a:lnTo>
                        <a:pt x="3228" y="277"/>
                      </a:lnTo>
                      <a:lnTo>
                        <a:pt x="3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14" name="Google Shape;8414;p36"/>
              <p:cNvSpPr/>
              <p:nvPr/>
            </p:nvSpPr>
            <p:spPr>
              <a:xfrm>
                <a:off x="2857096" y="157592"/>
                <a:ext cx="1818515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21050" extrusionOk="0">
                    <a:moveTo>
                      <a:pt x="0" y="1"/>
                    </a:moveTo>
                    <a:lnTo>
                      <a:pt x="0" y="21050"/>
                    </a:lnTo>
                    <a:lnTo>
                      <a:pt x="438" y="21050"/>
                    </a:lnTo>
                    <a:cubicBezTo>
                      <a:pt x="4790" y="10301"/>
                      <a:pt x="11966" y="4264"/>
                      <a:pt x="20943" y="1256"/>
                    </a:cubicBezTo>
                    <a:lnTo>
                      <a:pt x="209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5" name="Google Shape;8415;p36"/>
              <p:cNvSpPr/>
              <p:nvPr/>
            </p:nvSpPr>
            <p:spPr>
              <a:xfrm>
                <a:off x="1363759" y="157592"/>
                <a:ext cx="1653543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9044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8143" y="4264"/>
                      <a:pt x="14646" y="10301"/>
                      <a:pt x="18594" y="21050"/>
                    </a:cubicBezTo>
                    <a:lnTo>
                      <a:pt x="19043" y="21050"/>
                    </a:lnTo>
                    <a:lnTo>
                      <a:pt x="190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6" name="Google Shape;8416;p36"/>
              <p:cNvSpPr/>
              <p:nvPr/>
            </p:nvSpPr>
            <p:spPr>
              <a:xfrm>
                <a:off x="-35892" y="157592"/>
                <a:ext cx="1576527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83" y="21050"/>
                    </a:lnTo>
                    <a:cubicBezTo>
                      <a:pt x="4155" y="10301"/>
                      <a:pt x="10373" y="4264"/>
                      <a:pt x="18157" y="1256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7" name="Google Shape;8417;p36"/>
              <p:cNvSpPr/>
              <p:nvPr/>
            </p:nvSpPr>
            <p:spPr>
              <a:xfrm>
                <a:off x="4594330" y="157592"/>
                <a:ext cx="1823638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1050" extrusionOk="0">
                    <a:moveTo>
                      <a:pt x="1" y="1"/>
                    </a:moveTo>
                    <a:lnTo>
                      <a:pt x="1" y="1256"/>
                    </a:lnTo>
                    <a:cubicBezTo>
                      <a:pt x="8981" y="4264"/>
                      <a:pt x="16153" y="10301"/>
                      <a:pt x="20506" y="21050"/>
                    </a:cubicBezTo>
                    <a:lnTo>
                      <a:pt x="21002" y="21050"/>
                    </a:lnTo>
                    <a:lnTo>
                      <a:pt x="210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8" name="Google Shape;8418;p36"/>
              <p:cNvSpPr/>
              <p:nvPr/>
            </p:nvSpPr>
            <p:spPr>
              <a:xfrm>
                <a:off x="6278773" y="157592"/>
                <a:ext cx="1559596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7962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77" y="21050"/>
                    </a:lnTo>
                    <a:cubicBezTo>
                      <a:pt x="4110" y="10301"/>
                      <a:pt x="10262" y="4264"/>
                      <a:pt x="17961" y="1256"/>
                    </a:cubicBezTo>
                    <a:lnTo>
                      <a:pt x="17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9" name="Google Shape;8419;p36"/>
              <p:cNvSpPr/>
              <p:nvPr/>
            </p:nvSpPr>
            <p:spPr>
              <a:xfrm>
                <a:off x="7717670" y="157592"/>
                <a:ext cx="1618899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7973" y="4264"/>
                      <a:pt x="14340" y="10301"/>
                      <a:pt x="18204" y="21050"/>
                    </a:cubicBezTo>
                    <a:lnTo>
                      <a:pt x="18644" y="21050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0" name="Google Shape;8420;p36"/>
              <p:cNvSpPr/>
              <p:nvPr/>
            </p:nvSpPr>
            <p:spPr>
              <a:xfrm>
                <a:off x="2904764" y="157592"/>
                <a:ext cx="177084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430" y="10758"/>
                    </a:lnTo>
                    <a:cubicBezTo>
                      <a:pt x="4668" y="5265"/>
                      <a:pt x="11648" y="2180"/>
                      <a:pt x="20394" y="642"/>
                    </a:cubicBezTo>
                    <a:lnTo>
                      <a:pt x="2039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1" name="Google Shape;8421;p36"/>
              <p:cNvSpPr/>
              <p:nvPr/>
            </p:nvSpPr>
            <p:spPr>
              <a:xfrm>
                <a:off x="1363759" y="157592"/>
                <a:ext cx="1579392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90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781" y="2180"/>
                      <a:pt x="13991" y="5265"/>
                      <a:pt x="17760" y="10758"/>
                    </a:cubicBezTo>
                    <a:lnTo>
                      <a:pt x="18190" y="10758"/>
                    </a:lnTo>
                    <a:lnTo>
                      <a:pt x="1819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2" name="Google Shape;8422;p36"/>
              <p:cNvSpPr/>
              <p:nvPr/>
            </p:nvSpPr>
            <p:spPr>
              <a:xfrm>
                <a:off x="-35892" y="157592"/>
                <a:ext cx="157652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383" y="10758"/>
                    </a:lnTo>
                    <a:cubicBezTo>
                      <a:pt x="4155" y="5265"/>
                      <a:pt x="10373" y="2180"/>
                      <a:pt x="18157" y="642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3" name="Google Shape;8423;p36"/>
              <p:cNvSpPr/>
              <p:nvPr/>
            </p:nvSpPr>
            <p:spPr>
              <a:xfrm>
                <a:off x="4594070" y="157592"/>
                <a:ext cx="1751918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177" h="10759" extrusionOk="0">
                    <a:moveTo>
                      <a:pt x="1" y="1"/>
                    </a:moveTo>
                    <a:lnTo>
                      <a:pt x="1" y="642"/>
                    </a:lnTo>
                    <a:cubicBezTo>
                      <a:pt x="8630" y="2180"/>
                      <a:pt x="15520" y="5265"/>
                      <a:pt x="19699" y="10758"/>
                    </a:cubicBezTo>
                    <a:lnTo>
                      <a:pt x="20177" y="10758"/>
                    </a:lnTo>
                    <a:lnTo>
                      <a:pt x="2017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4" name="Google Shape;8424;p36"/>
              <p:cNvSpPr/>
              <p:nvPr/>
            </p:nvSpPr>
            <p:spPr>
              <a:xfrm>
                <a:off x="6326528" y="157592"/>
                <a:ext cx="1511580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10759" extrusionOk="0">
                    <a:moveTo>
                      <a:pt x="0" y="1"/>
                    </a:moveTo>
                    <a:lnTo>
                      <a:pt x="0" y="10758"/>
                    </a:lnTo>
                    <a:lnTo>
                      <a:pt x="369" y="10758"/>
                    </a:lnTo>
                    <a:cubicBezTo>
                      <a:pt x="3984" y="5265"/>
                      <a:pt x="9946" y="2180"/>
                      <a:pt x="17409" y="642"/>
                    </a:cubicBezTo>
                    <a:lnTo>
                      <a:pt x="174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5" name="Google Shape;8425;p36"/>
              <p:cNvSpPr/>
              <p:nvPr/>
            </p:nvSpPr>
            <p:spPr>
              <a:xfrm>
                <a:off x="7717670" y="157592"/>
                <a:ext cx="1618899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973" y="2180"/>
                      <a:pt x="14340" y="5265"/>
                      <a:pt x="18204" y="10758"/>
                    </a:cubicBezTo>
                    <a:lnTo>
                      <a:pt x="18644" y="10758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6" name="Google Shape;8426;p36"/>
              <p:cNvSpPr/>
              <p:nvPr/>
            </p:nvSpPr>
            <p:spPr>
              <a:xfrm>
                <a:off x="2721907" y="1429520"/>
                <a:ext cx="456192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" y="73"/>
                      <a:pt x="90" y="154"/>
                      <a:pt x="132" y="230"/>
                    </a:cubicBezTo>
                    <a:lnTo>
                      <a:pt x="5106" y="233"/>
                    </a:lnTo>
                    <a:lnTo>
                      <a:pt x="525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7" name="Google Shape;8427;p36"/>
              <p:cNvSpPr/>
              <p:nvPr/>
            </p:nvSpPr>
            <p:spPr>
              <a:xfrm>
                <a:off x="-36152" y="155421"/>
                <a:ext cx="4726021" cy="1313005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15122" extrusionOk="0">
                    <a:moveTo>
                      <a:pt x="40860" y="1248"/>
                    </a:moveTo>
                    <a:lnTo>
                      <a:pt x="42283" y="1251"/>
                    </a:lnTo>
                    <a:lnTo>
                      <a:pt x="42682" y="1256"/>
                    </a:lnTo>
                    <a:lnTo>
                      <a:pt x="44766" y="1262"/>
                    </a:lnTo>
                    <a:lnTo>
                      <a:pt x="44727" y="3780"/>
                    </a:lnTo>
                    <a:lnTo>
                      <a:pt x="44727" y="3780"/>
                    </a:lnTo>
                    <a:lnTo>
                      <a:pt x="42640" y="3775"/>
                    </a:lnTo>
                    <a:lnTo>
                      <a:pt x="42241" y="3775"/>
                    </a:lnTo>
                    <a:lnTo>
                      <a:pt x="40860" y="3772"/>
                    </a:lnTo>
                    <a:lnTo>
                      <a:pt x="40863" y="1412"/>
                    </a:lnTo>
                    <a:lnTo>
                      <a:pt x="40860" y="1278"/>
                    </a:lnTo>
                    <a:lnTo>
                      <a:pt x="40860" y="1248"/>
                    </a:lnTo>
                    <a:close/>
                    <a:moveTo>
                      <a:pt x="2082" y="1245"/>
                    </a:moveTo>
                    <a:lnTo>
                      <a:pt x="8769" y="1262"/>
                    </a:lnTo>
                    <a:lnTo>
                      <a:pt x="8750" y="3784"/>
                    </a:lnTo>
                    <a:lnTo>
                      <a:pt x="2049" y="3770"/>
                    </a:lnTo>
                    <a:lnTo>
                      <a:pt x="2082" y="1245"/>
                    </a:lnTo>
                    <a:close/>
                    <a:moveTo>
                      <a:pt x="27391" y="1245"/>
                    </a:moveTo>
                    <a:lnTo>
                      <a:pt x="28702" y="1248"/>
                    </a:lnTo>
                    <a:lnTo>
                      <a:pt x="29098" y="1253"/>
                    </a:lnTo>
                    <a:lnTo>
                      <a:pt x="30870" y="1256"/>
                    </a:lnTo>
                    <a:lnTo>
                      <a:pt x="30831" y="3772"/>
                    </a:lnTo>
                    <a:lnTo>
                      <a:pt x="31230" y="3772"/>
                    </a:lnTo>
                    <a:lnTo>
                      <a:pt x="31263" y="1256"/>
                    </a:lnTo>
                    <a:lnTo>
                      <a:pt x="35780" y="1264"/>
                    </a:lnTo>
                    <a:lnTo>
                      <a:pt x="35763" y="3786"/>
                    </a:lnTo>
                    <a:lnTo>
                      <a:pt x="29059" y="3772"/>
                    </a:lnTo>
                    <a:lnTo>
                      <a:pt x="28663" y="3772"/>
                    </a:lnTo>
                    <a:lnTo>
                      <a:pt x="27391" y="3770"/>
                    </a:lnTo>
                    <a:lnTo>
                      <a:pt x="27394" y="1410"/>
                    </a:lnTo>
                    <a:lnTo>
                      <a:pt x="27391" y="1276"/>
                    </a:lnTo>
                    <a:lnTo>
                      <a:pt x="27391" y="1245"/>
                    </a:lnTo>
                    <a:close/>
                    <a:moveTo>
                      <a:pt x="36173" y="1262"/>
                    </a:moveTo>
                    <a:lnTo>
                      <a:pt x="40450" y="1273"/>
                    </a:lnTo>
                    <a:lnTo>
                      <a:pt x="40442" y="3795"/>
                    </a:lnTo>
                    <a:lnTo>
                      <a:pt x="36157" y="3784"/>
                    </a:lnTo>
                    <a:lnTo>
                      <a:pt x="36173" y="1262"/>
                    </a:lnTo>
                    <a:close/>
                    <a:moveTo>
                      <a:pt x="22724" y="1267"/>
                    </a:moveTo>
                    <a:lnTo>
                      <a:pt x="27000" y="1276"/>
                    </a:lnTo>
                    <a:lnTo>
                      <a:pt x="26995" y="3770"/>
                    </a:lnTo>
                    <a:lnTo>
                      <a:pt x="26903" y="3770"/>
                    </a:lnTo>
                    <a:lnTo>
                      <a:pt x="26897" y="3798"/>
                    </a:lnTo>
                    <a:lnTo>
                      <a:pt x="22707" y="3786"/>
                    </a:lnTo>
                    <a:lnTo>
                      <a:pt x="22724" y="1267"/>
                    </a:lnTo>
                    <a:close/>
                    <a:moveTo>
                      <a:pt x="27533" y="4032"/>
                    </a:moveTo>
                    <a:lnTo>
                      <a:pt x="32845" y="4043"/>
                    </a:lnTo>
                    <a:lnTo>
                      <a:pt x="32817" y="6699"/>
                    </a:lnTo>
                    <a:lnTo>
                      <a:pt x="32817" y="6699"/>
                    </a:lnTo>
                    <a:lnTo>
                      <a:pt x="27491" y="6693"/>
                    </a:lnTo>
                    <a:lnTo>
                      <a:pt x="27533" y="4032"/>
                    </a:lnTo>
                    <a:close/>
                    <a:moveTo>
                      <a:pt x="520" y="4029"/>
                    </a:moveTo>
                    <a:lnTo>
                      <a:pt x="5832" y="4038"/>
                    </a:lnTo>
                    <a:lnTo>
                      <a:pt x="5804" y="6696"/>
                    </a:lnTo>
                    <a:lnTo>
                      <a:pt x="5845" y="6696"/>
                    </a:lnTo>
                    <a:lnTo>
                      <a:pt x="5845" y="6699"/>
                    </a:lnTo>
                    <a:lnTo>
                      <a:pt x="478" y="6688"/>
                    </a:lnTo>
                    <a:lnTo>
                      <a:pt x="520" y="4029"/>
                    </a:lnTo>
                    <a:close/>
                    <a:moveTo>
                      <a:pt x="33241" y="4046"/>
                    </a:moveTo>
                    <a:lnTo>
                      <a:pt x="38082" y="4057"/>
                    </a:lnTo>
                    <a:lnTo>
                      <a:pt x="38070" y="6713"/>
                    </a:lnTo>
                    <a:lnTo>
                      <a:pt x="33216" y="6702"/>
                    </a:lnTo>
                    <a:lnTo>
                      <a:pt x="33241" y="4046"/>
                    </a:lnTo>
                    <a:close/>
                    <a:moveTo>
                      <a:pt x="38475" y="4051"/>
                    </a:moveTo>
                    <a:lnTo>
                      <a:pt x="40693" y="4054"/>
                    </a:lnTo>
                    <a:lnTo>
                      <a:pt x="40651" y="6688"/>
                    </a:lnTo>
                    <a:lnTo>
                      <a:pt x="40269" y="6693"/>
                    </a:lnTo>
                    <a:lnTo>
                      <a:pt x="40266" y="6713"/>
                    </a:lnTo>
                    <a:lnTo>
                      <a:pt x="38467" y="6710"/>
                    </a:lnTo>
                    <a:lnTo>
                      <a:pt x="38475" y="4051"/>
                    </a:lnTo>
                    <a:close/>
                    <a:moveTo>
                      <a:pt x="28415" y="6953"/>
                    </a:moveTo>
                    <a:lnTo>
                      <a:pt x="35155" y="6964"/>
                    </a:lnTo>
                    <a:lnTo>
                      <a:pt x="35138" y="9196"/>
                    </a:lnTo>
                    <a:lnTo>
                      <a:pt x="28384" y="9185"/>
                    </a:lnTo>
                    <a:lnTo>
                      <a:pt x="28415" y="6953"/>
                    </a:lnTo>
                    <a:close/>
                    <a:moveTo>
                      <a:pt x="32237" y="9461"/>
                    </a:moveTo>
                    <a:lnTo>
                      <a:pt x="37791" y="9469"/>
                    </a:lnTo>
                    <a:lnTo>
                      <a:pt x="37783" y="11626"/>
                    </a:lnTo>
                    <a:lnTo>
                      <a:pt x="32212" y="11620"/>
                    </a:lnTo>
                    <a:lnTo>
                      <a:pt x="32237" y="9461"/>
                    </a:lnTo>
                    <a:close/>
                    <a:moveTo>
                      <a:pt x="2872" y="1"/>
                    </a:moveTo>
                    <a:lnTo>
                      <a:pt x="2858" y="966"/>
                    </a:lnTo>
                    <a:lnTo>
                      <a:pt x="68" y="960"/>
                    </a:lnTo>
                    <a:lnTo>
                      <a:pt x="51" y="1220"/>
                    </a:lnTo>
                    <a:lnTo>
                      <a:pt x="1689" y="1225"/>
                    </a:lnTo>
                    <a:lnTo>
                      <a:pt x="1650" y="3750"/>
                    </a:lnTo>
                    <a:lnTo>
                      <a:pt x="1" y="3745"/>
                    </a:lnTo>
                    <a:lnTo>
                      <a:pt x="1" y="4007"/>
                    </a:lnTo>
                    <a:lnTo>
                      <a:pt x="124" y="4007"/>
                    </a:lnTo>
                    <a:lnTo>
                      <a:pt x="82" y="6668"/>
                    </a:lnTo>
                    <a:lnTo>
                      <a:pt x="1" y="6668"/>
                    </a:lnTo>
                    <a:lnTo>
                      <a:pt x="1" y="6933"/>
                    </a:lnTo>
                    <a:lnTo>
                      <a:pt x="1005" y="6936"/>
                    </a:lnTo>
                    <a:lnTo>
                      <a:pt x="972" y="9168"/>
                    </a:lnTo>
                    <a:lnTo>
                      <a:pt x="1" y="9165"/>
                    </a:lnTo>
                    <a:lnTo>
                      <a:pt x="1" y="9430"/>
                    </a:lnTo>
                    <a:lnTo>
                      <a:pt x="4824" y="9436"/>
                    </a:lnTo>
                    <a:lnTo>
                      <a:pt x="4799" y="11623"/>
                    </a:lnTo>
                    <a:lnTo>
                      <a:pt x="1" y="11620"/>
                    </a:lnTo>
                    <a:lnTo>
                      <a:pt x="1" y="11888"/>
                    </a:lnTo>
                    <a:lnTo>
                      <a:pt x="1" y="14675"/>
                    </a:lnTo>
                    <a:lnTo>
                      <a:pt x="1" y="14904"/>
                    </a:lnTo>
                    <a:lnTo>
                      <a:pt x="2969" y="14909"/>
                    </a:lnTo>
                    <a:lnTo>
                      <a:pt x="2964" y="15121"/>
                    </a:lnTo>
                    <a:cubicBezTo>
                      <a:pt x="3003" y="15052"/>
                      <a:pt x="3042" y="14979"/>
                      <a:pt x="3081" y="14909"/>
                    </a:cubicBezTo>
                    <a:lnTo>
                      <a:pt x="3206" y="14678"/>
                    </a:lnTo>
                    <a:lnTo>
                      <a:pt x="227" y="14675"/>
                    </a:lnTo>
                    <a:lnTo>
                      <a:pt x="274" y="11888"/>
                    </a:lnTo>
                    <a:lnTo>
                      <a:pt x="4905" y="11891"/>
                    </a:lnTo>
                    <a:cubicBezTo>
                      <a:pt x="4967" y="11801"/>
                      <a:pt x="5025" y="11715"/>
                      <a:pt x="5089" y="11626"/>
                    </a:cubicBezTo>
                    <a:cubicBezTo>
                      <a:pt x="5129" y="11570"/>
                      <a:pt x="5165" y="11514"/>
                      <a:pt x="5207" y="11464"/>
                    </a:cubicBezTo>
                    <a:lnTo>
                      <a:pt x="5229" y="9469"/>
                    </a:lnTo>
                    <a:lnTo>
                      <a:pt x="6727" y="9472"/>
                    </a:lnTo>
                    <a:cubicBezTo>
                      <a:pt x="6802" y="9380"/>
                      <a:pt x="6878" y="9293"/>
                      <a:pt x="6950" y="9207"/>
                    </a:cubicBezTo>
                    <a:lnTo>
                      <a:pt x="1373" y="9199"/>
                    </a:lnTo>
                    <a:lnTo>
                      <a:pt x="1407" y="6967"/>
                    </a:lnTo>
                    <a:lnTo>
                      <a:pt x="8147" y="6978"/>
                    </a:lnTo>
                    <a:lnTo>
                      <a:pt x="8139" y="7896"/>
                    </a:lnTo>
                    <a:cubicBezTo>
                      <a:pt x="8273" y="7759"/>
                      <a:pt x="8407" y="7622"/>
                      <a:pt x="8540" y="7488"/>
                    </a:cubicBezTo>
                    <a:lnTo>
                      <a:pt x="8546" y="6978"/>
                    </a:lnTo>
                    <a:lnTo>
                      <a:pt x="9068" y="6978"/>
                    </a:lnTo>
                    <a:cubicBezTo>
                      <a:pt x="9163" y="6891"/>
                      <a:pt x="9255" y="6799"/>
                      <a:pt x="9355" y="6713"/>
                    </a:cubicBezTo>
                    <a:lnTo>
                      <a:pt x="6208" y="6707"/>
                    </a:lnTo>
                    <a:lnTo>
                      <a:pt x="6233" y="4049"/>
                    </a:lnTo>
                    <a:lnTo>
                      <a:pt x="11074" y="4060"/>
                    </a:lnTo>
                    <a:lnTo>
                      <a:pt x="11065" y="5262"/>
                    </a:lnTo>
                    <a:cubicBezTo>
                      <a:pt x="11199" y="5162"/>
                      <a:pt x="11330" y="5061"/>
                      <a:pt x="11464" y="4964"/>
                    </a:cubicBezTo>
                    <a:lnTo>
                      <a:pt x="11467" y="4060"/>
                    </a:lnTo>
                    <a:lnTo>
                      <a:pt x="12747" y="4063"/>
                    </a:lnTo>
                    <a:cubicBezTo>
                      <a:pt x="12881" y="3976"/>
                      <a:pt x="13015" y="3884"/>
                      <a:pt x="13152" y="3800"/>
                    </a:cubicBezTo>
                    <a:lnTo>
                      <a:pt x="9149" y="3795"/>
                    </a:lnTo>
                    <a:lnTo>
                      <a:pt x="9165" y="1273"/>
                    </a:lnTo>
                    <a:lnTo>
                      <a:pt x="13439" y="1284"/>
                    </a:lnTo>
                    <a:lnTo>
                      <a:pt x="13437" y="3627"/>
                    </a:lnTo>
                    <a:cubicBezTo>
                      <a:pt x="13570" y="3547"/>
                      <a:pt x="13699" y="3466"/>
                      <a:pt x="13835" y="3387"/>
                    </a:cubicBezTo>
                    <a:lnTo>
                      <a:pt x="13838" y="1415"/>
                    </a:lnTo>
                    <a:lnTo>
                      <a:pt x="13835" y="1284"/>
                    </a:lnTo>
                    <a:lnTo>
                      <a:pt x="13835" y="1253"/>
                    </a:lnTo>
                    <a:lnTo>
                      <a:pt x="15258" y="1256"/>
                    </a:lnTo>
                    <a:lnTo>
                      <a:pt x="15654" y="1259"/>
                    </a:lnTo>
                    <a:lnTo>
                      <a:pt x="17741" y="1264"/>
                    </a:lnTo>
                    <a:lnTo>
                      <a:pt x="17730" y="1931"/>
                    </a:lnTo>
                    <a:cubicBezTo>
                      <a:pt x="17861" y="1990"/>
                      <a:pt x="17992" y="2046"/>
                      <a:pt x="18123" y="2107"/>
                    </a:cubicBezTo>
                    <a:lnTo>
                      <a:pt x="18137" y="1264"/>
                    </a:lnTo>
                    <a:lnTo>
                      <a:pt x="22339" y="1276"/>
                    </a:lnTo>
                    <a:lnTo>
                      <a:pt x="22322" y="3798"/>
                    </a:lnTo>
                    <a:lnTo>
                      <a:pt x="21357" y="3795"/>
                    </a:lnTo>
                    <a:lnTo>
                      <a:pt x="21357" y="3795"/>
                    </a:lnTo>
                    <a:cubicBezTo>
                      <a:pt x="21499" y="3881"/>
                      <a:pt x="21641" y="3968"/>
                      <a:pt x="21781" y="4054"/>
                    </a:cubicBezTo>
                    <a:lnTo>
                      <a:pt x="24638" y="4063"/>
                    </a:lnTo>
                    <a:lnTo>
                      <a:pt x="24626" y="6105"/>
                    </a:lnTo>
                    <a:cubicBezTo>
                      <a:pt x="24760" y="6214"/>
                      <a:pt x="24891" y="6325"/>
                      <a:pt x="25025" y="6437"/>
                    </a:cubicBezTo>
                    <a:lnTo>
                      <a:pt x="25036" y="4063"/>
                    </a:lnTo>
                    <a:lnTo>
                      <a:pt x="27146" y="4065"/>
                    </a:lnTo>
                    <a:lnTo>
                      <a:pt x="27104" y="6699"/>
                    </a:lnTo>
                    <a:lnTo>
                      <a:pt x="26719" y="6699"/>
                    </a:lnTo>
                    <a:lnTo>
                      <a:pt x="26716" y="6718"/>
                    </a:lnTo>
                    <a:lnTo>
                      <a:pt x="25357" y="6716"/>
                    </a:lnTo>
                    <a:lnTo>
                      <a:pt x="25357" y="6716"/>
                    </a:lnTo>
                    <a:cubicBezTo>
                      <a:pt x="25455" y="6802"/>
                      <a:pt x="25553" y="6894"/>
                      <a:pt x="25653" y="6981"/>
                    </a:cubicBezTo>
                    <a:lnTo>
                      <a:pt x="27553" y="6984"/>
                    </a:lnTo>
                    <a:lnTo>
                      <a:pt x="27553" y="6964"/>
                    </a:lnTo>
                    <a:lnTo>
                      <a:pt x="28027" y="6964"/>
                    </a:lnTo>
                    <a:lnTo>
                      <a:pt x="27994" y="9196"/>
                    </a:lnTo>
                    <a:lnTo>
                      <a:pt x="27854" y="9196"/>
                    </a:lnTo>
                    <a:cubicBezTo>
                      <a:pt x="27929" y="9282"/>
                      <a:pt x="28008" y="9374"/>
                      <a:pt x="28086" y="9461"/>
                    </a:cubicBezTo>
                    <a:lnTo>
                      <a:pt x="31849" y="9464"/>
                    </a:lnTo>
                    <a:lnTo>
                      <a:pt x="31824" y="11623"/>
                    </a:lnTo>
                    <a:lnTo>
                      <a:pt x="29810" y="11620"/>
                    </a:lnTo>
                    <a:lnTo>
                      <a:pt x="29810" y="11620"/>
                    </a:lnTo>
                    <a:cubicBezTo>
                      <a:pt x="29877" y="11707"/>
                      <a:pt x="29938" y="11796"/>
                      <a:pt x="30002" y="11888"/>
                    </a:cubicBezTo>
                    <a:lnTo>
                      <a:pt x="35685" y="11894"/>
                    </a:lnTo>
                    <a:lnTo>
                      <a:pt x="35640" y="14675"/>
                    </a:lnTo>
                    <a:lnTo>
                      <a:pt x="36042" y="14675"/>
                    </a:lnTo>
                    <a:lnTo>
                      <a:pt x="36087" y="11894"/>
                    </a:lnTo>
                    <a:lnTo>
                      <a:pt x="38988" y="11899"/>
                    </a:lnTo>
                    <a:cubicBezTo>
                      <a:pt x="39058" y="11807"/>
                      <a:pt x="39128" y="11721"/>
                      <a:pt x="39197" y="11634"/>
                    </a:cubicBezTo>
                    <a:lnTo>
                      <a:pt x="38196" y="11634"/>
                    </a:lnTo>
                    <a:lnTo>
                      <a:pt x="38207" y="9475"/>
                    </a:lnTo>
                    <a:lnTo>
                      <a:pt x="41081" y="9478"/>
                    </a:lnTo>
                    <a:lnTo>
                      <a:pt x="41081" y="9461"/>
                    </a:lnTo>
                    <a:lnTo>
                      <a:pt x="41100" y="9461"/>
                    </a:lnTo>
                    <a:cubicBezTo>
                      <a:pt x="41187" y="9374"/>
                      <a:pt x="41273" y="9282"/>
                      <a:pt x="41360" y="9196"/>
                    </a:cubicBezTo>
                    <a:lnTo>
                      <a:pt x="40121" y="9193"/>
                    </a:lnTo>
                    <a:lnTo>
                      <a:pt x="40118" y="9210"/>
                    </a:lnTo>
                    <a:lnTo>
                      <a:pt x="35551" y="9201"/>
                    </a:lnTo>
                    <a:lnTo>
                      <a:pt x="35568" y="6975"/>
                    </a:lnTo>
                    <a:lnTo>
                      <a:pt x="41011" y="6984"/>
                    </a:lnTo>
                    <a:lnTo>
                      <a:pt x="41011" y="6964"/>
                    </a:lnTo>
                    <a:lnTo>
                      <a:pt x="41594" y="6967"/>
                    </a:lnTo>
                    <a:lnTo>
                      <a:pt x="41560" y="8992"/>
                    </a:lnTo>
                    <a:cubicBezTo>
                      <a:pt x="41697" y="8861"/>
                      <a:pt x="41831" y="8727"/>
                      <a:pt x="41965" y="8596"/>
                    </a:cubicBezTo>
                    <a:lnTo>
                      <a:pt x="41990" y="6967"/>
                    </a:lnTo>
                    <a:lnTo>
                      <a:pt x="43801" y="6970"/>
                    </a:lnTo>
                    <a:cubicBezTo>
                      <a:pt x="43909" y="6880"/>
                      <a:pt x="44021" y="6794"/>
                      <a:pt x="44133" y="6705"/>
                    </a:cubicBezTo>
                    <a:lnTo>
                      <a:pt x="41067" y="6699"/>
                    </a:lnTo>
                    <a:lnTo>
                      <a:pt x="41108" y="4038"/>
                    </a:lnTo>
                    <a:lnTo>
                      <a:pt x="46420" y="4049"/>
                    </a:lnTo>
                    <a:lnTo>
                      <a:pt x="46409" y="5056"/>
                    </a:lnTo>
                    <a:cubicBezTo>
                      <a:pt x="46540" y="4969"/>
                      <a:pt x="46674" y="4883"/>
                      <a:pt x="46811" y="4799"/>
                    </a:cubicBezTo>
                    <a:lnTo>
                      <a:pt x="46816" y="4049"/>
                    </a:lnTo>
                    <a:lnTo>
                      <a:pt x="48058" y="4051"/>
                    </a:lnTo>
                    <a:cubicBezTo>
                      <a:pt x="48211" y="3965"/>
                      <a:pt x="48370" y="3879"/>
                      <a:pt x="48529" y="3789"/>
                    </a:cubicBezTo>
                    <a:lnTo>
                      <a:pt x="44996" y="3781"/>
                    </a:lnTo>
                    <a:lnTo>
                      <a:pt x="45126" y="3781"/>
                    </a:lnTo>
                    <a:lnTo>
                      <a:pt x="45162" y="1262"/>
                    </a:lnTo>
                    <a:lnTo>
                      <a:pt x="49363" y="1273"/>
                    </a:lnTo>
                    <a:lnTo>
                      <a:pt x="49350" y="3362"/>
                    </a:lnTo>
                    <a:cubicBezTo>
                      <a:pt x="49481" y="3293"/>
                      <a:pt x="49615" y="3226"/>
                      <a:pt x="49746" y="3162"/>
                    </a:cubicBezTo>
                    <a:lnTo>
                      <a:pt x="49760" y="1276"/>
                    </a:lnTo>
                    <a:lnTo>
                      <a:pt x="54036" y="1287"/>
                    </a:lnTo>
                    <a:lnTo>
                      <a:pt x="54036" y="1527"/>
                    </a:lnTo>
                    <a:cubicBezTo>
                      <a:pt x="54167" y="1571"/>
                      <a:pt x="54299" y="1622"/>
                      <a:pt x="54430" y="1669"/>
                    </a:cubicBezTo>
                    <a:lnTo>
                      <a:pt x="54430" y="1418"/>
                    </a:lnTo>
                    <a:lnTo>
                      <a:pt x="54427" y="1287"/>
                    </a:lnTo>
                    <a:lnTo>
                      <a:pt x="54391" y="1016"/>
                    </a:lnTo>
                    <a:lnTo>
                      <a:pt x="52309" y="1008"/>
                    </a:lnTo>
                    <a:lnTo>
                      <a:pt x="52312" y="20"/>
                    </a:lnTo>
                    <a:lnTo>
                      <a:pt x="51919" y="20"/>
                    </a:lnTo>
                    <a:lnTo>
                      <a:pt x="51916" y="1005"/>
                    </a:lnTo>
                    <a:lnTo>
                      <a:pt x="48331" y="994"/>
                    </a:lnTo>
                    <a:lnTo>
                      <a:pt x="48337" y="17"/>
                    </a:lnTo>
                    <a:lnTo>
                      <a:pt x="47943" y="17"/>
                    </a:lnTo>
                    <a:lnTo>
                      <a:pt x="47932" y="994"/>
                    </a:lnTo>
                    <a:lnTo>
                      <a:pt x="43817" y="983"/>
                    </a:lnTo>
                    <a:lnTo>
                      <a:pt x="43831" y="17"/>
                    </a:lnTo>
                    <a:lnTo>
                      <a:pt x="43441" y="17"/>
                    </a:lnTo>
                    <a:lnTo>
                      <a:pt x="43427" y="983"/>
                    </a:lnTo>
                    <a:lnTo>
                      <a:pt x="40637" y="977"/>
                    </a:lnTo>
                    <a:lnTo>
                      <a:pt x="40634" y="1008"/>
                    </a:lnTo>
                    <a:lnTo>
                      <a:pt x="38751" y="1002"/>
                    </a:lnTo>
                    <a:lnTo>
                      <a:pt x="38754" y="15"/>
                    </a:lnTo>
                    <a:lnTo>
                      <a:pt x="38361" y="15"/>
                    </a:lnTo>
                    <a:lnTo>
                      <a:pt x="38358" y="997"/>
                    </a:lnTo>
                    <a:lnTo>
                      <a:pt x="34773" y="988"/>
                    </a:lnTo>
                    <a:lnTo>
                      <a:pt x="34778" y="12"/>
                    </a:lnTo>
                    <a:lnTo>
                      <a:pt x="34385" y="12"/>
                    </a:lnTo>
                    <a:lnTo>
                      <a:pt x="34379" y="988"/>
                    </a:lnTo>
                    <a:lnTo>
                      <a:pt x="30265" y="977"/>
                    </a:lnTo>
                    <a:lnTo>
                      <a:pt x="30278" y="12"/>
                    </a:lnTo>
                    <a:lnTo>
                      <a:pt x="29882" y="12"/>
                    </a:lnTo>
                    <a:lnTo>
                      <a:pt x="29868" y="977"/>
                    </a:lnTo>
                    <a:lnTo>
                      <a:pt x="27079" y="969"/>
                    </a:lnTo>
                    <a:lnTo>
                      <a:pt x="27076" y="1002"/>
                    </a:lnTo>
                    <a:lnTo>
                      <a:pt x="25301" y="997"/>
                    </a:lnTo>
                    <a:lnTo>
                      <a:pt x="25304" y="12"/>
                    </a:lnTo>
                    <a:lnTo>
                      <a:pt x="24911" y="12"/>
                    </a:lnTo>
                    <a:lnTo>
                      <a:pt x="24908" y="994"/>
                    </a:lnTo>
                    <a:lnTo>
                      <a:pt x="21323" y="983"/>
                    </a:lnTo>
                    <a:lnTo>
                      <a:pt x="21329" y="6"/>
                    </a:lnTo>
                    <a:lnTo>
                      <a:pt x="20935" y="6"/>
                    </a:lnTo>
                    <a:lnTo>
                      <a:pt x="20924" y="983"/>
                    </a:lnTo>
                    <a:lnTo>
                      <a:pt x="16809" y="974"/>
                    </a:lnTo>
                    <a:lnTo>
                      <a:pt x="16823" y="6"/>
                    </a:lnTo>
                    <a:lnTo>
                      <a:pt x="16433" y="6"/>
                    </a:lnTo>
                    <a:lnTo>
                      <a:pt x="16419" y="974"/>
                    </a:lnTo>
                    <a:lnTo>
                      <a:pt x="13629" y="966"/>
                    </a:lnTo>
                    <a:lnTo>
                      <a:pt x="13626" y="997"/>
                    </a:lnTo>
                    <a:lnTo>
                      <a:pt x="11743" y="991"/>
                    </a:lnTo>
                    <a:lnTo>
                      <a:pt x="11746" y="3"/>
                    </a:lnTo>
                    <a:lnTo>
                      <a:pt x="11353" y="3"/>
                    </a:lnTo>
                    <a:lnTo>
                      <a:pt x="11350" y="988"/>
                    </a:lnTo>
                    <a:lnTo>
                      <a:pt x="7765" y="977"/>
                    </a:lnTo>
                    <a:lnTo>
                      <a:pt x="7770" y="1"/>
                    </a:lnTo>
                    <a:lnTo>
                      <a:pt x="7377" y="1"/>
                    </a:lnTo>
                    <a:lnTo>
                      <a:pt x="7366" y="977"/>
                    </a:lnTo>
                    <a:lnTo>
                      <a:pt x="3251" y="966"/>
                    </a:lnTo>
                    <a:lnTo>
                      <a:pt x="326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8" name="Google Shape;8428;p36"/>
              <p:cNvSpPr/>
              <p:nvPr/>
            </p:nvSpPr>
            <p:spPr>
              <a:xfrm>
                <a:off x="6092269" y="1429520"/>
                <a:ext cx="462530" cy="104974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2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73"/>
                      <a:pt x="93" y="154"/>
                      <a:pt x="140" y="230"/>
                    </a:cubicBezTo>
                    <a:lnTo>
                      <a:pt x="338" y="230"/>
                    </a:lnTo>
                    <a:lnTo>
                      <a:pt x="335" y="548"/>
                    </a:lnTo>
                    <a:cubicBezTo>
                      <a:pt x="469" y="763"/>
                      <a:pt x="598" y="986"/>
                      <a:pt x="729" y="1209"/>
                    </a:cubicBezTo>
                    <a:lnTo>
                      <a:pt x="743" y="230"/>
                    </a:lnTo>
                    <a:lnTo>
                      <a:pt x="5201" y="233"/>
                    </a:lnTo>
                    <a:lnTo>
                      <a:pt x="5326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9" name="Google Shape;8429;p36"/>
              <p:cNvSpPr/>
              <p:nvPr/>
            </p:nvSpPr>
            <p:spPr>
              <a:xfrm>
                <a:off x="4690013" y="155421"/>
                <a:ext cx="4647268" cy="1294077"/>
              </a:xfrm>
              <a:custGeom>
                <a:avLst/>
                <a:gdLst/>
                <a:ahLst/>
                <a:cxnLst/>
                <a:rect l="l" t="t" r="r" b="b"/>
                <a:pathLst>
                  <a:path w="53523" h="14904" extrusionOk="0">
                    <a:moveTo>
                      <a:pt x="40896" y="1242"/>
                    </a:moveTo>
                    <a:lnTo>
                      <a:pt x="42319" y="1245"/>
                    </a:lnTo>
                    <a:lnTo>
                      <a:pt x="42718" y="1248"/>
                    </a:lnTo>
                    <a:lnTo>
                      <a:pt x="44802" y="1256"/>
                    </a:lnTo>
                    <a:lnTo>
                      <a:pt x="44763" y="3772"/>
                    </a:lnTo>
                    <a:lnTo>
                      <a:pt x="45162" y="3772"/>
                    </a:lnTo>
                    <a:lnTo>
                      <a:pt x="45195" y="1256"/>
                    </a:lnTo>
                    <a:lnTo>
                      <a:pt x="49399" y="1264"/>
                    </a:lnTo>
                    <a:lnTo>
                      <a:pt x="49377" y="3784"/>
                    </a:lnTo>
                    <a:lnTo>
                      <a:pt x="42676" y="3770"/>
                    </a:lnTo>
                    <a:lnTo>
                      <a:pt x="42277" y="3770"/>
                    </a:lnTo>
                    <a:lnTo>
                      <a:pt x="40896" y="3767"/>
                    </a:lnTo>
                    <a:lnTo>
                      <a:pt x="40899" y="1407"/>
                    </a:lnTo>
                    <a:lnTo>
                      <a:pt x="40896" y="1273"/>
                    </a:lnTo>
                    <a:lnTo>
                      <a:pt x="40896" y="1242"/>
                    </a:lnTo>
                    <a:close/>
                    <a:moveTo>
                      <a:pt x="15205" y="1248"/>
                    </a:moveTo>
                    <a:lnTo>
                      <a:pt x="15604" y="1253"/>
                    </a:lnTo>
                    <a:lnTo>
                      <a:pt x="17688" y="1259"/>
                    </a:lnTo>
                    <a:lnTo>
                      <a:pt x="17652" y="3778"/>
                    </a:lnTo>
                    <a:lnTo>
                      <a:pt x="18048" y="3778"/>
                    </a:lnTo>
                    <a:lnTo>
                      <a:pt x="18084" y="1259"/>
                    </a:lnTo>
                    <a:lnTo>
                      <a:pt x="22285" y="1270"/>
                    </a:lnTo>
                    <a:lnTo>
                      <a:pt x="22269" y="3792"/>
                    </a:lnTo>
                    <a:lnTo>
                      <a:pt x="15565" y="3775"/>
                    </a:lnTo>
                    <a:lnTo>
                      <a:pt x="15169" y="3775"/>
                    </a:lnTo>
                    <a:lnTo>
                      <a:pt x="13788" y="3772"/>
                    </a:lnTo>
                    <a:lnTo>
                      <a:pt x="13790" y="1412"/>
                    </a:lnTo>
                    <a:lnTo>
                      <a:pt x="13788" y="1281"/>
                    </a:lnTo>
                    <a:lnTo>
                      <a:pt x="13788" y="1248"/>
                    </a:lnTo>
                    <a:close/>
                    <a:moveTo>
                      <a:pt x="9123" y="1267"/>
                    </a:moveTo>
                    <a:lnTo>
                      <a:pt x="13400" y="1276"/>
                    </a:lnTo>
                    <a:lnTo>
                      <a:pt x="13397" y="3795"/>
                    </a:lnTo>
                    <a:lnTo>
                      <a:pt x="9106" y="3786"/>
                    </a:lnTo>
                    <a:lnTo>
                      <a:pt x="9123" y="1267"/>
                    </a:lnTo>
                    <a:close/>
                    <a:moveTo>
                      <a:pt x="22679" y="1262"/>
                    </a:moveTo>
                    <a:lnTo>
                      <a:pt x="26953" y="1273"/>
                    </a:lnTo>
                    <a:lnTo>
                      <a:pt x="26950" y="3767"/>
                    </a:lnTo>
                    <a:lnTo>
                      <a:pt x="26947" y="3795"/>
                    </a:lnTo>
                    <a:lnTo>
                      <a:pt x="22662" y="3784"/>
                    </a:lnTo>
                    <a:lnTo>
                      <a:pt x="22679" y="1262"/>
                    </a:lnTo>
                    <a:close/>
                    <a:moveTo>
                      <a:pt x="14042" y="4032"/>
                    </a:moveTo>
                    <a:lnTo>
                      <a:pt x="19351" y="4043"/>
                    </a:lnTo>
                    <a:lnTo>
                      <a:pt x="19323" y="6699"/>
                    </a:lnTo>
                    <a:lnTo>
                      <a:pt x="19323" y="6699"/>
                    </a:lnTo>
                    <a:lnTo>
                      <a:pt x="14000" y="6693"/>
                    </a:lnTo>
                    <a:lnTo>
                      <a:pt x="14042" y="4032"/>
                    </a:lnTo>
                    <a:close/>
                    <a:moveTo>
                      <a:pt x="11422" y="4051"/>
                    </a:moveTo>
                    <a:lnTo>
                      <a:pt x="13640" y="4057"/>
                    </a:lnTo>
                    <a:lnTo>
                      <a:pt x="13598" y="6688"/>
                    </a:lnTo>
                    <a:lnTo>
                      <a:pt x="13216" y="6688"/>
                    </a:lnTo>
                    <a:lnTo>
                      <a:pt x="13210" y="6710"/>
                    </a:lnTo>
                    <a:lnTo>
                      <a:pt x="11411" y="6707"/>
                    </a:lnTo>
                    <a:lnTo>
                      <a:pt x="11422" y="4051"/>
                    </a:lnTo>
                    <a:close/>
                    <a:moveTo>
                      <a:pt x="46852" y="4046"/>
                    </a:moveTo>
                    <a:lnTo>
                      <a:pt x="51693" y="4051"/>
                    </a:lnTo>
                    <a:lnTo>
                      <a:pt x="51681" y="6710"/>
                    </a:lnTo>
                    <a:lnTo>
                      <a:pt x="46827" y="6702"/>
                    </a:lnTo>
                    <a:lnTo>
                      <a:pt x="46852" y="4046"/>
                    </a:lnTo>
                    <a:close/>
                    <a:moveTo>
                      <a:pt x="19747" y="4046"/>
                    </a:moveTo>
                    <a:lnTo>
                      <a:pt x="24587" y="4057"/>
                    </a:lnTo>
                    <a:lnTo>
                      <a:pt x="24576" y="6713"/>
                    </a:lnTo>
                    <a:lnTo>
                      <a:pt x="19722" y="6702"/>
                    </a:lnTo>
                    <a:lnTo>
                      <a:pt x="19747" y="4046"/>
                    </a:lnTo>
                    <a:close/>
                    <a:moveTo>
                      <a:pt x="24983" y="4051"/>
                    </a:moveTo>
                    <a:lnTo>
                      <a:pt x="27193" y="4054"/>
                    </a:lnTo>
                    <a:lnTo>
                      <a:pt x="27151" y="6688"/>
                    </a:lnTo>
                    <a:lnTo>
                      <a:pt x="26763" y="6693"/>
                    </a:lnTo>
                    <a:lnTo>
                      <a:pt x="26760" y="6713"/>
                    </a:lnTo>
                    <a:lnTo>
                      <a:pt x="24975" y="6710"/>
                    </a:lnTo>
                    <a:lnTo>
                      <a:pt x="24983" y="4051"/>
                    </a:lnTo>
                    <a:close/>
                    <a:moveTo>
                      <a:pt x="14923" y="6953"/>
                    </a:moveTo>
                    <a:lnTo>
                      <a:pt x="21663" y="6964"/>
                    </a:lnTo>
                    <a:lnTo>
                      <a:pt x="21647" y="9196"/>
                    </a:lnTo>
                    <a:lnTo>
                      <a:pt x="14892" y="9185"/>
                    </a:lnTo>
                    <a:lnTo>
                      <a:pt x="14923" y="6953"/>
                    </a:lnTo>
                    <a:close/>
                    <a:moveTo>
                      <a:pt x="2824" y="1"/>
                    </a:moveTo>
                    <a:lnTo>
                      <a:pt x="2810" y="966"/>
                    </a:lnTo>
                    <a:lnTo>
                      <a:pt x="20" y="960"/>
                    </a:lnTo>
                    <a:lnTo>
                      <a:pt x="1" y="1220"/>
                    </a:lnTo>
                    <a:lnTo>
                      <a:pt x="1641" y="1225"/>
                    </a:lnTo>
                    <a:lnTo>
                      <a:pt x="2037" y="1228"/>
                    </a:lnTo>
                    <a:lnTo>
                      <a:pt x="3809" y="1231"/>
                    </a:lnTo>
                    <a:lnTo>
                      <a:pt x="3778" y="3298"/>
                    </a:lnTo>
                    <a:cubicBezTo>
                      <a:pt x="3912" y="3365"/>
                      <a:pt x="4040" y="3435"/>
                      <a:pt x="4171" y="3505"/>
                    </a:cubicBezTo>
                    <a:lnTo>
                      <a:pt x="4205" y="1231"/>
                    </a:lnTo>
                    <a:lnTo>
                      <a:pt x="8719" y="1242"/>
                    </a:lnTo>
                    <a:lnTo>
                      <a:pt x="8702" y="3764"/>
                    </a:lnTo>
                    <a:lnTo>
                      <a:pt x="4637" y="3753"/>
                    </a:lnTo>
                    <a:lnTo>
                      <a:pt x="4637" y="3753"/>
                    </a:lnTo>
                    <a:cubicBezTo>
                      <a:pt x="4793" y="3839"/>
                      <a:pt x="4952" y="3926"/>
                      <a:pt x="5111" y="4015"/>
                    </a:cubicBezTo>
                    <a:lnTo>
                      <a:pt x="5781" y="4018"/>
                    </a:lnTo>
                    <a:lnTo>
                      <a:pt x="5775" y="4409"/>
                    </a:lnTo>
                    <a:cubicBezTo>
                      <a:pt x="5909" y="4489"/>
                      <a:pt x="6038" y="4568"/>
                      <a:pt x="6172" y="4651"/>
                    </a:cubicBezTo>
                    <a:lnTo>
                      <a:pt x="6177" y="4018"/>
                    </a:lnTo>
                    <a:lnTo>
                      <a:pt x="11017" y="4029"/>
                    </a:lnTo>
                    <a:lnTo>
                      <a:pt x="11006" y="6685"/>
                    </a:lnTo>
                    <a:lnTo>
                      <a:pt x="9053" y="6682"/>
                    </a:lnTo>
                    <a:lnTo>
                      <a:pt x="9053" y="6682"/>
                    </a:lnTo>
                    <a:cubicBezTo>
                      <a:pt x="9162" y="6769"/>
                      <a:pt x="9271" y="6861"/>
                      <a:pt x="9380" y="6947"/>
                    </a:cubicBezTo>
                    <a:lnTo>
                      <a:pt x="13933" y="6953"/>
                    </a:lnTo>
                    <a:lnTo>
                      <a:pt x="13933" y="6933"/>
                    </a:lnTo>
                    <a:lnTo>
                      <a:pt x="14516" y="6936"/>
                    </a:lnTo>
                    <a:lnTo>
                      <a:pt x="14480" y="9168"/>
                    </a:lnTo>
                    <a:lnTo>
                      <a:pt x="13043" y="9165"/>
                    </a:lnTo>
                    <a:lnTo>
                      <a:pt x="13040" y="9182"/>
                    </a:lnTo>
                    <a:lnTo>
                      <a:pt x="11824" y="9179"/>
                    </a:lnTo>
                    <a:lnTo>
                      <a:pt x="11824" y="9179"/>
                    </a:lnTo>
                    <a:cubicBezTo>
                      <a:pt x="11910" y="9266"/>
                      <a:pt x="11997" y="9358"/>
                      <a:pt x="12080" y="9444"/>
                    </a:cubicBezTo>
                    <a:lnTo>
                      <a:pt x="14000" y="9447"/>
                    </a:lnTo>
                    <a:lnTo>
                      <a:pt x="14000" y="9430"/>
                    </a:lnTo>
                    <a:lnTo>
                      <a:pt x="18329" y="9436"/>
                    </a:lnTo>
                    <a:lnTo>
                      <a:pt x="18307" y="11595"/>
                    </a:lnTo>
                    <a:lnTo>
                      <a:pt x="13958" y="11592"/>
                    </a:lnTo>
                    <a:lnTo>
                      <a:pt x="13958" y="11592"/>
                    </a:lnTo>
                    <a:cubicBezTo>
                      <a:pt x="14030" y="11679"/>
                      <a:pt x="14100" y="11771"/>
                      <a:pt x="14170" y="11860"/>
                    </a:cubicBezTo>
                    <a:lnTo>
                      <a:pt x="22163" y="11868"/>
                    </a:lnTo>
                    <a:lnTo>
                      <a:pt x="22135" y="13450"/>
                    </a:lnTo>
                    <a:cubicBezTo>
                      <a:pt x="22271" y="13221"/>
                      <a:pt x="22408" y="12993"/>
                      <a:pt x="22548" y="12775"/>
                    </a:cubicBezTo>
                    <a:lnTo>
                      <a:pt x="22562" y="11871"/>
                    </a:lnTo>
                    <a:lnTo>
                      <a:pt x="23133" y="11871"/>
                    </a:lnTo>
                    <a:cubicBezTo>
                      <a:pt x="23192" y="11779"/>
                      <a:pt x="23251" y="11693"/>
                      <a:pt x="23315" y="11606"/>
                    </a:cubicBezTo>
                    <a:lnTo>
                      <a:pt x="23315" y="11606"/>
                    </a:lnTo>
                    <a:lnTo>
                      <a:pt x="18717" y="11623"/>
                    </a:lnTo>
                    <a:lnTo>
                      <a:pt x="18742" y="9464"/>
                    </a:lnTo>
                    <a:lnTo>
                      <a:pt x="24300" y="9472"/>
                    </a:lnTo>
                    <a:lnTo>
                      <a:pt x="24297" y="10292"/>
                    </a:lnTo>
                    <a:cubicBezTo>
                      <a:pt x="24431" y="10116"/>
                      <a:pt x="24562" y="9946"/>
                      <a:pt x="24699" y="9779"/>
                    </a:cubicBezTo>
                    <a:lnTo>
                      <a:pt x="24701" y="9472"/>
                    </a:lnTo>
                    <a:lnTo>
                      <a:pt x="24952" y="9472"/>
                    </a:lnTo>
                    <a:cubicBezTo>
                      <a:pt x="25025" y="9386"/>
                      <a:pt x="25097" y="9293"/>
                      <a:pt x="25167" y="9207"/>
                    </a:cubicBezTo>
                    <a:lnTo>
                      <a:pt x="22048" y="9204"/>
                    </a:lnTo>
                    <a:lnTo>
                      <a:pt x="22065" y="6975"/>
                    </a:lnTo>
                    <a:lnTo>
                      <a:pt x="27265" y="6981"/>
                    </a:lnTo>
                    <a:lnTo>
                      <a:pt x="27285" y="6961"/>
                    </a:lnTo>
                    <a:cubicBezTo>
                      <a:pt x="27380" y="6875"/>
                      <a:pt x="27474" y="6783"/>
                      <a:pt x="27566" y="6696"/>
                    </a:cubicBezTo>
                    <a:lnTo>
                      <a:pt x="27552" y="6696"/>
                    </a:lnTo>
                    <a:lnTo>
                      <a:pt x="27594" y="4035"/>
                    </a:lnTo>
                    <a:lnTo>
                      <a:pt x="30939" y="4043"/>
                    </a:lnTo>
                    <a:cubicBezTo>
                      <a:pt x="31073" y="3954"/>
                      <a:pt x="31207" y="3865"/>
                      <a:pt x="31341" y="3781"/>
                    </a:cubicBezTo>
                    <a:lnTo>
                      <a:pt x="29120" y="3778"/>
                    </a:lnTo>
                    <a:lnTo>
                      <a:pt x="28721" y="3778"/>
                    </a:lnTo>
                    <a:lnTo>
                      <a:pt x="27352" y="3772"/>
                    </a:lnTo>
                    <a:lnTo>
                      <a:pt x="27354" y="1412"/>
                    </a:lnTo>
                    <a:lnTo>
                      <a:pt x="27352" y="1281"/>
                    </a:lnTo>
                    <a:lnTo>
                      <a:pt x="27352" y="1248"/>
                    </a:lnTo>
                    <a:lnTo>
                      <a:pt x="28760" y="1253"/>
                    </a:lnTo>
                    <a:lnTo>
                      <a:pt x="29157" y="1256"/>
                    </a:lnTo>
                    <a:lnTo>
                      <a:pt x="30928" y="1259"/>
                    </a:lnTo>
                    <a:lnTo>
                      <a:pt x="30892" y="3778"/>
                    </a:lnTo>
                    <a:lnTo>
                      <a:pt x="31288" y="3778"/>
                    </a:lnTo>
                    <a:lnTo>
                      <a:pt x="31324" y="1259"/>
                    </a:lnTo>
                    <a:lnTo>
                      <a:pt x="35838" y="1270"/>
                    </a:lnTo>
                    <a:lnTo>
                      <a:pt x="35835" y="1666"/>
                    </a:lnTo>
                    <a:cubicBezTo>
                      <a:pt x="35969" y="1719"/>
                      <a:pt x="36098" y="1775"/>
                      <a:pt x="36232" y="1834"/>
                    </a:cubicBezTo>
                    <a:lnTo>
                      <a:pt x="36234" y="1270"/>
                    </a:lnTo>
                    <a:lnTo>
                      <a:pt x="40508" y="1281"/>
                    </a:lnTo>
                    <a:lnTo>
                      <a:pt x="40505" y="3798"/>
                    </a:lnTo>
                    <a:lnTo>
                      <a:pt x="40012" y="3795"/>
                    </a:lnTo>
                    <a:lnTo>
                      <a:pt x="40430" y="4057"/>
                    </a:lnTo>
                    <a:lnTo>
                      <a:pt x="40757" y="4057"/>
                    </a:lnTo>
                    <a:lnTo>
                      <a:pt x="40754" y="4269"/>
                    </a:lnTo>
                    <a:cubicBezTo>
                      <a:pt x="40885" y="4356"/>
                      <a:pt x="41016" y="4448"/>
                      <a:pt x="41144" y="4534"/>
                    </a:cubicBezTo>
                    <a:lnTo>
                      <a:pt x="41150" y="4032"/>
                    </a:lnTo>
                    <a:lnTo>
                      <a:pt x="46462" y="4043"/>
                    </a:lnTo>
                    <a:lnTo>
                      <a:pt x="46434" y="6699"/>
                    </a:lnTo>
                    <a:lnTo>
                      <a:pt x="46434" y="6699"/>
                    </a:lnTo>
                    <a:lnTo>
                      <a:pt x="43890" y="6696"/>
                    </a:lnTo>
                    <a:lnTo>
                      <a:pt x="43890" y="6696"/>
                    </a:lnTo>
                    <a:cubicBezTo>
                      <a:pt x="43987" y="6783"/>
                      <a:pt x="44082" y="6875"/>
                      <a:pt x="44182" y="6961"/>
                    </a:cubicBezTo>
                    <a:lnTo>
                      <a:pt x="48772" y="6967"/>
                    </a:lnTo>
                    <a:lnTo>
                      <a:pt x="48752" y="9196"/>
                    </a:lnTo>
                    <a:lnTo>
                      <a:pt x="46353" y="9193"/>
                    </a:lnTo>
                    <a:lnTo>
                      <a:pt x="46353" y="9193"/>
                    </a:lnTo>
                    <a:cubicBezTo>
                      <a:pt x="46431" y="9280"/>
                      <a:pt x="46506" y="9372"/>
                      <a:pt x="46584" y="9458"/>
                    </a:cubicBezTo>
                    <a:lnTo>
                      <a:pt x="51405" y="9464"/>
                    </a:lnTo>
                    <a:lnTo>
                      <a:pt x="51397" y="11623"/>
                    </a:lnTo>
                    <a:lnTo>
                      <a:pt x="48261" y="11620"/>
                    </a:lnTo>
                    <a:lnTo>
                      <a:pt x="48261" y="11620"/>
                    </a:lnTo>
                    <a:cubicBezTo>
                      <a:pt x="48322" y="11707"/>
                      <a:pt x="48387" y="11799"/>
                      <a:pt x="48448" y="11888"/>
                    </a:cubicBezTo>
                    <a:lnTo>
                      <a:pt x="49282" y="11888"/>
                    </a:lnTo>
                    <a:lnTo>
                      <a:pt x="49263" y="13118"/>
                    </a:lnTo>
                    <a:cubicBezTo>
                      <a:pt x="49394" y="13327"/>
                      <a:pt x="49522" y="13542"/>
                      <a:pt x="49653" y="13754"/>
                    </a:cubicBezTo>
                    <a:lnTo>
                      <a:pt x="49684" y="11888"/>
                    </a:lnTo>
                    <a:lnTo>
                      <a:pt x="52758" y="11891"/>
                    </a:lnTo>
                    <a:lnTo>
                      <a:pt x="52750" y="14675"/>
                    </a:lnTo>
                    <a:lnTo>
                      <a:pt x="50186" y="14672"/>
                    </a:lnTo>
                    <a:lnTo>
                      <a:pt x="50186" y="14672"/>
                    </a:lnTo>
                    <a:cubicBezTo>
                      <a:pt x="50228" y="14747"/>
                      <a:pt x="50273" y="14826"/>
                      <a:pt x="50314" y="14901"/>
                    </a:cubicBezTo>
                    <a:lnTo>
                      <a:pt x="51082" y="14901"/>
                    </a:lnTo>
                    <a:lnTo>
                      <a:pt x="53517" y="14904"/>
                    </a:lnTo>
                    <a:lnTo>
                      <a:pt x="53517" y="14672"/>
                    </a:lnTo>
                    <a:lnTo>
                      <a:pt x="53154" y="14672"/>
                    </a:lnTo>
                    <a:lnTo>
                      <a:pt x="53160" y="11888"/>
                    </a:lnTo>
                    <a:lnTo>
                      <a:pt x="53517" y="11888"/>
                    </a:lnTo>
                    <a:lnTo>
                      <a:pt x="53517" y="11623"/>
                    </a:lnTo>
                    <a:lnTo>
                      <a:pt x="51796" y="11620"/>
                    </a:lnTo>
                    <a:lnTo>
                      <a:pt x="51807" y="9461"/>
                    </a:lnTo>
                    <a:lnTo>
                      <a:pt x="53520" y="9464"/>
                    </a:lnTo>
                    <a:lnTo>
                      <a:pt x="53520" y="9199"/>
                    </a:lnTo>
                    <a:lnTo>
                      <a:pt x="49157" y="9193"/>
                    </a:lnTo>
                    <a:lnTo>
                      <a:pt x="49173" y="6964"/>
                    </a:lnTo>
                    <a:lnTo>
                      <a:pt x="53523" y="6972"/>
                    </a:lnTo>
                    <a:lnTo>
                      <a:pt x="53523" y="6707"/>
                    </a:lnTo>
                    <a:lnTo>
                      <a:pt x="52086" y="6702"/>
                    </a:lnTo>
                    <a:lnTo>
                      <a:pt x="52097" y="4046"/>
                    </a:lnTo>
                    <a:lnTo>
                      <a:pt x="53523" y="4049"/>
                    </a:lnTo>
                    <a:lnTo>
                      <a:pt x="53523" y="3786"/>
                    </a:lnTo>
                    <a:lnTo>
                      <a:pt x="49782" y="3781"/>
                    </a:lnTo>
                    <a:lnTo>
                      <a:pt x="49798" y="1259"/>
                    </a:lnTo>
                    <a:lnTo>
                      <a:pt x="53517" y="1273"/>
                    </a:lnTo>
                    <a:lnTo>
                      <a:pt x="53517" y="1011"/>
                    </a:lnTo>
                    <a:lnTo>
                      <a:pt x="52365" y="1008"/>
                    </a:lnTo>
                    <a:lnTo>
                      <a:pt x="52370" y="20"/>
                    </a:lnTo>
                    <a:lnTo>
                      <a:pt x="51974" y="20"/>
                    </a:lnTo>
                    <a:lnTo>
                      <a:pt x="51972" y="1005"/>
                    </a:lnTo>
                    <a:lnTo>
                      <a:pt x="48387" y="994"/>
                    </a:lnTo>
                    <a:lnTo>
                      <a:pt x="48392" y="17"/>
                    </a:lnTo>
                    <a:lnTo>
                      <a:pt x="47999" y="17"/>
                    </a:lnTo>
                    <a:lnTo>
                      <a:pt x="47988" y="994"/>
                    </a:lnTo>
                    <a:lnTo>
                      <a:pt x="43873" y="983"/>
                    </a:lnTo>
                    <a:lnTo>
                      <a:pt x="43887" y="17"/>
                    </a:lnTo>
                    <a:lnTo>
                      <a:pt x="43493" y="17"/>
                    </a:lnTo>
                    <a:lnTo>
                      <a:pt x="43479" y="983"/>
                    </a:lnTo>
                    <a:lnTo>
                      <a:pt x="40690" y="977"/>
                    </a:lnTo>
                    <a:lnTo>
                      <a:pt x="40687" y="1008"/>
                    </a:lnTo>
                    <a:lnTo>
                      <a:pt x="38804" y="1002"/>
                    </a:lnTo>
                    <a:lnTo>
                      <a:pt x="38807" y="15"/>
                    </a:lnTo>
                    <a:lnTo>
                      <a:pt x="38413" y="15"/>
                    </a:lnTo>
                    <a:lnTo>
                      <a:pt x="38410" y="997"/>
                    </a:lnTo>
                    <a:lnTo>
                      <a:pt x="34825" y="988"/>
                    </a:lnTo>
                    <a:lnTo>
                      <a:pt x="34831" y="12"/>
                    </a:lnTo>
                    <a:lnTo>
                      <a:pt x="34438" y="12"/>
                    </a:lnTo>
                    <a:lnTo>
                      <a:pt x="34427" y="988"/>
                    </a:lnTo>
                    <a:lnTo>
                      <a:pt x="30312" y="977"/>
                    </a:lnTo>
                    <a:lnTo>
                      <a:pt x="30326" y="12"/>
                    </a:lnTo>
                    <a:lnTo>
                      <a:pt x="29932" y="12"/>
                    </a:lnTo>
                    <a:lnTo>
                      <a:pt x="29918" y="977"/>
                    </a:lnTo>
                    <a:lnTo>
                      <a:pt x="27128" y="969"/>
                    </a:lnTo>
                    <a:lnTo>
                      <a:pt x="27126" y="1002"/>
                    </a:lnTo>
                    <a:lnTo>
                      <a:pt x="25251" y="997"/>
                    </a:lnTo>
                    <a:lnTo>
                      <a:pt x="25256" y="12"/>
                    </a:lnTo>
                    <a:lnTo>
                      <a:pt x="24860" y="12"/>
                    </a:lnTo>
                    <a:lnTo>
                      <a:pt x="24858" y="994"/>
                    </a:lnTo>
                    <a:lnTo>
                      <a:pt x="21273" y="983"/>
                    </a:lnTo>
                    <a:lnTo>
                      <a:pt x="21281" y="6"/>
                    </a:lnTo>
                    <a:lnTo>
                      <a:pt x="20885" y="6"/>
                    </a:lnTo>
                    <a:lnTo>
                      <a:pt x="20877" y="983"/>
                    </a:lnTo>
                    <a:lnTo>
                      <a:pt x="16762" y="974"/>
                    </a:lnTo>
                    <a:lnTo>
                      <a:pt x="16776" y="6"/>
                    </a:lnTo>
                    <a:lnTo>
                      <a:pt x="16382" y="6"/>
                    </a:lnTo>
                    <a:lnTo>
                      <a:pt x="16368" y="974"/>
                    </a:lnTo>
                    <a:lnTo>
                      <a:pt x="13578" y="966"/>
                    </a:lnTo>
                    <a:lnTo>
                      <a:pt x="13573" y="997"/>
                    </a:lnTo>
                    <a:lnTo>
                      <a:pt x="11690" y="991"/>
                    </a:lnTo>
                    <a:lnTo>
                      <a:pt x="11695" y="3"/>
                    </a:lnTo>
                    <a:lnTo>
                      <a:pt x="11299" y="3"/>
                    </a:lnTo>
                    <a:lnTo>
                      <a:pt x="11296" y="988"/>
                    </a:lnTo>
                    <a:lnTo>
                      <a:pt x="7711" y="977"/>
                    </a:lnTo>
                    <a:lnTo>
                      <a:pt x="7720" y="1"/>
                    </a:lnTo>
                    <a:lnTo>
                      <a:pt x="7324" y="1"/>
                    </a:lnTo>
                    <a:lnTo>
                      <a:pt x="7318" y="977"/>
                    </a:lnTo>
                    <a:lnTo>
                      <a:pt x="3203" y="966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0" name="Google Shape;8430;p36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1" name="Google Shape;8431;p36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2" name="Google Shape;8432;p36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3" name="Google Shape;8433;p36"/>
              <p:cNvSpPr/>
              <p:nvPr/>
            </p:nvSpPr>
            <p:spPr>
              <a:xfrm>
                <a:off x="6070736" y="338105"/>
                <a:ext cx="5774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2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29"/>
                    </a:cubicBezTo>
                    <a:cubicBezTo>
                      <a:pt x="0" y="511"/>
                      <a:pt x="148" y="661"/>
                      <a:pt x="332" y="661"/>
                    </a:cubicBezTo>
                    <a:cubicBezTo>
                      <a:pt x="516" y="661"/>
                      <a:pt x="664" y="516"/>
                      <a:pt x="664" y="329"/>
                    </a:cubicBezTo>
                    <a:cubicBezTo>
                      <a:pt x="664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4" name="Google Shape;8434;p36"/>
              <p:cNvSpPr/>
              <p:nvPr/>
            </p:nvSpPr>
            <p:spPr>
              <a:xfrm>
                <a:off x="6504784" y="336108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1"/>
                    </a:moveTo>
                    <a:cubicBezTo>
                      <a:pt x="146" y="1"/>
                      <a:pt x="1" y="152"/>
                      <a:pt x="1" y="333"/>
                    </a:cubicBezTo>
                    <a:cubicBezTo>
                      <a:pt x="1" y="514"/>
                      <a:pt x="146" y="665"/>
                      <a:pt x="330" y="665"/>
                    </a:cubicBezTo>
                    <a:cubicBezTo>
                      <a:pt x="517" y="665"/>
                      <a:pt x="662" y="517"/>
                      <a:pt x="662" y="333"/>
                    </a:cubicBezTo>
                    <a:cubicBezTo>
                      <a:pt x="662" y="149"/>
                      <a:pt x="517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5" name="Google Shape;8435;p36"/>
              <p:cNvSpPr/>
              <p:nvPr/>
            </p:nvSpPr>
            <p:spPr>
              <a:xfrm>
                <a:off x="6101733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6" name="Google Shape;8436;p36"/>
              <p:cNvSpPr/>
              <p:nvPr/>
            </p:nvSpPr>
            <p:spPr>
              <a:xfrm>
                <a:off x="6056930" y="362504"/>
                <a:ext cx="513845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9814" extrusionOk="0">
                    <a:moveTo>
                      <a:pt x="463" y="1"/>
                    </a:moveTo>
                    <a:lnTo>
                      <a:pt x="0" y="9712"/>
                    </a:lnTo>
                    <a:cubicBezTo>
                      <a:pt x="884" y="9454"/>
                      <a:pt x="1490" y="9365"/>
                      <a:pt x="1991" y="9365"/>
                    </a:cubicBezTo>
                    <a:cubicBezTo>
                      <a:pt x="3116" y="9365"/>
                      <a:pt x="3715" y="9814"/>
                      <a:pt x="5740" y="9814"/>
                    </a:cubicBezTo>
                    <a:cubicBezTo>
                      <a:pt x="5798" y="9814"/>
                      <a:pt x="5857" y="9813"/>
                      <a:pt x="5917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6" y="1050"/>
                      <a:pt x="902" y="762"/>
                      <a:pt x="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7" name="Google Shape;8437;p36"/>
              <p:cNvSpPr/>
              <p:nvPr/>
            </p:nvSpPr>
            <p:spPr>
              <a:xfrm>
                <a:off x="6080894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0" y="8928"/>
                      <a:pt x="1349" y="8839"/>
                      <a:pt x="1804" y="8839"/>
                    </a:cubicBezTo>
                    <a:cubicBezTo>
                      <a:pt x="2822" y="8839"/>
                      <a:pt x="3366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6" y="1"/>
                    </a:lnTo>
                    <a:cubicBezTo>
                      <a:pt x="4466" y="312"/>
                      <a:pt x="3611" y="449"/>
                      <a:pt x="2772" y="449"/>
                    </a:cubicBezTo>
                    <a:cubicBezTo>
                      <a:pt x="1847" y="449"/>
                      <a:pt x="940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8" name="Google Shape;8438;p36"/>
              <p:cNvSpPr/>
              <p:nvPr/>
            </p:nvSpPr>
            <p:spPr>
              <a:xfrm>
                <a:off x="6272522" y="382908"/>
                <a:ext cx="24520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89" y="628"/>
                      <a:pt x="212" y="899"/>
                      <a:pt x="368" y="1164"/>
                    </a:cubicBezTo>
                    <a:cubicBezTo>
                      <a:pt x="991" y="2210"/>
                      <a:pt x="1961" y="2846"/>
                      <a:pt x="2823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9" name="Google Shape;8439;p36"/>
              <p:cNvSpPr/>
              <p:nvPr/>
            </p:nvSpPr>
            <p:spPr>
              <a:xfrm>
                <a:off x="6081415" y="497259"/>
                <a:ext cx="46565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7764" extrusionOk="0">
                    <a:moveTo>
                      <a:pt x="243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89" y="5457"/>
                      <a:pt x="809" y="2801"/>
                      <a:pt x="1875" y="2600"/>
                    </a:cubicBezTo>
                    <a:cubicBezTo>
                      <a:pt x="1918" y="2592"/>
                      <a:pt x="1961" y="2588"/>
                      <a:pt x="2005" y="2588"/>
                    </a:cubicBezTo>
                    <a:cubicBezTo>
                      <a:pt x="3204" y="2588"/>
                      <a:pt x="4409" y="5612"/>
                      <a:pt x="4910" y="7758"/>
                    </a:cubicBezTo>
                    <a:cubicBezTo>
                      <a:pt x="5008" y="7760"/>
                      <a:pt x="5110" y="7764"/>
                      <a:pt x="5217" y="7764"/>
                    </a:cubicBezTo>
                    <a:cubicBezTo>
                      <a:pt x="5264" y="7764"/>
                      <a:pt x="5313" y="7763"/>
                      <a:pt x="5362" y="7761"/>
                    </a:cubicBezTo>
                    <a:lnTo>
                      <a:pt x="5273" y="3627"/>
                    </a:lnTo>
                    <a:cubicBezTo>
                      <a:pt x="4411" y="3432"/>
                      <a:pt x="3510" y="3245"/>
                      <a:pt x="2595" y="2611"/>
                    </a:cubicBezTo>
                    <a:cubicBezTo>
                      <a:pt x="1562" y="1900"/>
                      <a:pt x="714" y="812"/>
                      <a:pt x="24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0" name="Google Shape;8440;p36"/>
              <p:cNvSpPr/>
              <p:nvPr/>
            </p:nvSpPr>
            <p:spPr>
              <a:xfrm>
                <a:off x="6084802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6" y="82"/>
                      <a:pt x="5239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1" name="Google Shape;8441;p36"/>
              <p:cNvSpPr/>
              <p:nvPr/>
            </p:nvSpPr>
            <p:spPr>
              <a:xfrm>
                <a:off x="6084975" y="344878"/>
                <a:ext cx="46253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260" extrusionOk="0">
                    <a:moveTo>
                      <a:pt x="18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82" y="260"/>
                      <a:pt x="182" y="260"/>
                    </a:cubicBezTo>
                    <a:lnTo>
                      <a:pt x="5145" y="260"/>
                    </a:lnTo>
                    <a:cubicBezTo>
                      <a:pt x="5243" y="260"/>
                      <a:pt x="5327" y="179"/>
                      <a:pt x="5327" y="78"/>
                    </a:cubicBezTo>
                    <a:cubicBezTo>
                      <a:pt x="5327" y="51"/>
                      <a:pt x="5318" y="25"/>
                      <a:pt x="5307" y="0"/>
                    </a:cubicBezTo>
                    <a:cubicBezTo>
                      <a:pt x="5274" y="62"/>
                      <a:pt x="5212" y="104"/>
                      <a:pt x="5143" y="104"/>
                    </a:cubicBezTo>
                    <a:lnTo>
                      <a:pt x="179" y="104"/>
                    </a:lnTo>
                    <a:cubicBezTo>
                      <a:pt x="110" y="104"/>
                      <a:pt x="46" y="62"/>
                      <a:pt x="1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2" name="Google Shape;8442;p36"/>
              <p:cNvSpPr/>
              <p:nvPr/>
            </p:nvSpPr>
            <p:spPr>
              <a:xfrm>
                <a:off x="6070736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7"/>
                      <a:pt x="148" y="664"/>
                      <a:pt x="332" y="664"/>
                    </a:cubicBezTo>
                    <a:cubicBezTo>
                      <a:pt x="516" y="664"/>
                      <a:pt x="664" y="517"/>
                      <a:pt x="664" y="332"/>
                    </a:cubicBezTo>
                    <a:cubicBezTo>
                      <a:pt x="664" y="151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3" name="Google Shape;8443;p36"/>
              <p:cNvSpPr/>
              <p:nvPr/>
            </p:nvSpPr>
            <p:spPr>
              <a:xfrm>
                <a:off x="6505044" y="322824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4"/>
                      <a:pt x="148" y="664"/>
                      <a:pt x="330" y="664"/>
                    </a:cubicBezTo>
                    <a:cubicBezTo>
                      <a:pt x="514" y="664"/>
                      <a:pt x="662" y="514"/>
                      <a:pt x="662" y="332"/>
                    </a:cubicBezTo>
                    <a:cubicBezTo>
                      <a:pt x="662" y="148"/>
                      <a:pt x="514" y="0"/>
                      <a:pt x="330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4" name="Google Shape;8444;p36"/>
              <p:cNvSpPr/>
              <p:nvPr/>
            </p:nvSpPr>
            <p:spPr>
              <a:xfrm>
                <a:off x="2668161" y="338105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2" y="0"/>
                    </a:moveTo>
                    <a:cubicBezTo>
                      <a:pt x="145" y="0"/>
                      <a:pt x="0" y="148"/>
                      <a:pt x="0" y="329"/>
                    </a:cubicBezTo>
                    <a:cubicBezTo>
                      <a:pt x="0" y="511"/>
                      <a:pt x="145" y="661"/>
                      <a:pt x="332" y="661"/>
                    </a:cubicBezTo>
                    <a:cubicBezTo>
                      <a:pt x="516" y="661"/>
                      <a:pt x="661" y="516"/>
                      <a:pt x="661" y="329"/>
                    </a:cubicBezTo>
                    <a:cubicBezTo>
                      <a:pt x="661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5" name="Google Shape;8445;p36"/>
              <p:cNvSpPr/>
              <p:nvPr/>
            </p:nvSpPr>
            <p:spPr>
              <a:xfrm>
                <a:off x="3101948" y="336108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1"/>
                    </a:moveTo>
                    <a:cubicBezTo>
                      <a:pt x="148" y="4"/>
                      <a:pt x="1" y="152"/>
                      <a:pt x="1" y="333"/>
                    </a:cubicBezTo>
                    <a:cubicBezTo>
                      <a:pt x="1" y="514"/>
                      <a:pt x="148" y="665"/>
                      <a:pt x="333" y="665"/>
                    </a:cubicBezTo>
                    <a:cubicBezTo>
                      <a:pt x="514" y="665"/>
                      <a:pt x="665" y="517"/>
                      <a:pt x="665" y="333"/>
                    </a:cubicBezTo>
                    <a:cubicBezTo>
                      <a:pt x="665" y="149"/>
                      <a:pt x="517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6" name="Google Shape;8446;p36"/>
              <p:cNvSpPr/>
              <p:nvPr/>
            </p:nvSpPr>
            <p:spPr>
              <a:xfrm>
                <a:off x="2698897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7" name="Google Shape;8447;p36"/>
              <p:cNvSpPr/>
              <p:nvPr/>
            </p:nvSpPr>
            <p:spPr>
              <a:xfrm>
                <a:off x="2654095" y="362504"/>
                <a:ext cx="514106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9814" extrusionOk="0">
                    <a:moveTo>
                      <a:pt x="466" y="1"/>
                    </a:moveTo>
                    <a:lnTo>
                      <a:pt x="0" y="9712"/>
                    </a:lnTo>
                    <a:cubicBezTo>
                      <a:pt x="884" y="9454"/>
                      <a:pt x="1491" y="9365"/>
                      <a:pt x="1993" y="9365"/>
                    </a:cubicBezTo>
                    <a:cubicBezTo>
                      <a:pt x="3119" y="9365"/>
                      <a:pt x="3718" y="9814"/>
                      <a:pt x="5743" y="9814"/>
                    </a:cubicBezTo>
                    <a:cubicBezTo>
                      <a:pt x="5801" y="9814"/>
                      <a:pt x="5860" y="9813"/>
                      <a:pt x="5920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7" y="1050"/>
                      <a:pt x="903" y="762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8" name="Google Shape;8448;p36"/>
              <p:cNvSpPr/>
              <p:nvPr/>
            </p:nvSpPr>
            <p:spPr>
              <a:xfrm>
                <a:off x="2678059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1" y="8928"/>
                      <a:pt x="1351" y="8839"/>
                      <a:pt x="1805" y="8839"/>
                    </a:cubicBezTo>
                    <a:cubicBezTo>
                      <a:pt x="2825" y="8839"/>
                      <a:pt x="3368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9" y="1"/>
                    </a:lnTo>
                    <a:cubicBezTo>
                      <a:pt x="4469" y="312"/>
                      <a:pt x="3614" y="449"/>
                      <a:pt x="2774" y="449"/>
                    </a:cubicBezTo>
                    <a:cubicBezTo>
                      <a:pt x="1849" y="449"/>
                      <a:pt x="941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36"/>
              <p:cNvSpPr/>
              <p:nvPr/>
            </p:nvSpPr>
            <p:spPr>
              <a:xfrm>
                <a:off x="2869426" y="382908"/>
                <a:ext cx="24546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90" y="628"/>
                      <a:pt x="212" y="899"/>
                      <a:pt x="369" y="1164"/>
                    </a:cubicBezTo>
                    <a:cubicBezTo>
                      <a:pt x="991" y="2210"/>
                      <a:pt x="1964" y="2846"/>
                      <a:pt x="2826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0" name="Google Shape;8450;p36"/>
              <p:cNvSpPr/>
              <p:nvPr/>
            </p:nvSpPr>
            <p:spPr>
              <a:xfrm>
                <a:off x="2678319" y="497259"/>
                <a:ext cx="46591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7764" extrusionOk="0">
                    <a:moveTo>
                      <a:pt x="246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92" y="5457"/>
                      <a:pt x="809" y="2801"/>
                      <a:pt x="1878" y="2600"/>
                    </a:cubicBezTo>
                    <a:cubicBezTo>
                      <a:pt x="1921" y="2592"/>
                      <a:pt x="1964" y="2588"/>
                      <a:pt x="2008" y="2588"/>
                    </a:cubicBezTo>
                    <a:cubicBezTo>
                      <a:pt x="3207" y="2588"/>
                      <a:pt x="4409" y="5612"/>
                      <a:pt x="4910" y="7758"/>
                    </a:cubicBezTo>
                    <a:cubicBezTo>
                      <a:pt x="5008" y="7760"/>
                      <a:pt x="5111" y="7764"/>
                      <a:pt x="5218" y="7764"/>
                    </a:cubicBezTo>
                    <a:cubicBezTo>
                      <a:pt x="5266" y="7764"/>
                      <a:pt x="5315" y="7763"/>
                      <a:pt x="5365" y="7761"/>
                    </a:cubicBezTo>
                    <a:lnTo>
                      <a:pt x="5273" y="3627"/>
                    </a:lnTo>
                    <a:cubicBezTo>
                      <a:pt x="4417" y="3432"/>
                      <a:pt x="3510" y="3245"/>
                      <a:pt x="2595" y="2611"/>
                    </a:cubicBezTo>
                    <a:cubicBezTo>
                      <a:pt x="1563" y="1900"/>
                      <a:pt x="714" y="812"/>
                      <a:pt x="246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1" name="Google Shape;8451;p36"/>
              <p:cNvSpPr/>
              <p:nvPr/>
            </p:nvSpPr>
            <p:spPr>
              <a:xfrm>
                <a:off x="2681966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3" y="82"/>
                      <a:pt x="5242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2" name="Google Shape;8452;p36"/>
              <p:cNvSpPr/>
              <p:nvPr/>
            </p:nvSpPr>
            <p:spPr>
              <a:xfrm>
                <a:off x="2682400" y="344878"/>
                <a:ext cx="46227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60" extrusionOk="0">
                    <a:moveTo>
                      <a:pt x="17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79" y="260"/>
                      <a:pt x="182" y="260"/>
                    </a:cubicBezTo>
                    <a:lnTo>
                      <a:pt x="5142" y="260"/>
                    </a:lnTo>
                    <a:cubicBezTo>
                      <a:pt x="5240" y="260"/>
                      <a:pt x="5324" y="179"/>
                      <a:pt x="5324" y="78"/>
                    </a:cubicBezTo>
                    <a:cubicBezTo>
                      <a:pt x="5324" y="51"/>
                      <a:pt x="5318" y="25"/>
                      <a:pt x="5307" y="0"/>
                    </a:cubicBezTo>
                    <a:cubicBezTo>
                      <a:pt x="5273" y="62"/>
                      <a:pt x="5209" y="104"/>
                      <a:pt x="5140" y="104"/>
                    </a:cubicBezTo>
                    <a:lnTo>
                      <a:pt x="176" y="104"/>
                    </a:lnTo>
                    <a:cubicBezTo>
                      <a:pt x="107" y="104"/>
                      <a:pt x="45" y="62"/>
                      <a:pt x="1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3" name="Google Shape;8453;p36"/>
              <p:cNvSpPr/>
              <p:nvPr/>
            </p:nvSpPr>
            <p:spPr>
              <a:xfrm>
                <a:off x="2667900" y="322563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0" y="1"/>
                    </a:moveTo>
                    <a:cubicBezTo>
                      <a:pt x="148" y="1"/>
                      <a:pt x="0" y="149"/>
                      <a:pt x="0" y="333"/>
                    </a:cubicBezTo>
                    <a:cubicBezTo>
                      <a:pt x="0" y="514"/>
                      <a:pt x="148" y="662"/>
                      <a:pt x="330" y="662"/>
                    </a:cubicBezTo>
                    <a:cubicBezTo>
                      <a:pt x="514" y="662"/>
                      <a:pt x="662" y="514"/>
                      <a:pt x="662" y="333"/>
                    </a:cubicBezTo>
                    <a:cubicBezTo>
                      <a:pt x="662" y="149"/>
                      <a:pt x="514" y="1"/>
                      <a:pt x="330" y="1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36"/>
              <p:cNvSpPr/>
              <p:nvPr/>
            </p:nvSpPr>
            <p:spPr>
              <a:xfrm>
                <a:off x="3101948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0"/>
                    </a:moveTo>
                    <a:cubicBezTo>
                      <a:pt x="148" y="0"/>
                      <a:pt x="1" y="148"/>
                      <a:pt x="1" y="332"/>
                    </a:cubicBezTo>
                    <a:cubicBezTo>
                      <a:pt x="1" y="517"/>
                      <a:pt x="148" y="664"/>
                      <a:pt x="333" y="664"/>
                    </a:cubicBezTo>
                    <a:cubicBezTo>
                      <a:pt x="514" y="664"/>
                      <a:pt x="665" y="517"/>
                      <a:pt x="665" y="332"/>
                    </a:cubicBezTo>
                    <a:cubicBezTo>
                      <a:pt x="665" y="151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36"/>
              <p:cNvSpPr/>
              <p:nvPr/>
            </p:nvSpPr>
            <p:spPr>
              <a:xfrm>
                <a:off x="6129149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56" name="Google Shape;8456;p36"/>
              <p:cNvGrpSpPr/>
              <p:nvPr/>
            </p:nvGrpSpPr>
            <p:grpSpPr>
              <a:xfrm>
                <a:off x="5926253" y="1660903"/>
                <a:ext cx="1413945" cy="2796560"/>
                <a:chOff x="6643175" y="3157775"/>
                <a:chExt cx="543825" cy="1075600"/>
              </a:xfrm>
            </p:grpSpPr>
            <p:sp>
              <p:nvSpPr>
                <p:cNvPr id="8457" name="Google Shape;8457;p36"/>
                <p:cNvSpPr/>
                <p:nvPr/>
              </p:nvSpPr>
              <p:spPr>
                <a:xfrm>
                  <a:off x="6643175" y="3257250"/>
                  <a:ext cx="543825" cy="57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3" h="23119" extrusionOk="0">
                      <a:moveTo>
                        <a:pt x="10876" y="0"/>
                      </a:moveTo>
                      <a:cubicBezTo>
                        <a:pt x="7992" y="0"/>
                        <a:pt x="5226" y="1219"/>
                        <a:pt x="3185" y="3386"/>
                      </a:cubicBezTo>
                      <a:cubicBezTo>
                        <a:pt x="1146" y="5554"/>
                        <a:pt x="1" y="8494"/>
                        <a:pt x="1" y="11559"/>
                      </a:cubicBezTo>
                      <a:cubicBezTo>
                        <a:pt x="1" y="14626"/>
                        <a:pt x="1146" y="17566"/>
                        <a:pt x="3185" y="19733"/>
                      </a:cubicBezTo>
                      <a:cubicBezTo>
                        <a:pt x="5226" y="21901"/>
                        <a:pt x="7992" y="23118"/>
                        <a:pt x="10876" y="23118"/>
                      </a:cubicBezTo>
                      <a:cubicBezTo>
                        <a:pt x="13761" y="23118"/>
                        <a:pt x="16528" y="21901"/>
                        <a:pt x="18567" y="19733"/>
                      </a:cubicBezTo>
                      <a:cubicBezTo>
                        <a:pt x="20607" y="17566"/>
                        <a:pt x="21752" y="14626"/>
                        <a:pt x="21752" y="11559"/>
                      </a:cubicBezTo>
                      <a:cubicBezTo>
                        <a:pt x="21752" y="8494"/>
                        <a:pt x="20607" y="5554"/>
                        <a:pt x="18567" y="3386"/>
                      </a:cubicBezTo>
                      <a:cubicBezTo>
                        <a:pt x="16528" y="1219"/>
                        <a:pt x="13761" y="0"/>
                        <a:pt x="108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8" name="Google Shape;8458;p36"/>
                <p:cNvSpPr/>
                <p:nvPr/>
              </p:nvSpPr>
              <p:spPr>
                <a:xfrm>
                  <a:off x="6783650" y="3406575"/>
                  <a:ext cx="262875" cy="2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5" h="11174" extrusionOk="0">
                      <a:moveTo>
                        <a:pt x="5257" y="1"/>
                      </a:moveTo>
                      <a:cubicBezTo>
                        <a:pt x="2354" y="1"/>
                        <a:pt x="0" y="2501"/>
                        <a:pt x="0" y="5586"/>
                      </a:cubicBezTo>
                      <a:cubicBezTo>
                        <a:pt x="0" y="8671"/>
                        <a:pt x="2354" y="11173"/>
                        <a:pt x="5257" y="11173"/>
                      </a:cubicBezTo>
                      <a:cubicBezTo>
                        <a:pt x="8161" y="11173"/>
                        <a:pt x="10515" y="8671"/>
                        <a:pt x="10515" y="5586"/>
                      </a:cubicBezTo>
                      <a:cubicBezTo>
                        <a:pt x="10515" y="2501"/>
                        <a:pt x="8161" y="1"/>
                        <a:pt x="52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9" name="Google Shape;8459;p36"/>
                <p:cNvSpPr/>
                <p:nvPr/>
              </p:nvSpPr>
              <p:spPr>
                <a:xfrm>
                  <a:off x="6895400" y="3157775"/>
                  <a:ext cx="4375" cy="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52" extrusionOk="0">
                      <a:moveTo>
                        <a:pt x="1" y="0"/>
                      </a:moveTo>
                      <a:lnTo>
                        <a:pt x="175" y="52"/>
                      </a:lnTo>
                      <a:cubicBezTo>
                        <a:pt x="117" y="29"/>
                        <a:pt x="60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B0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0" name="Google Shape;8460;p36"/>
                <p:cNvSpPr/>
                <p:nvPr/>
              </p:nvSpPr>
              <p:spPr>
                <a:xfrm>
                  <a:off x="6956725" y="3365350"/>
                  <a:ext cx="8375" cy="3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551" extrusionOk="0">
                      <a:moveTo>
                        <a:pt x="192" y="0"/>
                      </a:moveTo>
                      <a:cubicBezTo>
                        <a:pt x="159" y="190"/>
                        <a:pt x="80" y="400"/>
                        <a:pt x="53" y="586"/>
                      </a:cubicBezTo>
                      <a:cubicBezTo>
                        <a:pt x="1" y="941"/>
                        <a:pt x="149" y="1242"/>
                        <a:pt x="265" y="1551"/>
                      </a:cubicBezTo>
                      <a:cubicBezTo>
                        <a:pt x="297" y="1339"/>
                        <a:pt x="317" y="1128"/>
                        <a:pt x="324" y="920"/>
                      </a:cubicBezTo>
                      <a:cubicBezTo>
                        <a:pt x="334" y="596"/>
                        <a:pt x="314" y="273"/>
                        <a:pt x="19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1" name="Google Shape;8461;p36"/>
                <p:cNvSpPr/>
                <p:nvPr/>
              </p:nvSpPr>
              <p:spPr>
                <a:xfrm>
                  <a:off x="6867675" y="3233500"/>
                  <a:ext cx="95875" cy="4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16834" extrusionOk="0">
                      <a:moveTo>
                        <a:pt x="2334" y="0"/>
                      </a:moveTo>
                      <a:lnTo>
                        <a:pt x="2334" y="0"/>
                      </a:lnTo>
                      <a:cubicBezTo>
                        <a:pt x="2363" y="867"/>
                        <a:pt x="2297" y="1746"/>
                        <a:pt x="2136" y="2601"/>
                      </a:cubicBezTo>
                      <a:cubicBezTo>
                        <a:pt x="2002" y="3305"/>
                        <a:pt x="1785" y="4031"/>
                        <a:pt x="1360" y="4484"/>
                      </a:cubicBezTo>
                      <a:cubicBezTo>
                        <a:pt x="1583" y="5538"/>
                        <a:pt x="1665" y="6658"/>
                        <a:pt x="1604" y="7777"/>
                      </a:cubicBezTo>
                      <a:cubicBezTo>
                        <a:pt x="1591" y="8029"/>
                        <a:pt x="1489" y="8363"/>
                        <a:pt x="1326" y="8363"/>
                      </a:cubicBezTo>
                      <a:cubicBezTo>
                        <a:pt x="1312" y="8363"/>
                        <a:pt x="1297" y="8360"/>
                        <a:pt x="1282" y="8355"/>
                      </a:cubicBezTo>
                      <a:cubicBezTo>
                        <a:pt x="1177" y="8319"/>
                        <a:pt x="1133" y="8159"/>
                        <a:pt x="1108" y="8017"/>
                      </a:cubicBezTo>
                      <a:cubicBezTo>
                        <a:pt x="1070" y="7799"/>
                        <a:pt x="1051" y="7573"/>
                        <a:pt x="1044" y="7346"/>
                      </a:cubicBezTo>
                      <a:cubicBezTo>
                        <a:pt x="932" y="7507"/>
                        <a:pt x="893" y="7756"/>
                        <a:pt x="879" y="7978"/>
                      </a:cubicBezTo>
                      <a:cubicBezTo>
                        <a:pt x="815" y="9065"/>
                        <a:pt x="1087" y="10150"/>
                        <a:pt x="1613" y="10914"/>
                      </a:cubicBezTo>
                      <a:cubicBezTo>
                        <a:pt x="1496" y="10987"/>
                        <a:pt x="1372" y="11021"/>
                        <a:pt x="1250" y="11021"/>
                      </a:cubicBezTo>
                      <a:cubicBezTo>
                        <a:pt x="842" y="11021"/>
                        <a:pt x="445" y="10648"/>
                        <a:pt x="360" y="10101"/>
                      </a:cubicBezTo>
                      <a:lnTo>
                        <a:pt x="360" y="10101"/>
                      </a:lnTo>
                      <a:cubicBezTo>
                        <a:pt x="328" y="11233"/>
                        <a:pt x="726" y="12337"/>
                        <a:pt x="515" y="13448"/>
                      </a:cubicBezTo>
                      <a:cubicBezTo>
                        <a:pt x="449" y="13462"/>
                        <a:pt x="380" y="13476"/>
                        <a:pt x="314" y="13491"/>
                      </a:cubicBezTo>
                      <a:cubicBezTo>
                        <a:pt x="352" y="13411"/>
                        <a:pt x="289" y="13313"/>
                        <a:pt x="228" y="13313"/>
                      </a:cubicBezTo>
                      <a:cubicBezTo>
                        <a:pt x="211" y="13313"/>
                        <a:pt x="193" y="13321"/>
                        <a:pt x="179" y="13340"/>
                      </a:cubicBezTo>
                      <a:cubicBezTo>
                        <a:pt x="1" y="13903"/>
                        <a:pt x="140" y="14599"/>
                        <a:pt x="495" y="14920"/>
                      </a:cubicBezTo>
                      <a:cubicBezTo>
                        <a:pt x="708" y="15113"/>
                        <a:pt x="975" y="15178"/>
                        <a:pt x="1179" y="15382"/>
                      </a:cubicBezTo>
                      <a:cubicBezTo>
                        <a:pt x="1364" y="15567"/>
                        <a:pt x="1481" y="15849"/>
                        <a:pt x="1636" y="16079"/>
                      </a:cubicBezTo>
                      <a:cubicBezTo>
                        <a:pt x="1762" y="16268"/>
                        <a:pt x="1940" y="16427"/>
                        <a:pt x="2128" y="16427"/>
                      </a:cubicBezTo>
                      <a:cubicBezTo>
                        <a:pt x="2157" y="16427"/>
                        <a:pt x="2187" y="16423"/>
                        <a:pt x="2217" y="16414"/>
                      </a:cubicBezTo>
                      <a:lnTo>
                        <a:pt x="2217" y="16414"/>
                      </a:lnTo>
                      <a:cubicBezTo>
                        <a:pt x="2128" y="16465"/>
                        <a:pt x="2097" y="16670"/>
                        <a:pt x="2169" y="16766"/>
                      </a:cubicBezTo>
                      <a:cubicBezTo>
                        <a:pt x="2204" y="16812"/>
                        <a:pt x="2252" y="16833"/>
                        <a:pt x="2303" y="16833"/>
                      </a:cubicBezTo>
                      <a:cubicBezTo>
                        <a:pt x="2366" y="16833"/>
                        <a:pt x="2433" y="16802"/>
                        <a:pt x="2485" y="16748"/>
                      </a:cubicBezTo>
                      <a:cubicBezTo>
                        <a:pt x="2580" y="16653"/>
                        <a:pt x="2640" y="16507"/>
                        <a:pt x="2698" y="16366"/>
                      </a:cubicBezTo>
                      <a:cubicBezTo>
                        <a:pt x="2827" y="16043"/>
                        <a:pt x="2956" y="15721"/>
                        <a:pt x="3087" y="15398"/>
                      </a:cubicBezTo>
                      <a:cubicBezTo>
                        <a:pt x="3296" y="14880"/>
                        <a:pt x="3504" y="14359"/>
                        <a:pt x="3619" y="13795"/>
                      </a:cubicBezTo>
                      <a:cubicBezTo>
                        <a:pt x="3806" y="12879"/>
                        <a:pt x="3724" y="11919"/>
                        <a:pt x="3592" y="11008"/>
                      </a:cubicBezTo>
                      <a:cubicBezTo>
                        <a:pt x="3493" y="10306"/>
                        <a:pt x="3144" y="9263"/>
                        <a:pt x="3722" y="9263"/>
                      </a:cubicBezTo>
                      <a:cubicBezTo>
                        <a:pt x="3756" y="9263"/>
                        <a:pt x="3794" y="9267"/>
                        <a:pt x="3834" y="9275"/>
                      </a:cubicBezTo>
                      <a:cubicBezTo>
                        <a:pt x="3786" y="8881"/>
                        <a:pt x="3546" y="8790"/>
                        <a:pt x="3273" y="8619"/>
                      </a:cubicBezTo>
                      <a:cubicBezTo>
                        <a:pt x="3077" y="8343"/>
                        <a:pt x="3182" y="8095"/>
                        <a:pt x="3150" y="7705"/>
                      </a:cubicBezTo>
                      <a:cubicBezTo>
                        <a:pt x="3130" y="7483"/>
                        <a:pt x="3139" y="7246"/>
                        <a:pt x="3070" y="7047"/>
                      </a:cubicBezTo>
                      <a:cubicBezTo>
                        <a:pt x="3020" y="6904"/>
                        <a:pt x="2931" y="6793"/>
                        <a:pt x="2862" y="6665"/>
                      </a:cubicBezTo>
                      <a:cubicBezTo>
                        <a:pt x="2613" y="6218"/>
                        <a:pt x="2599" y="5541"/>
                        <a:pt x="2827" y="5034"/>
                      </a:cubicBezTo>
                      <a:cubicBezTo>
                        <a:pt x="2510" y="4852"/>
                        <a:pt x="2488" y="4252"/>
                        <a:pt x="2528" y="3767"/>
                      </a:cubicBezTo>
                      <a:cubicBezTo>
                        <a:pt x="2622" y="2641"/>
                        <a:pt x="2791" y="1452"/>
                        <a:pt x="2488" y="431"/>
                      </a:cubicBezTo>
                      <a:cubicBezTo>
                        <a:pt x="2445" y="285"/>
                        <a:pt x="2390" y="143"/>
                        <a:pt x="23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2" name="Google Shape;8462;p36"/>
                <p:cNvSpPr/>
                <p:nvPr/>
              </p:nvSpPr>
              <p:spPr>
                <a:xfrm>
                  <a:off x="6867750" y="3283325"/>
                  <a:ext cx="92425" cy="3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7" h="14844" extrusionOk="0">
                      <a:moveTo>
                        <a:pt x="1537" y="7065"/>
                      </a:moveTo>
                      <a:cubicBezTo>
                        <a:pt x="1535" y="7070"/>
                        <a:pt x="1534" y="7076"/>
                        <a:pt x="1532" y="7082"/>
                      </a:cubicBezTo>
                      <a:lnTo>
                        <a:pt x="1532" y="7082"/>
                      </a:lnTo>
                      <a:cubicBezTo>
                        <a:pt x="1534" y="7076"/>
                        <a:pt x="1535" y="7070"/>
                        <a:pt x="1537" y="7065"/>
                      </a:cubicBezTo>
                      <a:close/>
                      <a:moveTo>
                        <a:pt x="2653" y="0"/>
                      </a:moveTo>
                      <a:cubicBezTo>
                        <a:pt x="2192" y="1183"/>
                        <a:pt x="1827" y="2409"/>
                        <a:pt x="1857" y="3679"/>
                      </a:cubicBezTo>
                      <a:cubicBezTo>
                        <a:pt x="1881" y="4625"/>
                        <a:pt x="2123" y="5549"/>
                        <a:pt x="2241" y="6485"/>
                      </a:cubicBezTo>
                      <a:cubicBezTo>
                        <a:pt x="2277" y="6771"/>
                        <a:pt x="2285" y="7102"/>
                        <a:pt x="2091" y="7302"/>
                      </a:cubicBezTo>
                      <a:cubicBezTo>
                        <a:pt x="2031" y="7364"/>
                        <a:pt x="1948" y="7391"/>
                        <a:pt x="1864" y="7391"/>
                      </a:cubicBezTo>
                      <a:cubicBezTo>
                        <a:pt x="1682" y="7391"/>
                        <a:pt x="1496" y="7263"/>
                        <a:pt x="1532" y="7082"/>
                      </a:cubicBezTo>
                      <a:lnTo>
                        <a:pt x="1532" y="7082"/>
                      </a:lnTo>
                      <a:cubicBezTo>
                        <a:pt x="1494" y="7244"/>
                        <a:pt x="1456" y="7407"/>
                        <a:pt x="1417" y="7569"/>
                      </a:cubicBezTo>
                      <a:cubicBezTo>
                        <a:pt x="1170" y="7494"/>
                        <a:pt x="1048" y="7201"/>
                        <a:pt x="969" y="6938"/>
                      </a:cubicBezTo>
                      <a:cubicBezTo>
                        <a:pt x="937" y="6840"/>
                        <a:pt x="911" y="6740"/>
                        <a:pt x="883" y="6641"/>
                      </a:cubicBezTo>
                      <a:lnTo>
                        <a:pt x="883" y="6641"/>
                      </a:lnTo>
                      <a:cubicBezTo>
                        <a:pt x="936" y="7497"/>
                        <a:pt x="1192" y="8315"/>
                        <a:pt x="1611" y="8925"/>
                      </a:cubicBezTo>
                      <a:cubicBezTo>
                        <a:pt x="1496" y="8999"/>
                        <a:pt x="1373" y="9032"/>
                        <a:pt x="1251" y="9032"/>
                      </a:cubicBezTo>
                      <a:cubicBezTo>
                        <a:pt x="1184" y="9032"/>
                        <a:pt x="1118" y="9022"/>
                        <a:pt x="1052" y="9003"/>
                      </a:cubicBezTo>
                      <a:lnTo>
                        <a:pt x="1052" y="9003"/>
                      </a:lnTo>
                      <a:cubicBezTo>
                        <a:pt x="1271" y="9301"/>
                        <a:pt x="1501" y="9589"/>
                        <a:pt x="1669" y="9918"/>
                      </a:cubicBezTo>
                      <a:cubicBezTo>
                        <a:pt x="1864" y="10301"/>
                        <a:pt x="1976" y="10732"/>
                        <a:pt x="1991" y="11167"/>
                      </a:cubicBezTo>
                      <a:cubicBezTo>
                        <a:pt x="2005" y="11590"/>
                        <a:pt x="1927" y="12009"/>
                        <a:pt x="1798" y="12409"/>
                      </a:cubicBezTo>
                      <a:cubicBezTo>
                        <a:pt x="1139" y="12391"/>
                        <a:pt x="557" y="11935"/>
                        <a:pt x="190" y="11340"/>
                      </a:cubicBezTo>
                      <a:cubicBezTo>
                        <a:pt x="187" y="11342"/>
                        <a:pt x="182" y="11345"/>
                        <a:pt x="177" y="11350"/>
                      </a:cubicBezTo>
                      <a:cubicBezTo>
                        <a:pt x="0" y="11914"/>
                        <a:pt x="138" y="12610"/>
                        <a:pt x="493" y="12930"/>
                      </a:cubicBezTo>
                      <a:cubicBezTo>
                        <a:pt x="706" y="13123"/>
                        <a:pt x="973" y="13188"/>
                        <a:pt x="1179" y="13393"/>
                      </a:cubicBezTo>
                      <a:cubicBezTo>
                        <a:pt x="1363" y="13577"/>
                        <a:pt x="1481" y="13860"/>
                        <a:pt x="1634" y="14090"/>
                      </a:cubicBezTo>
                      <a:cubicBezTo>
                        <a:pt x="1762" y="14279"/>
                        <a:pt x="1941" y="14438"/>
                        <a:pt x="2128" y="14438"/>
                      </a:cubicBezTo>
                      <a:cubicBezTo>
                        <a:pt x="2158" y="14438"/>
                        <a:pt x="2187" y="14434"/>
                        <a:pt x="2217" y="14426"/>
                      </a:cubicBezTo>
                      <a:lnTo>
                        <a:pt x="2217" y="14426"/>
                      </a:lnTo>
                      <a:cubicBezTo>
                        <a:pt x="2126" y="14476"/>
                        <a:pt x="2095" y="14680"/>
                        <a:pt x="2169" y="14775"/>
                      </a:cubicBezTo>
                      <a:cubicBezTo>
                        <a:pt x="2204" y="14823"/>
                        <a:pt x="2251" y="14844"/>
                        <a:pt x="2302" y="14844"/>
                      </a:cubicBezTo>
                      <a:cubicBezTo>
                        <a:pt x="2365" y="14844"/>
                        <a:pt x="2432" y="14812"/>
                        <a:pt x="2485" y="14760"/>
                      </a:cubicBezTo>
                      <a:cubicBezTo>
                        <a:pt x="2580" y="14665"/>
                        <a:pt x="2639" y="14517"/>
                        <a:pt x="2696" y="14377"/>
                      </a:cubicBezTo>
                      <a:cubicBezTo>
                        <a:pt x="2826" y="14054"/>
                        <a:pt x="2955" y="13732"/>
                        <a:pt x="3086" y="13409"/>
                      </a:cubicBezTo>
                      <a:cubicBezTo>
                        <a:pt x="3294" y="12892"/>
                        <a:pt x="3502" y="12368"/>
                        <a:pt x="3617" y="11807"/>
                      </a:cubicBezTo>
                      <a:cubicBezTo>
                        <a:pt x="3656" y="11621"/>
                        <a:pt x="3679" y="11433"/>
                        <a:pt x="3696" y="11245"/>
                      </a:cubicBezTo>
                      <a:cubicBezTo>
                        <a:pt x="3255" y="11018"/>
                        <a:pt x="3020" y="10473"/>
                        <a:pt x="2975" y="9953"/>
                      </a:cubicBezTo>
                      <a:cubicBezTo>
                        <a:pt x="2928" y="9408"/>
                        <a:pt x="3040" y="8865"/>
                        <a:pt x="3061" y="8321"/>
                      </a:cubicBezTo>
                      <a:cubicBezTo>
                        <a:pt x="3106" y="7201"/>
                        <a:pt x="2780" y="6105"/>
                        <a:pt x="2639" y="4995"/>
                      </a:cubicBezTo>
                      <a:cubicBezTo>
                        <a:pt x="2542" y="4231"/>
                        <a:pt x="2535" y="3465"/>
                        <a:pt x="2581" y="2699"/>
                      </a:cubicBezTo>
                      <a:cubicBezTo>
                        <a:pt x="2498" y="2435"/>
                        <a:pt x="2498" y="2083"/>
                        <a:pt x="2524" y="1777"/>
                      </a:cubicBezTo>
                      <a:cubicBezTo>
                        <a:pt x="2573" y="1190"/>
                        <a:pt x="2640" y="587"/>
                        <a:pt x="26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3" name="Google Shape;8463;p36"/>
                <p:cNvSpPr/>
                <p:nvPr/>
              </p:nvSpPr>
              <p:spPr>
                <a:xfrm>
                  <a:off x="6950800" y="3664125"/>
                  <a:ext cx="94825" cy="56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3" h="22770" extrusionOk="0">
                      <a:moveTo>
                        <a:pt x="359" y="0"/>
                      </a:moveTo>
                      <a:lnTo>
                        <a:pt x="1" y="12"/>
                      </a:lnTo>
                      <a:cubicBezTo>
                        <a:pt x="157" y="5267"/>
                        <a:pt x="127" y="9380"/>
                        <a:pt x="101" y="12686"/>
                      </a:cubicBezTo>
                      <a:cubicBezTo>
                        <a:pt x="61" y="18346"/>
                        <a:pt x="40" y="21186"/>
                        <a:pt x="1048" y="22268"/>
                      </a:cubicBezTo>
                      <a:cubicBezTo>
                        <a:pt x="1363" y="22605"/>
                        <a:pt x="1775" y="22769"/>
                        <a:pt x="2311" y="22769"/>
                      </a:cubicBezTo>
                      <a:cubicBezTo>
                        <a:pt x="2875" y="22769"/>
                        <a:pt x="3309" y="22479"/>
                        <a:pt x="3526" y="21954"/>
                      </a:cubicBezTo>
                      <a:cubicBezTo>
                        <a:pt x="3793" y="21312"/>
                        <a:pt x="3668" y="20449"/>
                        <a:pt x="3232" y="19943"/>
                      </a:cubicBezTo>
                      <a:cubicBezTo>
                        <a:pt x="2994" y="19665"/>
                        <a:pt x="2692" y="19523"/>
                        <a:pt x="2356" y="19523"/>
                      </a:cubicBezTo>
                      <a:cubicBezTo>
                        <a:pt x="2204" y="19523"/>
                        <a:pt x="2046" y="19552"/>
                        <a:pt x="1883" y="19611"/>
                      </a:cubicBezTo>
                      <a:lnTo>
                        <a:pt x="1998" y="19970"/>
                      </a:lnTo>
                      <a:cubicBezTo>
                        <a:pt x="2129" y="19923"/>
                        <a:pt x="2247" y="19903"/>
                        <a:pt x="2353" y="19903"/>
                      </a:cubicBezTo>
                      <a:cubicBezTo>
                        <a:pt x="2643" y="19903"/>
                        <a:pt x="2842" y="20051"/>
                        <a:pt x="2968" y="20199"/>
                      </a:cubicBezTo>
                      <a:cubicBezTo>
                        <a:pt x="3306" y="20591"/>
                        <a:pt x="3409" y="21295"/>
                        <a:pt x="3198" y="21801"/>
                      </a:cubicBezTo>
                      <a:cubicBezTo>
                        <a:pt x="3087" y="22068"/>
                        <a:pt x="2843" y="22390"/>
                        <a:pt x="2311" y="22390"/>
                      </a:cubicBezTo>
                      <a:cubicBezTo>
                        <a:pt x="1872" y="22390"/>
                        <a:pt x="1550" y="22266"/>
                        <a:pt x="1301" y="22000"/>
                      </a:cubicBezTo>
                      <a:cubicBezTo>
                        <a:pt x="396" y="21031"/>
                        <a:pt x="420" y="18067"/>
                        <a:pt x="459" y="12689"/>
                      </a:cubicBezTo>
                      <a:cubicBezTo>
                        <a:pt x="485" y="9380"/>
                        <a:pt x="515" y="5261"/>
                        <a:pt x="3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4" name="Google Shape;8464;p36"/>
                <p:cNvSpPr/>
                <p:nvPr/>
              </p:nvSpPr>
              <p:spPr>
                <a:xfrm>
                  <a:off x="6799325" y="3664025"/>
                  <a:ext cx="94750" cy="5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22774" extrusionOk="0">
                      <a:moveTo>
                        <a:pt x="3433" y="0"/>
                      </a:moveTo>
                      <a:cubicBezTo>
                        <a:pt x="3276" y="5261"/>
                        <a:pt x="3306" y="9381"/>
                        <a:pt x="3332" y="12689"/>
                      </a:cubicBezTo>
                      <a:cubicBezTo>
                        <a:pt x="3371" y="18069"/>
                        <a:pt x="3394" y="21032"/>
                        <a:pt x="2489" y="22000"/>
                      </a:cubicBezTo>
                      <a:cubicBezTo>
                        <a:pt x="2242" y="22266"/>
                        <a:pt x="1920" y="22390"/>
                        <a:pt x="1480" y="22390"/>
                      </a:cubicBezTo>
                      <a:cubicBezTo>
                        <a:pt x="948" y="22390"/>
                        <a:pt x="704" y="22071"/>
                        <a:pt x="592" y="21800"/>
                      </a:cubicBezTo>
                      <a:cubicBezTo>
                        <a:pt x="382" y="21296"/>
                        <a:pt x="484" y="20592"/>
                        <a:pt x="822" y="20198"/>
                      </a:cubicBezTo>
                      <a:cubicBezTo>
                        <a:pt x="948" y="20051"/>
                        <a:pt x="1147" y="19903"/>
                        <a:pt x="1435" y="19903"/>
                      </a:cubicBezTo>
                      <a:cubicBezTo>
                        <a:pt x="1542" y="19903"/>
                        <a:pt x="1660" y="19924"/>
                        <a:pt x="1792" y="19971"/>
                      </a:cubicBezTo>
                      <a:lnTo>
                        <a:pt x="1907" y="19612"/>
                      </a:lnTo>
                      <a:cubicBezTo>
                        <a:pt x="1744" y="19554"/>
                        <a:pt x="1585" y="19525"/>
                        <a:pt x="1434" y="19525"/>
                      </a:cubicBezTo>
                      <a:cubicBezTo>
                        <a:pt x="1098" y="19525"/>
                        <a:pt x="798" y="19667"/>
                        <a:pt x="559" y="19944"/>
                      </a:cubicBezTo>
                      <a:cubicBezTo>
                        <a:pt x="125" y="20448"/>
                        <a:pt x="0" y="21312"/>
                        <a:pt x="266" y="21956"/>
                      </a:cubicBezTo>
                      <a:cubicBezTo>
                        <a:pt x="484" y="22483"/>
                        <a:pt x="915" y="22773"/>
                        <a:pt x="1482" y="22773"/>
                      </a:cubicBezTo>
                      <a:cubicBezTo>
                        <a:pt x="2015" y="22773"/>
                        <a:pt x="2430" y="22609"/>
                        <a:pt x="2743" y="22267"/>
                      </a:cubicBezTo>
                      <a:cubicBezTo>
                        <a:pt x="3752" y="21187"/>
                        <a:pt x="3730" y="18347"/>
                        <a:pt x="3689" y="12687"/>
                      </a:cubicBezTo>
                      <a:cubicBezTo>
                        <a:pt x="3666" y="9381"/>
                        <a:pt x="3636" y="5267"/>
                        <a:pt x="3789" y="13"/>
                      </a:cubicBezTo>
                      <a:lnTo>
                        <a:pt x="343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5" name="Google Shape;8465;p36"/>
                <p:cNvSpPr/>
                <p:nvPr/>
              </p:nvSpPr>
              <p:spPr>
                <a:xfrm>
                  <a:off x="6879850" y="3707875"/>
                  <a:ext cx="83350" cy="2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922" extrusionOk="0">
                      <a:moveTo>
                        <a:pt x="1" y="1"/>
                      </a:moveTo>
                      <a:lnTo>
                        <a:pt x="1" y="922"/>
                      </a:lnTo>
                      <a:lnTo>
                        <a:pt x="3333" y="922"/>
                      </a:lnTo>
                      <a:lnTo>
                        <a:pt x="333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6" name="Google Shape;8466;p36"/>
                <p:cNvSpPr/>
                <p:nvPr/>
              </p:nvSpPr>
              <p:spPr>
                <a:xfrm>
                  <a:off x="6876450" y="3666675"/>
                  <a:ext cx="89025" cy="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1261" extrusionOk="0">
                      <a:moveTo>
                        <a:pt x="0" y="0"/>
                      </a:moveTo>
                      <a:lnTo>
                        <a:pt x="0" y="1261"/>
                      </a:lnTo>
                      <a:lnTo>
                        <a:pt x="3561" y="1261"/>
                      </a:lnTo>
                      <a:lnTo>
                        <a:pt x="356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7" name="Google Shape;8467;p36"/>
                <p:cNvSpPr/>
                <p:nvPr/>
              </p:nvSpPr>
              <p:spPr>
                <a:xfrm>
                  <a:off x="6856250" y="3643650"/>
                  <a:ext cx="130500" cy="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" h="1649" extrusionOk="0">
                      <a:moveTo>
                        <a:pt x="1" y="0"/>
                      </a:moveTo>
                      <a:cubicBezTo>
                        <a:pt x="139" y="927"/>
                        <a:pt x="1254" y="1649"/>
                        <a:pt x="2610" y="1649"/>
                      </a:cubicBezTo>
                      <a:cubicBezTo>
                        <a:pt x="3967" y="1649"/>
                        <a:pt x="5082" y="927"/>
                        <a:pt x="52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8" name="Google Shape;8468;p36"/>
                <p:cNvSpPr/>
                <p:nvPr/>
              </p:nvSpPr>
              <p:spPr>
                <a:xfrm>
                  <a:off x="6917575" y="3688975"/>
                  <a:ext cx="8975" cy="53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1585" extrusionOk="0">
                      <a:moveTo>
                        <a:pt x="1" y="1"/>
                      </a:moveTo>
                      <a:lnTo>
                        <a:pt x="1" y="21584"/>
                      </a:lnTo>
                      <a:lnTo>
                        <a:pt x="358" y="21584"/>
                      </a:lnTo>
                      <a:lnTo>
                        <a:pt x="35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9" name="Google Shape;8469;p36"/>
                <p:cNvSpPr/>
                <p:nvPr/>
              </p:nvSpPr>
              <p:spPr>
                <a:xfrm>
                  <a:off x="6879325" y="3646700"/>
                  <a:ext cx="84375" cy="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5" h="971" extrusionOk="0">
                      <a:moveTo>
                        <a:pt x="0" y="0"/>
                      </a:moveTo>
                      <a:cubicBezTo>
                        <a:pt x="91" y="544"/>
                        <a:pt x="811" y="970"/>
                        <a:pt x="1687" y="970"/>
                      </a:cubicBezTo>
                      <a:cubicBezTo>
                        <a:pt x="2564" y="970"/>
                        <a:pt x="3284" y="545"/>
                        <a:pt x="337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0" name="Google Shape;8470;p36"/>
                <p:cNvSpPr/>
                <p:nvPr/>
              </p:nvSpPr>
              <p:spPr>
                <a:xfrm>
                  <a:off x="6895400" y="3157775"/>
                  <a:ext cx="4375" cy="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52" extrusionOk="0">
                      <a:moveTo>
                        <a:pt x="1" y="0"/>
                      </a:moveTo>
                      <a:lnTo>
                        <a:pt x="175" y="52"/>
                      </a:lnTo>
                      <a:cubicBezTo>
                        <a:pt x="117" y="29"/>
                        <a:pt x="60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B0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1" name="Google Shape;8471;p36"/>
                <p:cNvSpPr/>
                <p:nvPr/>
              </p:nvSpPr>
              <p:spPr>
                <a:xfrm>
                  <a:off x="6900625" y="3220350"/>
                  <a:ext cx="91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020" extrusionOk="0">
                      <a:moveTo>
                        <a:pt x="180" y="0"/>
                      </a:moveTo>
                      <a:cubicBezTo>
                        <a:pt x="253" y="304"/>
                        <a:pt x="180" y="663"/>
                        <a:pt x="16" y="990"/>
                      </a:cubicBezTo>
                      <a:cubicBezTo>
                        <a:pt x="10" y="1001"/>
                        <a:pt x="6" y="1011"/>
                        <a:pt x="0" y="1019"/>
                      </a:cubicBezTo>
                      <a:cubicBezTo>
                        <a:pt x="176" y="881"/>
                        <a:pt x="318" y="728"/>
                        <a:pt x="365" y="536"/>
                      </a:cubicBez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2" name="Google Shape;8472;p36"/>
                <p:cNvSpPr/>
                <p:nvPr/>
              </p:nvSpPr>
              <p:spPr>
                <a:xfrm>
                  <a:off x="6880675" y="3283325"/>
                  <a:ext cx="8375" cy="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266" extrusionOk="0">
                      <a:moveTo>
                        <a:pt x="202" y="0"/>
                      </a:moveTo>
                      <a:cubicBezTo>
                        <a:pt x="166" y="269"/>
                        <a:pt x="87" y="561"/>
                        <a:pt x="57" y="828"/>
                      </a:cubicBezTo>
                      <a:cubicBezTo>
                        <a:pt x="1" y="1337"/>
                        <a:pt x="140" y="1794"/>
                        <a:pt x="252" y="2265"/>
                      </a:cubicBezTo>
                      <a:cubicBezTo>
                        <a:pt x="287" y="1963"/>
                        <a:pt x="310" y="1660"/>
                        <a:pt x="318" y="1360"/>
                      </a:cubicBezTo>
                      <a:cubicBezTo>
                        <a:pt x="334" y="890"/>
                        <a:pt x="318" y="419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3" name="Google Shape;8473;p36"/>
                <p:cNvSpPr/>
                <p:nvPr/>
              </p:nvSpPr>
              <p:spPr>
                <a:xfrm>
                  <a:off x="6895400" y="3157775"/>
                  <a:ext cx="4375" cy="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52" extrusionOk="0">
                      <a:moveTo>
                        <a:pt x="1" y="0"/>
                      </a:moveTo>
                      <a:lnTo>
                        <a:pt x="175" y="52"/>
                      </a:lnTo>
                      <a:cubicBezTo>
                        <a:pt x="117" y="29"/>
                        <a:pt x="60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C9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74" name="Google Shape;8474;p36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6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6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6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6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79" name="Google Shape;8479;p36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8480" name="Google Shape;8480;p36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36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36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36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36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36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36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7" name="Google Shape;8487;p36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8" name="Google Shape;8488;p36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9" name="Google Shape;8489;p36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0" name="Google Shape;8490;p36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1" name="Google Shape;8491;p36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2" name="Google Shape;8492;p36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3" name="Google Shape;8493;p36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4" name="Google Shape;8494;p36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5" name="Google Shape;8495;p36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6" name="Google Shape;8496;p36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7" name="Google Shape;8497;p36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36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36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0" name="Google Shape;8500;p36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1" name="Google Shape;8501;p36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36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36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4" name="Google Shape;8504;p36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5" name="Google Shape;8505;p36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6" name="Google Shape;8506;p36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7" name="Google Shape;8507;p36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8" name="Google Shape;8508;p36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9" name="Google Shape;8509;p36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36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1" name="Google Shape;8511;p36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2" name="Google Shape;8512;p36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36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14" name="Google Shape;8514;p36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5" name="Google Shape;8515;p36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8516" name="Google Shape;8516;p36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7" name="Google Shape;8517;p36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8" name="Google Shape;8518;p36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9" name="Google Shape;8519;p36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0" name="Google Shape;8520;p36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1" name="Google Shape;8521;p36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2" name="Google Shape;8522;p36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3" name="Google Shape;8523;p36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4" name="Google Shape;8524;p36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5" name="Google Shape;8525;p36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6" name="Google Shape;8526;p36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7" name="Google Shape;8527;p36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8" name="Google Shape;8528;p36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9" name="Google Shape;8529;p36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0" name="Google Shape;8530;p36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1" name="Google Shape;8531;p36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2" name="Google Shape;8532;p36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36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36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36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36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36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36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36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36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36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36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36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36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36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36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36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36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36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36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36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36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36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36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36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36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36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36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36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36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36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36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36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4" name="Google Shape;8564;p36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5" name="Google Shape;8565;p36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6" name="Google Shape;8566;p36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7" name="Google Shape;8567;p36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8" name="Google Shape;8568;p36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9" name="Google Shape;8569;p36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0" name="Google Shape;8570;p36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1" name="Google Shape;8571;p36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2" name="Google Shape;8572;p36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3" name="Google Shape;8573;p36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4" name="Google Shape;8574;p36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575" name="Google Shape;8575;p36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_2">
    <p:spTree>
      <p:nvGrpSpPr>
        <p:cNvPr id="1" name="Shape 8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7" name="Google Shape;8577;p37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8578" name="Google Shape;8578;p37"/>
            <p:cNvGrpSpPr/>
            <p:nvPr/>
          </p:nvGrpSpPr>
          <p:grpSpPr>
            <a:xfrm>
              <a:off x="-36152" y="155421"/>
              <a:ext cx="9373434" cy="4411853"/>
              <a:chOff x="-36152" y="155421"/>
              <a:chExt cx="9373434" cy="4411853"/>
            </a:xfrm>
          </p:grpSpPr>
          <p:sp>
            <p:nvSpPr>
              <p:cNvPr id="8579" name="Google Shape;8579;p37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0" name="Google Shape;8580;p37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1" name="Google Shape;8581;p37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2" name="Google Shape;8582;p37"/>
              <p:cNvSpPr/>
              <p:nvPr/>
            </p:nvSpPr>
            <p:spPr>
              <a:xfrm>
                <a:off x="807111" y="1692606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4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3" name="Google Shape;8583;p37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4" name="Google Shape;8584;p37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5" name="Google Shape;8585;p37"/>
              <p:cNvSpPr/>
              <p:nvPr/>
            </p:nvSpPr>
            <p:spPr>
              <a:xfrm>
                <a:off x="1744235" y="98045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6" name="Google Shape;8586;p37"/>
              <p:cNvSpPr/>
              <p:nvPr/>
            </p:nvSpPr>
            <p:spPr>
              <a:xfrm>
                <a:off x="3286021" y="1204812"/>
                <a:ext cx="214030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8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526"/>
                    </a:lnTo>
                    <a:cubicBezTo>
                      <a:pt x="1" y="1813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3"/>
                      <a:pt x="2464" y="1526"/>
                    </a:cubicBezTo>
                    <a:lnTo>
                      <a:pt x="2464" y="525"/>
                    </a:lnTo>
                    <a:cubicBezTo>
                      <a:pt x="2464" y="234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7" name="Google Shape;8587;p37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8" name="Google Shape;8588;p37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9" name="Google Shape;8589;p37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0" name="Google Shape;8590;p37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37"/>
              <p:cNvSpPr/>
              <p:nvPr/>
            </p:nvSpPr>
            <p:spPr>
              <a:xfrm>
                <a:off x="1901999" y="1223653"/>
                <a:ext cx="451069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323" extrusionOk="0">
                    <a:moveTo>
                      <a:pt x="524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4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798"/>
                    </a:cubicBezTo>
                    <a:lnTo>
                      <a:pt x="5195" y="522"/>
                    </a:lnTo>
                    <a:cubicBezTo>
                      <a:pt x="5195" y="238"/>
                      <a:pt x="4960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37"/>
              <p:cNvSpPr/>
              <p:nvPr/>
            </p:nvSpPr>
            <p:spPr>
              <a:xfrm>
                <a:off x="878570" y="2217996"/>
                <a:ext cx="344532" cy="28644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29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777"/>
                    </a:lnTo>
                    <a:cubicBezTo>
                      <a:pt x="0" y="3067"/>
                      <a:pt x="234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7" y="3067"/>
                      <a:pt x="3967" y="2777"/>
                    </a:cubicBezTo>
                    <a:lnTo>
                      <a:pt x="3967" y="522"/>
                    </a:lnTo>
                    <a:cubicBezTo>
                      <a:pt x="3967" y="235"/>
                      <a:pt x="3730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37"/>
              <p:cNvSpPr/>
              <p:nvPr/>
            </p:nvSpPr>
            <p:spPr>
              <a:xfrm>
                <a:off x="801989" y="753051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5" y="4321"/>
                      <a:pt x="525" y="4321"/>
                    </a:cubicBezTo>
                    <a:lnTo>
                      <a:pt x="4671" y="4321"/>
                    </a:lnTo>
                    <a:cubicBezTo>
                      <a:pt x="4961" y="4321"/>
                      <a:pt x="5192" y="4087"/>
                      <a:pt x="5192" y="3800"/>
                    </a:cubicBezTo>
                    <a:lnTo>
                      <a:pt x="5192" y="525"/>
                    </a:lnTo>
                    <a:cubicBezTo>
                      <a:pt x="5192" y="234"/>
                      <a:pt x="4961" y="0"/>
                      <a:pt x="4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37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37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37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37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37"/>
              <p:cNvSpPr/>
              <p:nvPr/>
            </p:nvSpPr>
            <p:spPr>
              <a:xfrm>
                <a:off x="1169961" y="1703025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8"/>
                      <a:pt x="1789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37"/>
              <p:cNvSpPr/>
              <p:nvPr/>
            </p:nvSpPr>
            <p:spPr>
              <a:xfrm>
                <a:off x="1020966" y="2416656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7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37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37"/>
              <p:cNvSpPr/>
              <p:nvPr/>
            </p:nvSpPr>
            <p:spPr>
              <a:xfrm>
                <a:off x="3571682" y="1016311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86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37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37"/>
              <p:cNvSpPr/>
              <p:nvPr/>
            </p:nvSpPr>
            <p:spPr>
              <a:xfrm>
                <a:off x="2813683" y="106502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0"/>
                    </a:moveTo>
                    <a:cubicBezTo>
                      <a:pt x="235" y="0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37"/>
              <p:cNvSpPr/>
              <p:nvPr/>
            </p:nvSpPr>
            <p:spPr>
              <a:xfrm>
                <a:off x="1455014" y="1253695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37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37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37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37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37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0" name="Google Shape;8610;p37"/>
              <p:cNvSpPr/>
              <p:nvPr/>
            </p:nvSpPr>
            <p:spPr>
              <a:xfrm>
                <a:off x="7608354" y="1820502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6"/>
                      <a:pt x="523" y="2046"/>
                    </a:cubicBezTo>
                    <a:lnTo>
                      <a:pt x="1940" y="2046"/>
                    </a:lnTo>
                    <a:cubicBezTo>
                      <a:pt x="2230" y="2046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37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37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37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37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37"/>
              <p:cNvSpPr/>
              <p:nvPr/>
            </p:nvSpPr>
            <p:spPr>
              <a:xfrm>
                <a:off x="7338583" y="1219052"/>
                <a:ext cx="450808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3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2" y="4088"/>
                      <a:pt x="5192" y="3798"/>
                    </a:cubicBezTo>
                    <a:lnTo>
                      <a:pt x="5192" y="525"/>
                    </a:lnTo>
                    <a:cubicBezTo>
                      <a:pt x="5192" y="235"/>
                      <a:pt x="4955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37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37"/>
              <p:cNvSpPr/>
              <p:nvPr/>
            </p:nvSpPr>
            <p:spPr>
              <a:xfrm>
                <a:off x="7129764" y="2209574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2" y="3298"/>
                      <a:pt x="522" y="3298"/>
                    </a:cubicBezTo>
                    <a:lnTo>
                      <a:pt x="3440" y="3298"/>
                    </a:lnTo>
                    <a:cubicBezTo>
                      <a:pt x="3730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4"/>
                      <a:pt x="3730" y="0"/>
                      <a:pt x="3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37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37"/>
              <p:cNvSpPr/>
              <p:nvPr/>
            </p:nvSpPr>
            <p:spPr>
              <a:xfrm>
                <a:off x="7975112" y="1476059"/>
                <a:ext cx="344271" cy="286618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301" extrusionOk="0">
                    <a:moveTo>
                      <a:pt x="522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2776"/>
                    </a:lnTo>
                    <a:cubicBezTo>
                      <a:pt x="1" y="3067"/>
                      <a:pt x="232" y="3301"/>
                      <a:pt x="522" y="3301"/>
                    </a:cubicBezTo>
                    <a:lnTo>
                      <a:pt x="3440" y="3301"/>
                    </a:lnTo>
                    <a:cubicBezTo>
                      <a:pt x="3731" y="3301"/>
                      <a:pt x="3965" y="3067"/>
                      <a:pt x="3965" y="2776"/>
                    </a:cubicBezTo>
                    <a:lnTo>
                      <a:pt x="3965" y="525"/>
                    </a:lnTo>
                    <a:cubicBezTo>
                      <a:pt x="3965" y="235"/>
                      <a:pt x="3731" y="1"/>
                      <a:pt x="3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37"/>
              <p:cNvSpPr/>
              <p:nvPr/>
            </p:nvSpPr>
            <p:spPr>
              <a:xfrm>
                <a:off x="6854610" y="647643"/>
                <a:ext cx="451329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4322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800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800"/>
                    </a:cubicBezTo>
                    <a:lnTo>
                      <a:pt x="5195" y="525"/>
                    </a:lnTo>
                    <a:cubicBezTo>
                      <a:pt x="5197" y="235"/>
                      <a:pt x="4963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1" name="Google Shape;8621;p37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2" name="Google Shape;8622;p37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37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37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37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37"/>
              <p:cNvSpPr/>
              <p:nvPr/>
            </p:nvSpPr>
            <p:spPr>
              <a:xfrm>
                <a:off x="6702923" y="106476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37"/>
              <p:cNvSpPr/>
              <p:nvPr/>
            </p:nvSpPr>
            <p:spPr>
              <a:xfrm>
                <a:off x="6299351" y="1084383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502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37"/>
              <p:cNvSpPr/>
              <p:nvPr/>
            </p:nvSpPr>
            <p:spPr>
              <a:xfrm>
                <a:off x="7146175" y="1867302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4" y="1191"/>
                      <a:pt x="2024" y="901"/>
                    </a:cubicBezTo>
                    <a:lnTo>
                      <a:pt x="2024" y="525"/>
                    </a:lnTo>
                    <a:cubicBezTo>
                      <a:pt x="2024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37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37"/>
              <p:cNvSpPr/>
              <p:nvPr/>
            </p:nvSpPr>
            <p:spPr>
              <a:xfrm>
                <a:off x="6508430" y="156688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2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92"/>
                      <a:pt x="2023" y="902"/>
                    </a:cubicBezTo>
                    <a:lnTo>
                      <a:pt x="2023" y="528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37"/>
              <p:cNvSpPr/>
              <p:nvPr/>
            </p:nvSpPr>
            <p:spPr>
              <a:xfrm>
                <a:off x="7959830" y="241205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4" y="1189"/>
                      <a:pt x="2024" y="901"/>
                    </a:cubicBezTo>
                    <a:lnTo>
                      <a:pt x="2024" y="525"/>
                    </a:lnTo>
                    <a:cubicBezTo>
                      <a:pt x="2024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2" name="Google Shape;8632;p37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3" name="Google Shape;8633;p37"/>
              <p:cNvSpPr/>
              <p:nvPr/>
            </p:nvSpPr>
            <p:spPr>
              <a:xfrm>
                <a:off x="6917299" y="1451400"/>
                <a:ext cx="214030" cy="177562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5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523"/>
                    </a:lnTo>
                    <a:cubicBezTo>
                      <a:pt x="1" y="1813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3"/>
                      <a:pt x="2464" y="1523"/>
                    </a:cubicBezTo>
                    <a:lnTo>
                      <a:pt x="2464" y="522"/>
                    </a:lnTo>
                    <a:cubicBezTo>
                      <a:pt x="2464" y="237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37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37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37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37"/>
              <p:cNvSpPr/>
              <p:nvPr/>
            </p:nvSpPr>
            <p:spPr>
              <a:xfrm>
                <a:off x="729054" y="3055181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3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37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37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37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37"/>
              <p:cNvSpPr/>
              <p:nvPr/>
            </p:nvSpPr>
            <p:spPr>
              <a:xfrm>
                <a:off x="2699143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37"/>
              <p:cNvSpPr/>
              <p:nvPr/>
            </p:nvSpPr>
            <p:spPr>
              <a:xfrm>
                <a:off x="1098937" y="2657427"/>
                <a:ext cx="366412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637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2112"/>
                    </a:lnTo>
                    <a:cubicBezTo>
                      <a:pt x="1" y="2402"/>
                      <a:pt x="235" y="2637"/>
                      <a:pt x="525" y="2637"/>
                    </a:cubicBezTo>
                    <a:lnTo>
                      <a:pt x="3695" y="2637"/>
                    </a:lnTo>
                    <a:cubicBezTo>
                      <a:pt x="3985" y="2637"/>
                      <a:pt x="4219" y="2402"/>
                      <a:pt x="4219" y="2112"/>
                    </a:cubicBezTo>
                    <a:lnTo>
                      <a:pt x="4219" y="522"/>
                    </a:lnTo>
                    <a:cubicBezTo>
                      <a:pt x="4219" y="232"/>
                      <a:pt x="3985" y="0"/>
                      <a:pt x="36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37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37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5" name="Google Shape;8645;p37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37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37"/>
              <p:cNvSpPr/>
              <p:nvPr/>
            </p:nvSpPr>
            <p:spPr>
              <a:xfrm>
                <a:off x="1260782" y="3061172"/>
                <a:ext cx="186592" cy="98983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40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615"/>
                    </a:lnTo>
                    <a:cubicBezTo>
                      <a:pt x="0" y="905"/>
                      <a:pt x="235" y="1139"/>
                      <a:pt x="522" y="1139"/>
                    </a:cubicBezTo>
                    <a:lnTo>
                      <a:pt x="1624" y="1139"/>
                    </a:lnTo>
                    <a:cubicBezTo>
                      <a:pt x="1914" y="1139"/>
                      <a:pt x="2149" y="905"/>
                      <a:pt x="2149" y="615"/>
                    </a:cubicBezTo>
                    <a:lnTo>
                      <a:pt x="2149" y="525"/>
                    </a:lnTo>
                    <a:cubicBezTo>
                      <a:pt x="2149" y="235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37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37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37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1" name="Google Shape;8651;p37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37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37"/>
              <p:cNvSpPr/>
              <p:nvPr/>
            </p:nvSpPr>
            <p:spPr>
              <a:xfrm>
                <a:off x="7808491" y="3711333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2"/>
                    </a:cubicBezTo>
                    <a:lnTo>
                      <a:pt x="0" y="1117"/>
                    </a:lnTo>
                    <a:cubicBezTo>
                      <a:pt x="0" y="1401"/>
                      <a:pt x="235" y="1638"/>
                      <a:pt x="525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7"/>
                      <a:pt x="1936" y="1117"/>
                    </a:cubicBezTo>
                    <a:lnTo>
                      <a:pt x="1936" y="522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37"/>
              <p:cNvSpPr/>
              <p:nvPr/>
            </p:nvSpPr>
            <p:spPr>
              <a:xfrm>
                <a:off x="7864407" y="2635633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1"/>
                      <a:pt x="238" y="1638"/>
                      <a:pt x="525" y="1638"/>
                    </a:cubicBezTo>
                    <a:lnTo>
                      <a:pt x="1415" y="1638"/>
                    </a:lnTo>
                    <a:cubicBezTo>
                      <a:pt x="1703" y="1638"/>
                      <a:pt x="1937" y="1404"/>
                      <a:pt x="1937" y="1116"/>
                    </a:cubicBezTo>
                    <a:lnTo>
                      <a:pt x="1937" y="522"/>
                    </a:lnTo>
                    <a:cubicBezTo>
                      <a:pt x="1937" y="232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37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6" name="Google Shape;8656;p37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7" name="Google Shape;8657;p37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37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37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37"/>
              <p:cNvSpPr/>
              <p:nvPr/>
            </p:nvSpPr>
            <p:spPr>
              <a:xfrm>
                <a:off x="7380955" y="3359163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0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0" y="0"/>
                      <a:pt x="3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37"/>
              <p:cNvSpPr/>
              <p:nvPr/>
            </p:nvSpPr>
            <p:spPr>
              <a:xfrm>
                <a:off x="7337368" y="2848273"/>
                <a:ext cx="271075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38" extrusionOk="0">
                    <a:moveTo>
                      <a:pt x="527" y="1"/>
                    </a:moveTo>
                    <a:cubicBezTo>
                      <a:pt x="237" y="1"/>
                      <a:pt x="3" y="235"/>
                      <a:pt x="3" y="525"/>
                    </a:cubicBezTo>
                    <a:lnTo>
                      <a:pt x="3" y="2115"/>
                    </a:lnTo>
                    <a:cubicBezTo>
                      <a:pt x="0" y="2406"/>
                      <a:pt x="237" y="2637"/>
                      <a:pt x="527" y="2637"/>
                    </a:cubicBezTo>
                    <a:lnTo>
                      <a:pt x="2597" y="2637"/>
                    </a:lnTo>
                    <a:cubicBezTo>
                      <a:pt x="2888" y="2637"/>
                      <a:pt x="3122" y="2406"/>
                      <a:pt x="3122" y="2115"/>
                    </a:cubicBezTo>
                    <a:lnTo>
                      <a:pt x="3122" y="525"/>
                    </a:lnTo>
                    <a:cubicBezTo>
                      <a:pt x="3122" y="235"/>
                      <a:pt x="2888" y="1"/>
                      <a:pt x="2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37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37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37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37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37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37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37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37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37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37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37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37"/>
              <p:cNvSpPr/>
              <p:nvPr/>
            </p:nvSpPr>
            <p:spPr>
              <a:xfrm>
                <a:off x="7894449" y="3003085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8" y="1139"/>
                      <a:pt x="525" y="1139"/>
                    </a:cubicBezTo>
                    <a:lnTo>
                      <a:pt x="1069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37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75" name="Google Shape;8675;p37"/>
              <p:cNvGrpSpPr/>
              <p:nvPr/>
            </p:nvGrpSpPr>
            <p:grpSpPr>
              <a:xfrm>
                <a:off x="8010038" y="1066236"/>
                <a:ext cx="739597" cy="2531629"/>
                <a:chOff x="7476638" y="1066236"/>
                <a:chExt cx="739597" cy="2531629"/>
              </a:xfrm>
            </p:grpSpPr>
            <p:sp>
              <p:nvSpPr>
                <p:cNvPr id="8676" name="Google Shape;8676;p37"/>
                <p:cNvSpPr/>
                <p:nvPr/>
              </p:nvSpPr>
              <p:spPr>
                <a:xfrm>
                  <a:off x="7476638" y="1066236"/>
                  <a:ext cx="739597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8" h="29157" extrusionOk="0">
                      <a:moveTo>
                        <a:pt x="4257" y="0"/>
                      </a:moveTo>
                      <a:cubicBezTo>
                        <a:pt x="4257" y="0"/>
                        <a:pt x="1200" y="6905"/>
                        <a:pt x="793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8" y="29154"/>
                        <a:pt x="8517" y="14269"/>
                        <a:pt x="7725" y="9413"/>
                      </a:cubicBezTo>
                      <a:cubicBezTo>
                        <a:pt x="7318" y="6905"/>
                        <a:pt x="4257" y="0"/>
                        <a:pt x="4257" y="0"/>
                      </a:cubicBezTo>
                      <a:close/>
                      <a:moveTo>
                        <a:pt x="7201" y="29156"/>
                      </a:move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7" name="Google Shape;8677;p37"/>
                <p:cNvSpPr/>
                <p:nvPr/>
              </p:nvSpPr>
              <p:spPr>
                <a:xfrm>
                  <a:off x="7502078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4" y="1"/>
                      </a:moveTo>
                      <a:cubicBezTo>
                        <a:pt x="3964" y="1"/>
                        <a:pt x="1119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698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4" y="1"/>
                        <a:pt x="39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8" name="Google Shape;8678;p37"/>
                <p:cNvSpPr/>
                <p:nvPr/>
              </p:nvSpPr>
              <p:spPr>
                <a:xfrm>
                  <a:off x="7642825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9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9" name="Google Shape;8679;p37"/>
                <p:cNvSpPr/>
                <p:nvPr/>
              </p:nvSpPr>
              <p:spPr>
                <a:xfrm>
                  <a:off x="7706035" y="1590410"/>
                  <a:ext cx="280279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14441" extrusionOk="0">
                      <a:moveTo>
                        <a:pt x="1615" y="0"/>
                      </a:moveTo>
                      <a:cubicBezTo>
                        <a:pt x="1615" y="0"/>
                        <a:pt x="463" y="2796"/>
                        <a:pt x="310" y="4076"/>
                      </a:cubicBezTo>
                      <a:cubicBezTo>
                        <a:pt x="0" y="6643"/>
                        <a:pt x="508" y="14440"/>
                        <a:pt x="508" y="14440"/>
                      </a:cubicBezTo>
                      <a:lnTo>
                        <a:pt x="2726" y="14440"/>
                      </a:lnTo>
                      <a:cubicBezTo>
                        <a:pt x="2726" y="14440"/>
                        <a:pt x="3228" y="6643"/>
                        <a:pt x="2924" y="4076"/>
                      </a:cubicBezTo>
                      <a:cubicBezTo>
                        <a:pt x="2770" y="2799"/>
                        <a:pt x="1615" y="0"/>
                        <a:pt x="16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0" name="Google Shape;8680;p37"/>
                <p:cNvSpPr/>
                <p:nvPr/>
              </p:nvSpPr>
              <p:spPr>
                <a:xfrm>
                  <a:off x="7834191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1" name="Google Shape;8681;p37"/>
                <p:cNvSpPr/>
                <p:nvPr/>
              </p:nvSpPr>
              <p:spPr>
                <a:xfrm>
                  <a:off x="7695616" y="2035399"/>
                  <a:ext cx="28010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7" extrusionOk="0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3225" y="276"/>
                      </a:lnTo>
                      <a:lnTo>
                        <a:pt x="32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2" name="Google Shape;8682;p37"/>
                <p:cNvSpPr/>
                <p:nvPr/>
              </p:nvSpPr>
              <p:spPr>
                <a:xfrm>
                  <a:off x="7695616" y="2487333"/>
                  <a:ext cx="28010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8" extrusionOk="0">
                      <a:moveTo>
                        <a:pt x="0" y="1"/>
                      </a:moveTo>
                      <a:lnTo>
                        <a:pt x="0" y="277"/>
                      </a:lnTo>
                      <a:lnTo>
                        <a:pt x="3225" y="277"/>
                      </a:lnTo>
                      <a:lnTo>
                        <a:pt x="32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83" name="Google Shape;8683;p37"/>
              <p:cNvGrpSpPr/>
              <p:nvPr/>
            </p:nvGrpSpPr>
            <p:grpSpPr>
              <a:xfrm>
                <a:off x="472806" y="1066236"/>
                <a:ext cx="739336" cy="2612278"/>
                <a:chOff x="1006206" y="1066236"/>
                <a:chExt cx="739336" cy="2612278"/>
              </a:xfrm>
            </p:grpSpPr>
            <p:sp>
              <p:nvSpPr>
                <p:cNvPr id="8684" name="Google Shape;8684;p37"/>
                <p:cNvSpPr/>
                <p:nvPr/>
              </p:nvSpPr>
              <p:spPr>
                <a:xfrm>
                  <a:off x="1097027" y="3378525"/>
                  <a:ext cx="478940" cy="29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2" y="1"/>
                        <a:pt x="1" y="235"/>
                        <a:pt x="1" y="525"/>
                      </a:cubicBezTo>
                      <a:lnTo>
                        <a:pt x="1" y="2933"/>
                      </a:lnTo>
                      <a:cubicBezTo>
                        <a:pt x="1" y="3217"/>
                        <a:pt x="232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2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2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5" name="Google Shape;8685;p37"/>
                <p:cNvSpPr/>
                <p:nvPr/>
              </p:nvSpPr>
              <p:spPr>
                <a:xfrm>
                  <a:off x="1006206" y="1066236"/>
                  <a:ext cx="739336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5" h="29157" extrusionOk="0">
                      <a:moveTo>
                        <a:pt x="4258" y="0"/>
                      </a:moveTo>
                      <a:cubicBezTo>
                        <a:pt x="4258" y="0"/>
                        <a:pt x="1200" y="6905"/>
                        <a:pt x="790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9" y="29154"/>
                        <a:pt x="8515" y="14269"/>
                        <a:pt x="7722" y="9413"/>
                      </a:cubicBezTo>
                      <a:cubicBezTo>
                        <a:pt x="7315" y="6905"/>
                        <a:pt x="4258" y="0"/>
                        <a:pt x="4258" y="0"/>
                      </a:cubicBezTo>
                      <a:close/>
                      <a:moveTo>
                        <a:pt x="7201" y="29156"/>
                      </a:moveTo>
                      <a:lnTo>
                        <a:pt x="7201" y="29156"/>
                      </a:ln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6" name="Google Shape;8686;p37"/>
                <p:cNvSpPr/>
                <p:nvPr/>
              </p:nvSpPr>
              <p:spPr>
                <a:xfrm>
                  <a:off x="1031385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8" y="1"/>
                      </a:moveTo>
                      <a:cubicBezTo>
                        <a:pt x="3968" y="1"/>
                        <a:pt x="1122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702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8" y="1"/>
                        <a:pt x="39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7" name="Google Shape;8687;p37"/>
                <p:cNvSpPr/>
                <p:nvPr/>
              </p:nvSpPr>
              <p:spPr>
                <a:xfrm>
                  <a:off x="1172392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3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8" name="Google Shape;8688;p37"/>
                <p:cNvSpPr/>
                <p:nvPr/>
              </p:nvSpPr>
              <p:spPr>
                <a:xfrm>
                  <a:off x="1235603" y="1590410"/>
                  <a:ext cx="280106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14441" extrusionOk="0">
                      <a:moveTo>
                        <a:pt x="1616" y="0"/>
                      </a:moveTo>
                      <a:cubicBezTo>
                        <a:pt x="1616" y="0"/>
                        <a:pt x="461" y="2796"/>
                        <a:pt x="307" y="4076"/>
                      </a:cubicBezTo>
                      <a:cubicBezTo>
                        <a:pt x="0" y="6643"/>
                        <a:pt x="505" y="14440"/>
                        <a:pt x="505" y="14440"/>
                      </a:cubicBezTo>
                      <a:lnTo>
                        <a:pt x="2723" y="14440"/>
                      </a:lnTo>
                      <a:cubicBezTo>
                        <a:pt x="2723" y="14440"/>
                        <a:pt x="3225" y="6643"/>
                        <a:pt x="2924" y="4076"/>
                      </a:cubicBezTo>
                      <a:cubicBezTo>
                        <a:pt x="2771" y="2799"/>
                        <a:pt x="1616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9" name="Google Shape;8689;p37"/>
                <p:cNvSpPr/>
                <p:nvPr/>
              </p:nvSpPr>
              <p:spPr>
                <a:xfrm>
                  <a:off x="1363759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0" name="Google Shape;8690;p37"/>
                <p:cNvSpPr/>
                <p:nvPr/>
              </p:nvSpPr>
              <p:spPr>
                <a:xfrm>
                  <a:off x="1224923" y="2035399"/>
                  <a:ext cx="28036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7" extrusionOk="0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228" y="276"/>
                      </a:lnTo>
                      <a:lnTo>
                        <a:pt x="3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1" name="Google Shape;8691;p37"/>
                <p:cNvSpPr/>
                <p:nvPr/>
              </p:nvSpPr>
              <p:spPr>
                <a:xfrm>
                  <a:off x="1224923" y="2487333"/>
                  <a:ext cx="28036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8" extrusionOk="0">
                      <a:moveTo>
                        <a:pt x="1" y="1"/>
                      </a:moveTo>
                      <a:lnTo>
                        <a:pt x="1" y="277"/>
                      </a:lnTo>
                      <a:lnTo>
                        <a:pt x="3228" y="277"/>
                      </a:lnTo>
                      <a:lnTo>
                        <a:pt x="3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92" name="Google Shape;8692;p37"/>
              <p:cNvSpPr/>
              <p:nvPr/>
            </p:nvSpPr>
            <p:spPr>
              <a:xfrm>
                <a:off x="2857096" y="157592"/>
                <a:ext cx="1818515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21050" extrusionOk="0">
                    <a:moveTo>
                      <a:pt x="0" y="1"/>
                    </a:moveTo>
                    <a:lnTo>
                      <a:pt x="0" y="21050"/>
                    </a:lnTo>
                    <a:lnTo>
                      <a:pt x="438" y="21050"/>
                    </a:lnTo>
                    <a:cubicBezTo>
                      <a:pt x="4790" y="10301"/>
                      <a:pt x="11966" y="4264"/>
                      <a:pt x="20943" y="1256"/>
                    </a:cubicBezTo>
                    <a:lnTo>
                      <a:pt x="209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37"/>
              <p:cNvSpPr/>
              <p:nvPr/>
            </p:nvSpPr>
            <p:spPr>
              <a:xfrm>
                <a:off x="1363759" y="157592"/>
                <a:ext cx="1653543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9044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8143" y="4264"/>
                      <a:pt x="14646" y="10301"/>
                      <a:pt x="18594" y="21050"/>
                    </a:cubicBezTo>
                    <a:lnTo>
                      <a:pt x="19043" y="21050"/>
                    </a:lnTo>
                    <a:lnTo>
                      <a:pt x="190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37"/>
              <p:cNvSpPr/>
              <p:nvPr/>
            </p:nvSpPr>
            <p:spPr>
              <a:xfrm>
                <a:off x="-35892" y="157592"/>
                <a:ext cx="1576527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83" y="21050"/>
                    </a:lnTo>
                    <a:cubicBezTo>
                      <a:pt x="4155" y="10301"/>
                      <a:pt x="10373" y="4264"/>
                      <a:pt x="18157" y="1256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37"/>
              <p:cNvSpPr/>
              <p:nvPr/>
            </p:nvSpPr>
            <p:spPr>
              <a:xfrm>
                <a:off x="4594330" y="157592"/>
                <a:ext cx="1823638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1050" extrusionOk="0">
                    <a:moveTo>
                      <a:pt x="1" y="1"/>
                    </a:moveTo>
                    <a:lnTo>
                      <a:pt x="1" y="1256"/>
                    </a:lnTo>
                    <a:cubicBezTo>
                      <a:pt x="8981" y="4264"/>
                      <a:pt x="16153" y="10301"/>
                      <a:pt x="20506" y="21050"/>
                    </a:cubicBezTo>
                    <a:lnTo>
                      <a:pt x="21002" y="21050"/>
                    </a:lnTo>
                    <a:lnTo>
                      <a:pt x="210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37"/>
              <p:cNvSpPr/>
              <p:nvPr/>
            </p:nvSpPr>
            <p:spPr>
              <a:xfrm>
                <a:off x="6278773" y="157592"/>
                <a:ext cx="1559596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7962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77" y="21050"/>
                    </a:lnTo>
                    <a:cubicBezTo>
                      <a:pt x="4110" y="10301"/>
                      <a:pt x="10262" y="4264"/>
                      <a:pt x="17961" y="1256"/>
                    </a:cubicBezTo>
                    <a:lnTo>
                      <a:pt x="17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37"/>
              <p:cNvSpPr/>
              <p:nvPr/>
            </p:nvSpPr>
            <p:spPr>
              <a:xfrm>
                <a:off x="7717670" y="157592"/>
                <a:ext cx="1618899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7973" y="4264"/>
                      <a:pt x="14340" y="10301"/>
                      <a:pt x="18204" y="21050"/>
                    </a:cubicBezTo>
                    <a:lnTo>
                      <a:pt x="18644" y="21050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37"/>
              <p:cNvSpPr/>
              <p:nvPr/>
            </p:nvSpPr>
            <p:spPr>
              <a:xfrm>
                <a:off x="2904764" y="157592"/>
                <a:ext cx="177084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430" y="10758"/>
                    </a:lnTo>
                    <a:cubicBezTo>
                      <a:pt x="4668" y="5265"/>
                      <a:pt x="11648" y="2180"/>
                      <a:pt x="20394" y="642"/>
                    </a:cubicBezTo>
                    <a:lnTo>
                      <a:pt x="2039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37"/>
              <p:cNvSpPr/>
              <p:nvPr/>
            </p:nvSpPr>
            <p:spPr>
              <a:xfrm>
                <a:off x="1363759" y="157592"/>
                <a:ext cx="1579392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90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781" y="2180"/>
                      <a:pt x="13991" y="5265"/>
                      <a:pt x="17760" y="10758"/>
                    </a:cubicBezTo>
                    <a:lnTo>
                      <a:pt x="18190" y="10758"/>
                    </a:lnTo>
                    <a:lnTo>
                      <a:pt x="1819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37"/>
              <p:cNvSpPr/>
              <p:nvPr/>
            </p:nvSpPr>
            <p:spPr>
              <a:xfrm>
                <a:off x="-35892" y="157592"/>
                <a:ext cx="157652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383" y="10758"/>
                    </a:lnTo>
                    <a:cubicBezTo>
                      <a:pt x="4155" y="5265"/>
                      <a:pt x="10373" y="2180"/>
                      <a:pt x="18157" y="642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37"/>
              <p:cNvSpPr/>
              <p:nvPr/>
            </p:nvSpPr>
            <p:spPr>
              <a:xfrm>
                <a:off x="4594070" y="157592"/>
                <a:ext cx="1751918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177" h="10759" extrusionOk="0">
                    <a:moveTo>
                      <a:pt x="1" y="1"/>
                    </a:moveTo>
                    <a:lnTo>
                      <a:pt x="1" y="642"/>
                    </a:lnTo>
                    <a:cubicBezTo>
                      <a:pt x="8630" y="2180"/>
                      <a:pt x="15520" y="5265"/>
                      <a:pt x="19699" y="10758"/>
                    </a:cubicBezTo>
                    <a:lnTo>
                      <a:pt x="20177" y="10758"/>
                    </a:lnTo>
                    <a:lnTo>
                      <a:pt x="2017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37"/>
              <p:cNvSpPr/>
              <p:nvPr/>
            </p:nvSpPr>
            <p:spPr>
              <a:xfrm>
                <a:off x="6326528" y="157592"/>
                <a:ext cx="1511580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10759" extrusionOk="0">
                    <a:moveTo>
                      <a:pt x="0" y="1"/>
                    </a:moveTo>
                    <a:lnTo>
                      <a:pt x="0" y="10758"/>
                    </a:lnTo>
                    <a:lnTo>
                      <a:pt x="369" y="10758"/>
                    </a:lnTo>
                    <a:cubicBezTo>
                      <a:pt x="3984" y="5265"/>
                      <a:pt x="9946" y="2180"/>
                      <a:pt x="17409" y="642"/>
                    </a:cubicBezTo>
                    <a:lnTo>
                      <a:pt x="174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37"/>
              <p:cNvSpPr/>
              <p:nvPr/>
            </p:nvSpPr>
            <p:spPr>
              <a:xfrm>
                <a:off x="7717670" y="157592"/>
                <a:ext cx="1618899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973" y="2180"/>
                      <a:pt x="14340" y="5265"/>
                      <a:pt x="18204" y="10758"/>
                    </a:cubicBezTo>
                    <a:lnTo>
                      <a:pt x="18644" y="10758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37"/>
              <p:cNvSpPr/>
              <p:nvPr/>
            </p:nvSpPr>
            <p:spPr>
              <a:xfrm>
                <a:off x="2721907" y="1429520"/>
                <a:ext cx="456192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" y="73"/>
                      <a:pt x="90" y="154"/>
                      <a:pt x="132" y="230"/>
                    </a:cubicBezTo>
                    <a:lnTo>
                      <a:pt x="5106" y="233"/>
                    </a:lnTo>
                    <a:lnTo>
                      <a:pt x="525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37"/>
              <p:cNvSpPr/>
              <p:nvPr/>
            </p:nvSpPr>
            <p:spPr>
              <a:xfrm>
                <a:off x="-36152" y="155421"/>
                <a:ext cx="4726021" cy="1313005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15122" extrusionOk="0">
                    <a:moveTo>
                      <a:pt x="40860" y="1248"/>
                    </a:moveTo>
                    <a:lnTo>
                      <a:pt x="42283" y="1251"/>
                    </a:lnTo>
                    <a:lnTo>
                      <a:pt x="42682" y="1256"/>
                    </a:lnTo>
                    <a:lnTo>
                      <a:pt x="44766" y="1262"/>
                    </a:lnTo>
                    <a:lnTo>
                      <a:pt x="44727" y="3780"/>
                    </a:lnTo>
                    <a:lnTo>
                      <a:pt x="44727" y="3780"/>
                    </a:lnTo>
                    <a:lnTo>
                      <a:pt x="42640" y="3775"/>
                    </a:lnTo>
                    <a:lnTo>
                      <a:pt x="42241" y="3775"/>
                    </a:lnTo>
                    <a:lnTo>
                      <a:pt x="40860" y="3772"/>
                    </a:lnTo>
                    <a:lnTo>
                      <a:pt x="40863" y="1412"/>
                    </a:lnTo>
                    <a:lnTo>
                      <a:pt x="40860" y="1278"/>
                    </a:lnTo>
                    <a:lnTo>
                      <a:pt x="40860" y="1248"/>
                    </a:lnTo>
                    <a:close/>
                    <a:moveTo>
                      <a:pt x="2082" y="1245"/>
                    </a:moveTo>
                    <a:lnTo>
                      <a:pt x="8769" y="1262"/>
                    </a:lnTo>
                    <a:lnTo>
                      <a:pt x="8750" y="3784"/>
                    </a:lnTo>
                    <a:lnTo>
                      <a:pt x="2049" y="3770"/>
                    </a:lnTo>
                    <a:lnTo>
                      <a:pt x="2082" y="1245"/>
                    </a:lnTo>
                    <a:close/>
                    <a:moveTo>
                      <a:pt x="27391" y="1245"/>
                    </a:moveTo>
                    <a:lnTo>
                      <a:pt x="28702" y="1248"/>
                    </a:lnTo>
                    <a:lnTo>
                      <a:pt x="29098" y="1253"/>
                    </a:lnTo>
                    <a:lnTo>
                      <a:pt x="30870" y="1256"/>
                    </a:lnTo>
                    <a:lnTo>
                      <a:pt x="30831" y="3772"/>
                    </a:lnTo>
                    <a:lnTo>
                      <a:pt x="31230" y="3772"/>
                    </a:lnTo>
                    <a:lnTo>
                      <a:pt x="31263" y="1256"/>
                    </a:lnTo>
                    <a:lnTo>
                      <a:pt x="35780" y="1264"/>
                    </a:lnTo>
                    <a:lnTo>
                      <a:pt x="35763" y="3786"/>
                    </a:lnTo>
                    <a:lnTo>
                      <a:pt x="29059" y="3772"/>
                    </a:lnTo>
                    <a:lnTo>
                      <a:pt x="28663" y="3772"/>
                    </a:lnTo>
                    <a:lnTo>
                      <a:pt x="27391" y="3770"/>
                    </a:lnTo>
                    <a:lnTo>
                      <a:pt x="27394" y="1410"/>
                    </a:lnTo>
                    <a:lnTo>
                      <a:pt x="27391" y="1276"/>
                    </a:lnTo>
                    <a:lnTo>
                      <a:pt x="27391" y="1245"/>
                    </a:lnTo>
                    <a:close/>
                    <a:moveTo>
                      <a:pt x="36173" y="1262"/>
                    </a:moveTo>
                    <a:lnTo>
                      <a:pt x="40450" y="1273"/>
                    </a:lnTo>
                    <a:lnTo>
                      <a:pt x="40442" y="3795"/>
                    </a:lnTo>
                    <a:lnTo>
                      <a:pt x="36157" y="3784"/>
                    </a:lnTo>
                    <a:lnTo>
                      <a:pt x="36173" y="1262"/>
                    </a:lnTo>
                    <a:close/>
                    <a:moveTo>
                      <a:pt x="22724" y="1267"/>
                    </a:moveTo>
                    <a:lnTo>
                      <a:pt x="27000" y="1276"/>
                    </a:lnTo>
                    <a:lnTo>
                      <a:pt x="26995" y="3770"/>
                    </a:lnTo>
                    <a:lnTo>
                      <a:pt x="26903" y="3770"/>
                    </a:lnTo>
                    <a:lnTo>
                      <a:pt x="26897" y="3798"/>
                    </a:lnTo>
                    <a:lnTo>
                      <a:pt x="22707" y="3786"/>
                    </a:lnTo>
                    <a:lnTo>
                      <a:pt x="22724" y="1267"/>
                    </a:lnTo>
                    <a:close/>
                    <a:moveTo>
                      <a:pt x="27533" y="4032"/>
                    </a:moveTo>
                    <a:lnTo>
                      <a:pt x="32845" y="4043"/>
                    </a:lnTo>
                    <a:lnTo>
                      <a:pt x="32817" y="6699"/>
                    </a:lnTo>
                    <a:lnTo>
                      <a:pt x="32817" y="6699"/>
                    </a:lnTo>
                    <a:lnTo>
                      <a:pt x="27491" y="6693"/>
                    </a:lnTo>
                    <a:lnTo>
                      <a:pt x="27533" y="4032"/>
                    </a:lnTo>
                    <a:close/>
                    <a:moveTo>
                      <a:pt x="520" y="4029"/>
                    </a:moveTo>
                    <a:lnTo>
                      <a:pt x="5832" y="4038"/>
                    </a:lnTo>
                    <a:lnTo>
                      <a:pt x="5804" y="6696"/>
                    </a:lnTo>
                    <a:lnTo>
                      <a:pt x="5845" y="6696"/>
                    </a:lnTo>
                    <a:lnTo>
                      <a:pt x="5845" y="6699"/>
                    </a:lnTo>
                    <a:lnTo>
                      <a:pt x="478" y="6688"/>
                    </a:lnTo>
                    <a:lnTo>
                      <a:pt x="520" y="4029"/>
                    </a:lnTo>
                    <a:close/>
                    <a:moveTo>
                      <a:pt x="33241" y="4046"/>
                    </a:moveTo>
                    <a:lnTo>
                      <a:pt x="38082" y="4057"/>
                    </a:lnTo>
                    <a:lnTo>
                      <a:pt x="38070" y="6713"/>
                    </a:lnTo>
                    <a:lnTo>
                      <a:pt x="33216" y="6702"/>
                    </a:lnTo>
                    <a:lnTo>
                      <a:pt x="33241" y="4046"/>
                    </a:lnTo>
                    <a:close/>
                    <a:moveTo>
                      <a:pt x="38475" y="4051"/>
                    </a:moveTo>
                    <a:lnTo>
                      <a:pt x="40693" y="4054"/>
                    </a:lnTo>
                    <a:lnTo>
                      <a:pt x="40651" y="6688"/>
                    </a:lnTo>
                    <a:lnTo>
                      <a:pt x="40269" y="6693"/>
                    </a:lnTo>
                    <a:lnTo>
                      <a:pt x="40266" y="6713"/>
                    </a:lnTo>
                    <a:lnTo>
                      <a:pt x="38467" y="6710"/>
                    </a:lnTo>
                    <a:lnTo>
                      <a:pt x="38475" y="4051"/>
                    </a:lnTo>
                    <a:close/>
                    <a:moveTo>
                      <a:pt x="28415" y="6953"/>
                    </a:moveTo>
                    <a:lnTo>
                      <a:pt x="35155" y="6964"/>
                    </a:lnTo>
                    <a:lnTo>
                      <a:pt x="35138" y="9196"/>
                    </a:lnTo>
                    <a:lnTo>
                      <a:pt x="28384" y="9185"/>
                    </a:lnTo>
                    <a:lnTo>
                      <a:pt x="28415" y="6953"/>
                    </a:lnTo>
                    <a:close/>
                    <a:moveTo>
                      <a:pt x="32237" y="9461"/>
                    </a:moveTo>
                    <a:lnTo>
                      <a:pt x="37791" y="9469"/>
                    </a:lnTo>
                    <a:lnTo>
                      <a:pt x="37783" y="11626"/>
                    </a:lnTo>
                    <a:lnTo>
                      <a:pt x="32212" y="11620"/>
                    </a:lnTo>
                    <a:lnTo>
                      <a:pt x="32237" y="9461"/>
                    </a:lnTo>
                    <a:close/>
                    <a:moveTo>
                      <a:pt x="2872" y="1"/>
                    </a:moveTo>
                    <a:lnTo>
                      <a:pt x="2858" y="966"/>
                    </a:lnTo>
                    <a:lnTo>
                      <a:pt x="68" y="960"/>
                    </a:lnTo>
                    <a:lnTo>
                      <a:pt x="51" y="1220"/>
                    </a:lnTo>
                    <a:lnTo>
                      <a:pt x="1689" y="1225"/>
                    </a:lnTo>
                    <a:lnTo>
                      <a:pt x="1650" y="3750"/>
                    </a:lnTo>
                    <a:lnTo>
                      <a:pt x="1" y="3745"/>
                    </a:lnTo>
                    <a:lnTo>
                      <a:pt x="1" y="4007"/>
                    </a:lnTo>
                    <a:lnTo>
                      <a:pt x="124" y="4007"/>
                    </a:lnTo>
                    <a:lnTo>
                      <a:pt x="82" y="6668"/>
                    </a:lnTo>
                    <a:lnTo>
                      <a:pt x="1" y="6668"/>
                    </a:lnTo>
                    <a:lnTo>
                      <a:pt x="1" y="6933"/>
                    </a:lnTo>
                    <a:lnTo>
                      <a:pt x="1005" y="6936"/>
                    </a:lnTo>
                    <a:lnTo>
                      <a:pt x="972" y="9168"/>
                    </a:lnTo>
                    <a:lnTo>
                      <a:pt x="1" y="9165"/>
                    </a:lnTo>
                    <a:lnTo>
                      <a:pt x="1" y="9430"/>
                    </a:lnTo>
                    <a:lnTo>
                      <a:pt x="4824" y="9436"/>
                    </a:lnTo>
                    <a:lnTo>
                      <a:pt x="4799" y="11623"/>
                    </a:lnTo>
                    <a:lnTo>
                      <a:pt x="1" y="11620"/>
                    </a:lnTo>
                    <a:lnTo>
                      <a:pt x="1" y="11888"/>
                    </a:lnTo>
                    <a:lnTo>
                      <a:pt x="1" y="14675"/>
                    </a:lnTo>
                    <a:lnTo>
                      <a:pt x="1" y="14904"/>
                    </a:lnTo>
                    <a:lnTo>
                      <a:pt x="2969" y="14909"/>
                    </a:lnTo>
                    <a:lnTo>
                      <a:pt x="2964" y="15121"/>
                    </a:lnTo>
                    <a:cubicBezTo>
                      <a:pt x="3003" y="15052"/>
                      <a:pt x="3042" y="14979"/>
                      <a:pt x="3081" y="14909"/>
                    </a:cubicBezTo>
                    <a:lnTo>
                      <a:pt x="3206" y="14678"/>
                    </a:lnTo>
                    <a:lnTo>
                      <a:pt x="227" y="14675"/>
                    </a:lnTo>
                    <a:lnTo>
                      <a:pt x="274" y="11888"/>
                    </a:lnTo>
                    <a:lnTo>
                      <a:pt x="4905" y="11891"/>
                    </a:lnTo>
                    <a:cubicBezTo>
                      <a:pt x="4967" y="11801"/>
                      <a:pt x="5025" y="11715"/>
                      <a:pt x="5089" y="11626"/>
                    </a:cubicBezTo>
                    <a:cubicBezTo>
                      <a:pt x="5129" y="11570"/>
                      <a:pt x="5165" y="11514"/>
                      <a:pt x="5207" y="11464"/>
                    </a:cubicBezTo>
                    <a:lnTo>
                      <a:pt x="5229" y="9469"/>
                    </a:lnTo>
                    <a:lnTo>
                      <a:pt x="6727" y="9472"/>
                    </a:lnTo>
                    <a:cubicBezTo>
                      <a:pt x="6802" y="9380"/>
                      <a:pt x="6878" y="9293"/>
                      <a:pt x="6950" y="9207"/>
                    </a:cubicBezTo>
                    <a:lnTo>
                      <a:pt x="1373" y="9199"/>
                    </a:lnTo>
                    <a:lnTo>
                      <a:pt x="1407" y="6967"/>
                    </a:lnTo>
                    <a:lnTo>
                      <a:pt x="8147" y="6978"/>
                    </a:lnTo>
                    <a:lnTo>
                      <a:pt x="8139" y="7896"/>
                    </a:lnTo>
                    <a:cubicBezTo>
                      <a:pt x="8273" y="7759"/>
                      <a:pt x="8407" y="7622"/>
                      <a:pt x="8540" y="7488"/>
                    </a:cubicBezTo>
                    <a:lnTo>
                      <a:pt x="8546" y="6978"/>
                    </a:lnTo>
                    <a:lnTo>
                      <a:pt x="9068" y="6978"/>
                    </a:lnTo>
                    <a:cubicBezTo>
                      <a:pt x="9163" y="6891"/>
                      <a:pt x="9255" y="6799"/>
                      <a:pt x="9355" y="6713"/>
                    </a:cubicBezTo>
                    <a:lnTo>
                      <a:pt x="6208" y="6707"/>
                    </a:lnTo>
                    <a:lnTo>
                      <a:pt x="6233" y="4049"/>
                    </a:lnTo>
                    <a:lnTo>
                      <a:pt x="11074" y="4060"/>
                    </a:lnTo>
                    <a:lnTo>
                      <a:pt x="11065" y="5262"/>
                    </a:lnTo>
                    <a:cubicBezTo>
                      <a:pt x="11199" y="5162"/>
                      <a:pt x="11330" y="5061"/>
                      <a:pt x="11464" y="4964"/>
                    </a:cubicBezTo>
                    <a:lnTo>
                      <a:pt x="11467" y="4060"/>
                    </a:lnTo>
                    <a:lnTo>
                      <a:pt x="12747" y="4063"/>
                    </a:lnTo>
                    <a:cubicBezTo>
                      <a:pt x="12881" y="3976"/>
                      <a:pt x="13015" y="3884"/>
                      <a:pt x="13152" y="3800"/>
                    </a:cubicBezTo>
                    <a:lnTo>
                      <a:pt x="9149" y="3795"/>
                    </a:lnTo>
                    <a:lnTo>
                      <a:pt x="9165" y="1273"/>
                    </a:lnTo>
                    <a:lnTo>
                      <a:pt x="13439" y="1284"/>
                    </a:lnTo>
                    <a:lnTo>
                      <a:pt x="13437" y="3627"/>
                    </a:lnTo>
                    <a:cubicBezTo>
                      <a:pt x="13570" y="3547"/>
                      <a:pt x="13699" y="3466"/>
                      <a:pt x="13835" y="3387"/>
                    </a:cubicBezTo>
                    <a:lnTo>
                      <a:pt x="13838" y="1415"/>
                    </a:lnTo>
                    <a:lnTo>
                      <a:pt x="13835" y="1284"/>
                    </a:lnTo>
                    <a:lnTo>
                      <a:pt x="13835" y="1253"/>
                    </a:lnTo>
                    <a:lnTo>
                      <a:pt x="15258" y="1256"/>
                    </a:lnTo>
                    <a:lnTo>
                      <a:pt x="15654" y="1259"/>
                    </a:lnTo>
                    <a:lnTo>
                      <a:pt x="17741" y="1264"/>
                    </a:lnTo>
                    <a:lnTo>
                      <a:pt x="17730" y="1931"/>
                    </a:lnTo>
                    <a:cubicBezTo>
                      <a:pt x="17861" y="1990"/>
                      <a:pt x="17992" y="2046"/>
                      <a:pt x="18123" y="2107"/>
                    </a:cubicBezTo>
                    <a:lnTo>
                      <a:pt x="18137" y="1264"/>
                    </a:lnTo>
                    <a:lnTo>
                      <a:pt x="22339" y="1276"/>
                    </a:lnTo>
                    <a:lnTo>
                      <a:pt x="22322" y="3798"/>
                    </a:lnTo>
                    <a:lnTo>
                      <a:pt x="21357" y="3795"/>
                    </a:lnTo>
                    <a:lnTo>
                      <a:pt x="21357" y="3795"/>
                    </a:lnTo>
                    <a:cubicBezTo>
                      <a:pt x="21499" y="3881"/>
                      <a:pt x="21641" y="3968"/>
                      <a:pt x="21781" y="4054"/>
                    </a:cubicBezTo>
                    <a:lnTo>
                      <a:pt x="24638" y="4063"/>
                    </a:lnTo>
                    <a:lnTo>
                      <a:pt x="24626" y="6105"/>
                    </a:lnTo>
                    <a:cubicBezTo>
                      <a:pt x="24760" y="6214"/>
                      <a:pt x="24891" y="6325"/>
                      <a:pt x="25025" y="6437"/>
                    </a:cubicBezTo>
                    <a:lnTo>
                      <a:pt x="25036" y="4063"/>
                    </a:lnTo>
                    <a:lnTo>
                      <a:pt x="27146" y="4065"/>
                    </a:lnTo>
                    <a:lnTo>
                      <a:pt x="27104" y="6699"/>
                    </a:lnTo>
                    <a:lnTo>
                      <a:pt x="26719" y="6699"/>
                    </a:lnTo>
                    <a:lnTo>
                      <a:pt x="26716" y="6718"/>
                    </a:lnTo>
                    <a:lnTo>
                      <a:pt x="25357" y="6716"/>
                    </a:lnTo>
                    <a:lnTo>
                      <a:pt x="25357" y="6716"/>
                    </a:lnTo>
                    <a:cubicBezTo>
                      <a:pt x="25455" y="6802"/>
                      <a:pt x="25553" y="6894"/>
                      <a:pt x="25653" y="6981"/>
                    </a:cubicBezTo>
                    <a:lnTo>
                      <a:pt x="27553" y="6984"/>
                    </a:lnTo>
                    <a:lnTo>
                      <a:pt x="27553" y="6964"/>
                    </a:lnTo>
                    <a:lnTo>
                      <a:pt x="28027" y="6964"/>
                    </a:lnTo>
                    <a:lnTo>
                      <a:pt x="27994" y="9196"/>
                    </a:lnTo>
                    <a:lnTo>
                      <a:pt x="27854" y="9196"/>
                    </a:lnTo>
                    <a:cubicBezTo>
                      <a:pt x="27929" y="9282"/>
                      <a:pt x="28008" y="9374"/>
                      <a:pt x="28086" y="9461"/>
                    </a:cubicBezTo>
                    <a:lnTo>
                      <a:pt x="31849" y="9464"/>
                    </a:lnTo>
                    <a:lnTo>
                      <a:pt x="31824" y="11623"/>
                    </a:lnTo>
                    <a:lnTo>
                      <a:pt x="29810" y="11620"/>
                    </a:lnTo>
                    <a:lnTo>
                      <a:pt x="29810" y="11620"/>
                    </a:lnTo>
                    <a:cubicBezTo>
                      <a:pt x="29877" y="11707"/>
                      <a:pt x="29938" y="11796"/>
                      <a:pt x="30002" y="11888"/>
                    </a:cubicBezTo>
                    <a:lnTo>
                      <a:pt x="35685" y="11894"/>
                    </a:lnTo>
                    <a:lnTo>
                      <a:pt x="35640" y="14675"/>
                    </a:lnTo>
                    <a:lnTo>
                      <a:pt x="36042" y="14675"/>
                    </a:lnTo>
                    <a:lnTo>
                      <a:pt x="36087" y="11894"/>
                    </a:lnTo>
                    <a:lnTo>
                      <a:pt x="38988" y="11899"/>
                    </a:lnTo>
                    <a:cubicBezTo>
                      <a:pt x="39058" y="11807"/>
                      <a:pt x="39128" y="11721"/>
                      <a:pt x="39197" y="11634"/>
                    </a:cubicBezTo>
                    <a:lnTo>
                      <a:pt x="38196" y="11634"/>
                    </a:lnTo>
                    <a:lnTo>
                      <a:pt x="38207" y="9475"/>
                    </a:lnTo>
                    <a:lnTo>
                      <a:pt x="41081" y="9478"/>
                    </a:lnTo>
                    <a:lnTo>
                      <a:pt x="41081" y="9461"/>
                    </a:lnTo>
                    <a:lnTo>
                      <a:pt x="41100" y="9461"/>
                    </a:lnTo>
                    <a:cubicBezTo>
                      <a:pt x="41187" y="9374"/>
                      <a:pt x="41273" y="9282"/>
                      <a:pt x="41360" y="9196"/>
                    </a:cubicBezTo>
                    <a:lnTo>
                      <a:pt x="40121" y="9193"/>
                    </a:lnTo>
                    <a:lnTo>
                      <a:pt x="40118" y="9210"/>
                    </a:lnTo>
                    <a:lnTo>
                      <a:pt x="35551" y="9201"/>
                    </a:lnTo>
                    <a:lnTo>
                      <a:pt x="35568" y="6975"/>
                    </a:lnTo>
                    <a:lnTo>
                      <a:pt x="41011" y="6984"/>
                    </a:lnTo>
                    <a:lnTo>
                      <a:pt x="41011" y="6964"/>
                    </a:lnTo>
                    <a:lnTo>
                      <a:pt x="41594" y="6967"/>
                    </a:lnTo>
                    <a:lnTo>
                      <a:pt x="41560" y="8992"/>
                    </a:lnTo>
                    <a:cubicBezTo>
                      <a:pt x="41697" y="8861"/>
                      <a:pt x="41831" y="8727"/>
                      <a:pt x="41965" y="8596"/>
                    </a:cubicBezTo>
                    <a:lnTo>
                      <a:pt x="41990" y="6967"/>
                    </a:lnTo>
                    <a:lnTo>
                      <a:pt x="43801" y="6970"/>
                    </a:lnTo>
                    <a:cubicBezTo>
                      <a:pt x="43909" y="6880"/>
                      <a:pt x="44021" y="6794"/>
                      <a:pt x="44133" y="6705"/>
                    </a:cubicBezTo>
                    <a:lnTo>
                      <a:pt x="41067" y="6699"/>
                    </a:lnTo>
                    <a:lnTo>
                      <a:pt x="41108" y="4038"/>
                    </a:lnTo>
                    <a:lnTo>
                      <a:pt x="46420" y="4049"/>
                    </a:lnTo>
                    <a:lnTo>
                      <a:pt x="46409" y="5056"/>
                    </a:lnTo>
                    <a:cubicBezTo>
                      <a:pt x="46540" y="4969"/>
                      <a:pt x="46674" y="4883"/>
                      <a:pt x="46811" y="4799"/>
                    </a:cubicBezTo>
                    <a:lnTo>
                      <a:pt x="46816" y="4049"/>
                    </a:lnTo>
                    <a:lnTo>
                      <a:pt x="48058" y="4051"/>
                    </a:lnTo>
                    <a:cubicBezTo>
                      <a:pt x="48211" y="3965"/>
                      <a:pt x="48370" y="3879"/>
                      <a:pt x="48529" y="3789"/>
                    </a:cubicBezTo>
                    <a:lnTo>
                      <a:pt x="44996" y="3781"/>
                    </a:lnTo>
                    <a:lnTo>
                      <a:pt x="45126" y="3781"/>
                    </a:lnTo>
                    <a:lnTo>
                      <a:pt x="45162" y="1262"/>
                    </a:lnTo>
                    <a:lnTo>
                      <a:pt x="49363" y="1273"/>
                    </a:lnTo>
                    <a:lnTo>
                      <a:pt x="49350" y="3362"/>
                    </a:lnTo>
                    <a:cubicBezTo>
                      <a:pt x="49481" y="3293"/>
                      <a:pt x="49615" y="3226"/>
                      <a:pt x="49746" y="3162"/>
                    </a:cubicBezTo>
                    <a:lnTo>
                      <a:pt x="49760" y="1276"/>
                    </a:lnTo>
                    <a:lnTo>
                      <a:pt x="54036" y="1287"/>
                    </a:lnTo>
                    <a:lnTo>
                      <a:pt x="54036" y="1527"/>
                    </a:lnTo>
                    <a:cubicBezTo>
                      <a:pt x="54167" y="1571"/>
                      <a:pt x="54299" y="1622"/>
                      <a:pt x="54430" y="1669"/>
                    </a:cubicBezTo>
                    <a:lnTo>
                      <a:pt x="54430" y="1418"/>
                    </a:lnTo>
                    <a:lnTo>
                      <a:pt x="54427" y="1287"/>
                    </a:lnTo>
                    <a:lnTo>
                      <a:pt x="54391" y="1016"/>
                    </a:lnTo>
                    <a:lnTo>
                      <a:pt x="52309" y="1008"/>
                    </a:lnTo>
                    <a:lnTo>
                      <a:pt x="52312" y="20"/>
                    </a:lnTo>
                    <a:lnTo>
                      <a:pt x="51919" y="20"/>
                    </a:lnTo>
                    <a:lnTo>
                      <a:pt x="51916" y="1005"/>
                    </a:lnTo>
                    <a:lnTo>
                      <a:pt x="48331" y="994"/>
                    </a:lnTo>
                    <a:lnTo>
                      <a:pt x="48337" y="17"/>
                    </a:lnTo>
                    <a:lnTo>
                      <a:pt x="47943" y="17"/>
                    </a:lnTo>
                    <a:lnTo>
                      <a:pt x="47932" y="994"/>
                    </a:lnTo>
                    <a:lnTo>
                      <a:pt x="43817" y="983"/>
                    </a:lnTo>
                    <a:lnTo>
                      <a:pt x="43831" y="17"/>
                    </a:lnTo>
                    <a:lnTo>
                      <a:pt x="43441" y="17"/>
                    </a:lnTo>
                    <a:lnTo>
                      <a:pt x="43427" y="983"/>
                    </a:lnTo>
                    <a:lnTo>
                      <a:pt x="40637" y="977"/>
                    </a:lnTo>
                    <a:lnTo>
                      <a:pt x="40634" y="1008"/>
                    </a:lnTo>
                    <a:lnTo>
                      <a:pt x="38751" y="1002"/>
                    </a:lnTo>
                    <a:lnTo>
                      <a:pt x="38754" y="15"/>
                    </a:lnTo>
                    <a:lnTo>
                      <a:pt x="38361" y="15"/>
                    </a:lnTo>
                    <a:lnTo>
                      <a:pt x="38358" y="997"/>
                    </a:lnTo>
                    <a:lnTo>
                      <a:pt x="34773" y="988"/>
                    </a:lnTo>
                    <a:lnTo>
                      <a:pt x="34778" y="12"/>
                    </a:lnTo>
                    <a:lnTo>
                      <a:pt x="34385" y="12"/>
                    </a:lnTo>
                    <a:lnTo>
                      <a:pt x="34379" y="988"/>
                    </a:lnTo>
                    <a:lnTo>
                      <a:pt x="30265" y="977"/>
                    </a:lnTo>
                    <a:lnTo>
                      <a:pt x="30278" y="12"/>
                    </a:lnTo>
                    <a:lnTo>
                      <a:pt x="29882" y="12"/>
                    </a:lnTo>
                    <a:lnTo>
                      <a:pt x="29868" y="977"/>
                    </a:lnTo>
                    <a:lnTo>
                      <a:pt x="27079" y="969"/>
                    </a:lnTo>
                    <a:lnTo>
                      <a:pt x="27076" y="1002"/>
                    </a:lnTo>
                    <a:lnTo>
                      <a:pt x="25301" y="997"/>
                    </a:lnTo>
                    <a:lnTo>
                      <a:pt x="25304" y="12"/>
                    </a:lnTo>
                    <a:lnTo>
                      <a:pt x="24911" y="12"/>
                    </a:lnTo>
                    <a:lnTo>
                      <a:pt x="24908" y="994"/>
                    </a:lnTo>
                    <a:lnTo>
                      <a:pt x="21323" y="983"/>
                    </a:lnTo>
                    <a:lnTo>
                      <a:pt x="21329" y="6"/>
                    </a:lnTo>
                    <a:lnTo>
                      <a:pt x="20935" y="6"/>
                    </a:lnTo>
                    <a:lnTo>
                      <a:pt x="20924" y="983"/>
                    </a:lnTo>
                    <a:lnTo>
                      <a:pt x="16809" y="974"/>
                    </a:lnTo>
                    <a:lnTo>
                      <a:pt x="16823" y="6"/>
                    </a:lnTo>
                    <a:lnTo>
                      <a:pt x="16433" y="6"/>
                    </a:lnTo>
                    <a:lnTo>
                      <a:pt x="16419" y="974"/>
                    </a:lnTo>
                    <a:lnTo>
                      <a:pt x="13629" y="966"/>
                    </a:lnTo>
                    <a:lnTo>
                      <a:pt x="13626" y="997"/>
                    </a:lnTo>
                    <a:lnTo>
                      <a:pt x="11743" y="991"/>
                    </a:lnTo>
                    <a:lnTo>
                      <a:pt x="11746" y="3"/>
                    </a:lnTo>
                    <a:lnTo>
                      <a:pt x="11353" y="3"/>
                    </a:lnTo>
                    <a:lnTo>
                      <a:pt x="11350" y="988"/>
                    </a:lnTo>
                    <a:lnTo>
                      <a:pt x="7765" y="977"/>
                    </a:lnTo>
                    <a:lnTo>
                      <a:pt x="7770" y="1"/>
                    </a:lnTo>
                    <a:lnTo>
                      <a:pt x="7377" y="1"/>
                    </a:lnTo>
                    <a:lnTo>
                      <a:pt x="7366" y="977"/>
                    </a:lnTo>
                    <a:lnTo>
                      <a:pt x="3251" y="966"/>
                    </a:lnTo>
                    <a:lnTo>
                      <a:pt x="326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37"/>
              <p:cNvSpPr/>
              <p:nvPr/>
            </p:nvSpPr>
            <p:spPr>
              <a:xfrm>
                <a:off x="6092269" y="1429520"/>
                <a:ext cx="462530" cy="104974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2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73"/>
                      <a:pt x="93" y="154"/>
                      <a:pt x="140" y="230"/>
                    </a:cubicBezTo>
                    <a:lnTo>
                      <a:pt x="338" y="230"/>
                    </a:lnTo>
                    <a:lnTo>
                      <a:pt x="335" y="548"/>
                    </a:lnTo>
                    <a:cubicBezTo>
                      <a:pt x="469" y="763"/>
                      <a:pt x="598" y="986"/>
                      <a:pt x="729" y="1209"/>
                    </a:cubicBezTo>
                    <a:lnTo>
                      <a:pt x="743" y="230"/>
                    </a:lnTo>
                    <a:lnTo>
                      <a:pt x="5201" y="233"/>
                    </a:lnTo>
                    <a:lnTo>
                      <a:pt x="5326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37"/>
              <p:cNvSpPr/>
              <p:nvPr/>
            </p:nvSpPr>
            <p:spPr>
              <a:xfrm>
                <a:off x="4690013" y="155421"/>
                <a:ext cx="4647268" cy="1294077"/>
              </a:xfrm>
              <a:custGeom>
                <a:avLst/>
                <a:gdLst/>
                <a:ahLst/>
                <a:cxnLst/>
                <a:rect l="l" t="t" r="r" b="b"/>
                <a:pathLst>
                  <a:path w="53523" h="14904" extrusionOk="0">
                    <a:moveTo>
                      <a:pt x="40896" y="1242"/>
                    </a:moveTo>
                    <a:lnTo>
                      <a:pt x="42319" y="1245"/>
                    </a:lnTo>
                    <a:lnTo>
                      <a:pt x="42718" y="1248"/>
                    </a:lnTo>
                    <a:lnTo>
                      <a:pt x="44802" y="1256"/>
                    </a:lnTo>
                    <a:lnTo>
                      <a:pt x="44763" y="3772"/>
                    </a:lnTo>
                    <a:lnTo>
                      <a:pt x="45162" y="3772"/>
                    </a:lnTo>
                    <a:lnTo>
                      <a:pt x="45195" y="1256"/>
                    </a:lnTo>
                    <a:lnTo>
                      <a:pt x="49399" y="1264"/>
                    </a:lnTo>
                    <a:lnTo>
                      <a:pt x="49377" y="3784"/>
                    </a:lnTo>
                    <a:lnTo>
                      <a:pt x="42676" y="3770"/>
                    </a:lnTo>
                    <a:lnTo>
                      <a:pt x="42277" y="3770"/>
                    </a:lnTo>
                    <a:lnTo>
                      <a:pt x="40896" y="3767"/>
                    </a:lnTo>
                    <a:lnTo>
                      <a:pt x="40899" y="1407"/>
                    </a:lnTo>
                    <a:lnTo>
                      <a:pt x="40896" y="1273"/>
                    </a:lnTo>
                    <a:lnTo>
                      <a:pt x="40896" y="1242"/>
                    </a:lnTo>
                    <a:close/>
                    <a:moveTo>
                      <a:pt x="15205" y="1248"/>
                    </a:moveTo>
                    <a:lnTo>
                      <a:pt x="15604" y="1253"/>
                    </a:lnTo>
                    <a:lnTo>
                      <a:pt x="17688" y="1259"/>
                    </a:lnTo>
                    <a:lnTo>
                      <a:pt x="17652" y="3778"/>
                    </a:lnTo>
                    <a:lnTo>
                      <a:pt x="18048" y="3778"/>
                    </a:lnTo>
                    <a:lnTo>
                      <a:pt x="18084" y="1259"/>
                    </a:lnTo>
                    <a:lnTo>
                      <a:pt x="22285" y="1270"/>
                    </a:lnTo>
                    <a:lnTo>
                      <a:pt x="22269" y="3792"/>
                    </a:lnTo>
                    <a:lnTo>
                      <a:pt x="15565" y="3775"/>
                    </a:lnTo>
                    <a:lnTo>
                      <a:pt x="15169" y="3775"/>
                    </a:lnTo>
                    <a:lnTo>
                      <a:pt x="13788" y="3772"/>
                    </a:lnTo>
                    <a:lnTo>
                      <a:pt x="13790" y="1412"/>
                    </a:lnTo>
                    <a:lnTo>
                      <a:pt x="13788" y="1281"/>
                    </a:lnTo>
                    <a:lnTo>
                      <a:pt x="13788" y="1248"/>
                    </a:lnTo>
                    <a:close/>
                    <a:moveTo>
                      <a:pt x="9123" y="1267"/>
                    </a:moveTo>
                    <a:lnTo>
                      <a:pt x="13400" y="1276"/>
                    </a:lnTo>
                    <a:lnTo>
                      <a:pt x="13397" y="3795"/>
                    </a:lnTo>
                    <a:lnTo>
                      <a:pt x="9106" y="3786"/>
                    </a:lnTo>
                    <a:lnTo>
                      <a:pt x="9123" y="1267"/>
                    </a:lnTo>
                    <a:close/>
                    <a:moveTo>
                      <a:pt x="22679" y="1262"/>
                    </a:moveTo>
                    <a:lnTo>
                      <a:pt x="26953" y="1273"/>
                    </a:lnTo>
                    <a:lnTo>
                      <a:pt x="26950" y="3767"/>
                    </a:lnTo>
                    <a:lnTo>
                      <a:pt x="26947" y="3795"/>
                    </a:lnTo>
                    <a:lnTo>
                      <a:pt x="22662" y="3784"/>
                    </a:lnTo>
                    <a:lnTo>
                      <a:pt x="22679" y="1262"/>
                    </a:lnTo>
                    <a:close/>
                    <a:moveTo>
                      <a:pt x="14042" y="4032"/>
                    </a:moveTo>
                    <a:lnTo>
                      <a:pt x="19351" y="4043"/>
                    </a:lnTo>
                    <a:lnTo>
                      <a:pt x="19323" y="6699"/>
                    </a:lnTo>
                    <a:lnTo>
                      <a:pt x="19323" y="6699"/>
                    </a:lnTo>
                    <a:lnTo>
                      <a:pt x="14000" y="6693"/>
                    </a:lnTo>
                    <a:lnTo>
                      <a:pt x="14042" y="4032"/>
                    </a:lnTo>
                    <a:close/>
                    <a:moveTo>
                      <a:pt x="11422" y="4051"/>
                    </a:moveTo>
                    <a:lnTo>
                      <a:pt x="13640" y="4057"/>
                    </a:lnTo>
                    <a:lnTo>
                      <a:pt x="13598" y="6688"/>
                    </a:lnTo>
                    <a:lnTo>
                      <a:pt x="13216" y="6688"/>
                    </a:lnTo>
                    <a:lnTo>
                      <a:pt x="13210" y="6710"/>
                    </a:lnTo>
                    <a:lnTo>
                      <a:pt x="11411" y="6707"/>
                    </a:lnTo>
                    <a:lnTo>
                      <a:pt x="11422" y="4051"/>
                    </a:lnTo>
                    <a:close/>
                    <a:moveTo>
                      <a:pt x="46852" y="4046"/>
                    </a:moveTo>
                    <a:lnTo>
                      <a:pt x="51693" y="4051"/>
                    </a:lnTo>
                    <a:lnTo>
                      <a:pt x="51681" y="6710"/>
                    </a:lnTo>
                    <a:lnTo>
                      <a:pt x="46827" y="6702"/>
                    </a:lnTo>
                    <a:lnTo>
                      <a:pt x="46852" y="4046"/>
                    </a:lnTo>
                    <a:close/>
                    <a:moveTo>
                      <a:pt x="19747" y="4046"/>
                    </a:moveTo>
                    <a:lnTo>
                      <a:pt x="24587" y="4057"/>
                    </a:lnTo>
                    <a:lnTo>
                      <a:pt x="24576" y="6713"/>
                    </a:lnTo>
                    <a:lnTo>
                      <a:pt x="19722" y="6702"/>
                    </a:lnTo>
                    <a:lnTo>
                      <a:pt x="19747" y="4046"/>
                    </a:lnTo>
                    <a:close/>
                    <a:moveTo>
                      <a:pt x="24983" y="4051"/>
                    </a:moveTo>
                    <a:lnTo>
                      <a:pt x="27193" y="4054"/>
                    </a:lnTo>
                    <a:lnTo>
                      <a:pt x="27151" y="6688"/>
                    </a:lnTo>
                    <a:lnTo>
                      <a:pt x="26763" y="6693"/>
                    </a:lnTo>
                    <a:lnTo>
                      <a:pt x="26760" y="6713"/>
                    </a:lnTo>
                    <a:lnTo>
                      <a:pt x="24975" y="6710"/>
                    </a:lnTo>
                    <a:lnTo>
                      <a:pt x="24983" y="4051"/>
                    </a:lnTo>
                    <a:close/>
                    <a:moveTo>
                      <a:pt x="14923" y="6953"/>
                    </a:moveTo>
                    <a:lnTo>
                      <a:pt x="21663" y="6964"/>
                    </a:lnTo>
                    <a:lnTo>
                      <a:pt x="21647" y="9196"/>
                    </a:lnTo>
                    <a:lnTo>
                      <a:pt x="14892" y="9185"/>
                    </a:lnTo>
                    <a:lnTo>
                      <a:pt x="14923" y="6953"/>
                    </a:lnTo>
                    <a:close/>
                    <a:moveTo>
                      <a:pt x="2824" y="1"/>
                    </a:moveTo>
                    <a:lnTo>
                      <a:pt x="2810" y="966"/>
                    </a:lnTo>
                    <a:lnTo>
                      <a:pt x="20" y="960"/>
                    </a:lnTo>
                    <a:lnTo>
                      <a:pt x="1" y="1220"/>
                    </a:lnTo>
                    <a:lnTo>
                      <a:pt x="1641" y="1225"/>
                    </a:lnTo>
                    <a:lnTo>
                      <a:pt x="2037" y="1228"/>
                    </a:lnTo>
                    <a:lnTo>
                      <a:pt x="3809" y="1231"/>
                    </a:lnTo>
                    <a:lnTo>
                      <a:pt x="3778" y="3298"/>
                    </a:lnTo>
                    <a:cubicBezTo>
                      <a:pt x="3912" y="3365"/>
                      <a:pt x="4040" y="3435"/>
                      <a:pt x="4171" y="3505"/>
                    </a:cubicBezTo>
                    <a:lnTo>
                      <a:pt x="4205" y="1231"/>
                    </a:lnTo>
                    <a:lnTo>
                      <a:pt x="8719" y="1242"/>
                    </a:lnTo>
                    <a:lnTo>
                      <a:pt x="8702" y="3764"/>
                    </a:lnTo>
                    <a:lnTo>
                      <a:pt x="4637" y="3753"/>
                    </a:lnTo>
                    <a:lnTo>
                      <a:pt x="4637" y="3753"/>
                    </a:lnTo>
                    <a:cubicBezTo>
                      <a:pt x="4793" y="3839"/>
                      <a:pt x="4952" y="3926"/>
                      <a:pt x="5111" y="4015"/>
                    </a:cubicBezTo>
                    <a:lnTo>
                      <a:pt x="5781" y="4018"/>
                    </a:lnTo>
                    <a:lnTo>
                      <a:pt x="5775" y="4409"/>
                    </a:lnTo>
                    <a:cubicBezTo>
                      <a:pt x="5909" y="4489"/>
                      <a:pt x="6038" y="4568"/>
                      <a:pt x="6172" y="4651"/>
                    </a:cubicBezTo>
                    <a:lnTo>
                      <a:pt x="6177" y="4018"/>
                    </a:lnTo>
                    <a:lnTo>
                      <a:pt x="11017" y="4029"/>
                    </a:lnTo>
                    <a:lnTo>
                      <a:pt x="11006" y="6685"/>
                    </a:lnTo>
                    <a:lnTo>
                      <a:pt x="9053" y="6682"/>
                    </a:lnTo>
                    <a:lnTo>
                      <a:pt x="9053" y="6682"/>
                    </a:lnTo>
                    <a:cubicBezTo>
                      <a:pt x="9162" y="6769"/>
                      <a:pt x="9271" y="6861"/>
                      <a:pt x="9380" y="6947"/>
                    </a:cubicBezTo>
                    <a:lnTo>
                      <a:pt x="13933" y="6953"/>
                    </a:lnTo>
                    <a:lnTo>
                      <a:pt x="13933" y="6933"/>
                    </a:lnTo>
                    <a:lnTo>
                      <a:pt x="14516" y="6936"/>
                    </a:lnTo>
                    <a:lnTo>
                      <a:pt x="14480" y="9168"/>
                    </a:lnTo>
                    <a:lnTo>
                      <a:pt x="13043" y="9165"/>
                    </a:lnTo>
                    <a:lnTo>
                      <a:pt x="13040" y="9182"/>
                    </a:lnTo>
                    <a:lnTo>
                      <a:pt x="11824" y="9179"/>
                    </a:lnTo>
                    <a:lnTo>
                      <a:pt x="11824" y="9179"/>
                    </a:lnTo>
                    <a:cubicBezTo>
                      <a:pt x="11910" y="9266"/>
                      <a:pt x="11997" y="9358"/>
                      <a:pt x="12080" y="9444"/>
                    </a:cubicBezTo>
                    <a:lnTo>
                      <a:pt x="14000" y="9447"/>
                    </a:lnTo>
                    <a:lnTo>
                      <a:pt x="14000" y="9430"/>
                    </a:lnTo>
                    <a:lnTo>
                      <a:pt x="18329" y="9436"/>
                    </a:lnTo>
                    <a:lnTo>
                      <a:pt x="18307" y="11595"/>
                    </a:lnTo>
                    <a:lnTo>
                      <a:pt x="13958" y="11592"/>
                    </a:lnTo>
                    <a:lnTo>
                      <a:pt x="13958" y="11592"/>
                    </a:lnTo>
                    <a:cubicBezTo>
                      <a:pt x="14030" y="11679"/>
                      <a:pt x="14100" y="11771"/>
                      <a:pt x="14170" y="11860"/>
                    </a:cubicBezTo>
                    <a:lnTo>
                      <a:pt x="22163" y="11868"/>
                    </a:lnTo>
                    <a:lnTo>
                      <a:pt x="22135" y="13450"/>
                    </a:lnTo>
                    <a:cubicBezTo>
                      <a:pt x="22271" y="13221"/>
                      <a:pt x="22408" y="12993"/>
                      <a:pt x="22548" y="12775"/>
                    </a:cubicBezTo>
                    <a:lnTo>
                      <a:pt x="22562" y="11871"/>
                    </a:lnTo>
                    <a:lnTo>
                      <a:pt x="23133" y="11871"/>
                    </a:lnTo>
                    <a:cubicBezTo>
                      <a:pt x="23192" y="11779"/>
                      <a:pt x="23251" y="11693"/>
                      <a:pt x="23315" y="11606"/>
                    </a:cubicBezTo>
                    <a:lnTo>
                      <a:pt x="23315" y="11606"/>
                    </a:lnTo>
                    <a:lnTo>
                      <a:pt x="18717" y="11623"/>
                    </a:lnTo>
                    <a:lnTo>
                      <a:pt x="18742" y="9464"/>
                    </a:lnTo>
                    <a:lnTo>
                      <a:pt x="24300" y="9472"/>
                    </a:lnTo>
                    <a:lnTo>
                      <a:pt x="24297" y="10292"/>
                    </a:lnTo>
                    <a:cubicBezTo>
                      <a:pt x="24431" y="10116"/>
                      <a:pt x="24562" y="9946"/>
                      <a:pt x="24699" y="9779"/>
                    </a:cubicBezTo>
                    <a:lnTo>
                      <a:pt x="24701" y="9472"/>
                    </a:lnTo>
                    <a:lnTo>
                      <a:pt x="24952" y="9472"/>
                    </a:lnTo>
                    <a:cubicBezTo>
                      <a:pt x="25025" y="9386"/>
                      <a:pt x="25097" y="9293"/>
                      <a:pt x="25167" y="9207"/>
                    </a:cubicBezTo>
                    <a:lnTo>
                      <a:pt x="22048" y="9204"/>
                    </a:lnTo>
                    <a:lnTo>
                      <a:pt x="22065" y="6975"/>
                    </a:lnTo>
                    <a:lnTo>
                      <a:pt x="27265" y="6981"/>
                    </a:lnTo>
                    <a:lnTo>
                      <a:pt x="27285" y="6961"/>
                    </a:lnTo>
                    <a:cubicBezTo>
                      <a:pt x="27380" y="6875"/>
                      <a:pt x="27474" y="6783"/>
                      <a:pt x="27566" y="6696"/>
                    </a:cubicBezTo>
                    <a:lnTo>
                      <a:pt x="27552" y="6696"/>
                    </a:lnTo>
                    <a:lnTo>
                      <a:pt x="27594" y="4035"/>
                    </a:lnTo>
                    <a:lnTo>
                      <a:pt x="30939" y="4043"/>
                    </a:lnTo>
                    <a:cubicBezTo>
                      <a:pt x="31073" y="3954"/>
                      <a:pt x="31207" y="3865"/>
                      <a:pt x="31341" y="3781"/>
                    </a:cubicBezTo>
                    <a:lnTo>
                      <a:pt x="29120" y="3778"/>
                    </a:lnTo>
                    <a:lnTo>
                      <a:pt x="28721" y="3778"/>
                    </a:lnTo>
                    <a:lnTo>
                      <a:pt x="27352" y="3772"/>
                    </a:lnTo>
                    <a:lnTo>
                      <a:pt x="27354" y="1412"/>
                    </a:lnTo>
                    <a:lnTo>
                      <a:pt x="27352" y="1281"/>
                    </a:lnTo>
                    <a:lnTo>
                      <a:pt x="27352" y="1248"/>
                    </a:lnTo>
                    <a:lnTo>
                      <a:pt x="28760" y="1253"/>
                    </a:lnTo>
                    <a:lnTo>
                      <a:pt x="29157" y="1256"/>
                    </a:lnTo>
                    <a:lnTo>
                      <a:pt x="30928" y="1259"/>
                    </a:lnTo>
                    <a:lnTo>
                      <a:pt x="30892" y="3778"/>
                    </a:lnTo>
                    <a:lnTo>
                      <a:pt x="31288" y="3778"/>
                    </a:lnTo>
                    <a:lnTo>
                      <a:pt x="31324" y="1259"/>
                    </a:lnTo>
                    <a:lnTo>
                      <a:pt x="35838" y="1270"/>
                    </a:lnTo>
                    <a:lnTo>
                      <a:pt x="35835" y="1666"/>
                    </a:lnTo>
                    <a:cubicBezTo>
                      <a:pt x="35969" y="1719"/>
                      <a:pt x="36098" y="1775"/>
                      <a:pt x="36232" y="1834"/>
                    </a:cubicBezTo>
                    <a:lnTo>
                      <a:pt x="36234" y="1270"/>
                    </a:lnTo>
                    <a:lnTo>
                      <a:pt x="40508" y="1281"/>
                    </a:lnTo>
                    <a:lnTo>
                      <a:pt x="40505" y="3798"/>
                    </a:lnTo>
                    <a:lnTo>
                      <a:pt x="40012" y="3795"/>
                    </a:lnTo>
                    <a:lnTo>
                      <a:pt x="40430" y="4057"/>
                    </a:lnTo>
                    <a:lnTo>
                      <a:pt x="40757" y="4057"/>
                    </a:lnTo>
                    <a:lnTo>
                      <a:pt x="40754" y="4269"/>
                    </a:lnTo>
                    <a:cubicBezTo>
                      <a:pt x="40885" y="4356"/>
                      <a:pt x="41016" y="4448"/>
                      <a:pt x="41144" y="4534"/>
                    </a:cubicBezTo>
                    <a:lnTo>
                      <a:pt x="41150" y="4032"/>
                    </a:lnTo>
                    <a:lnTo>
                      <a:pt x="46462" y="4043"/>
                    </a:lnTo>
                    <a:lnTo>
                      <a:pt x="46434" y="6699"/>
                    </a:lnTo>
                    <a:lnTo>
                      <a:pt x="46434" y="6699"/>
                    </a:lnTo>
                    <a:lnTo>
                      <a:pt x="43890" y="6696"/>
                    </a:lnTo>
                    <a:lnTo>
                      <a:pt x="43890" y="6696"/>
                    </a:lnTo>
                    <a:cubicBezTo>
                      <a:pt x="43987" y="6783"/>
                      <a:pt x="44082" y="6875"/>
                      <a:pt x="44182" y="6961"/>
                    </a:cubicBezTo>
                    <a:lnTo>
                      <a:pt x="48772" y="6967"/>
                    </a:lnTo>
                    <a:lnTo>
                      <a:pt x="48752" y="9196"/>
                    </a:lnTo>
                    <a:lnTo>
                      <a:pt x="46353" y="9193"/>
                    </a:lnTo>
                    <a:lnTo>
                      <a:pt x="46353" y="9193"/>
                    </a:lnTo>
                    <a:cubicBezTo>
                      <a:pt x="46431" y="9280"/>
                      <a:pt x="46506" y="9372"/>
                      <a:pt x="46584" y="9458"/>
                    </a:cubicBezTo>
                    <a:lnTo>
                      <a:pt x="51405" y="9464"/>
                    </a:lnTo>
                    <a:lnTo>
                      <a:pt x="51397" y="11623"/>
                    </a:lnTo>
                    <a:lnTo>
                      <a:pt x="48261" y="11620"/>
                    </a:lnTo>
                    <a:lnTo>
                      <a:pt x="48261" y="11620"/>
                    </a:lnTo>
                    <a:cubicBezTo>
                      <a:pt x="48322" y="11707"/>
                      <a:pt x="48387" y="11799"/>
                      <a:pt x="48448" y="11888"/>
                    </a:cubicBezTo>
                    <a:lnTo>
                      <a:pt x="49282" y="11888"/>
                    </a:lnTo>
                    <a:lnTo>
                      <a:pt x="49263" y="13118"/>
                    </a:lnTo>
                    <a:cubicBezTo>
                      <a:pt x="49394" y="13327"/>
                      <a:pt x="49522" y="13542"/>
                      <a:pt x="49653" y="13754"/>
                    </a:cubicBezTo>
                    <a:lnTo>
                      <a:pt x="49684" y="11888"/>
                    </a:lnTo>
                    <a:lnTo>
                      <a:pt x="52758" y="11891"/>
                    </a:lnTo>
                    <a:lnTo>
                      <a:pt x="52750" y="14675"/>
                    </a:lnTo>
                    <a:lnTo>
                      <a:pt x="50186" y="14672"/>
                    </a:lnTo>
                    <a:lnTo>
                      <a:pt x="50186" y="14672"/>
                    </a:lnTo>
                    <a:cubicBezTo>
                      <a:pt x="50228" y="14747"/>
                      <a:pt x="50273" y="14826"/>
                      <a:pt x="50314" y="14901"/>
                    </a:cubicBezTo>
                    <a:lnTo>
                      <a:pt x="51082" y="14901"/>
                    </a:lnTo>
                    <a:lnTo>
                      <a:pt x="53517" y="14904"/>
                    </a:lnTo>
                    <a:lnTo>
                      <a:pt x="53517" y="14672"/>
                    </a:lnTo>
                    <a:lnTo>
                      <a:pt x="53154" y="14672"/>
                    </a:lnTo>
                    <a:lnTo>
                      <a:pt x="53160" y="11888"/>
                    </a:lnTo>
                    <a:lnTo>
                      <a:pt x="53517" y="11888"/>
                    </a:lnTo>
                    <a:lnTo>
                      <a:pt x="53517" y="11623"/>
                    </a:lnTo>
                    <a:lnTo>
                      <a:pt x="51796" y="11620"/>
                    </a:lnTo>
                    <a:lnTo>
                      <a:pt x="51807" y="9461"/>
                    </a:lnTo>
                    <a:lnTo>
                      <a:pt x="53520" y="9464"/>
                    </a:lnTo>
                    <a:lnTo>
                      <a:pt x="53520" y="9199"/>
                    </a:lnTo>
                    <a:lnTo>
                      <a:pt x="49157" y="9193"/>
                    </a:lnTo>
                    <a:lnTo>
                      <a:pt x="49173" y="6964"/>
                    </a:lnTo>
                    <a:lnTo>
                      <a:pt x="53523" y="6972"/>
                    </a:lnTo>
                    <a:lnTo>
                      <a:pt x="53523" y="6707"/>
                    </a:lnTo>
                    <a:lnTo>
                      <a:pt x="52086" y="6702"/>
                    </a:lnTo>
                    <a:lnTo>
                      <a:pt x="52097" y="4046"/>
                    </a:lnTo>
                    <a:lnTo>
                      <a:pt x="53523" y="4049"/>
                    </a:lnTo>
                    <a:lnTo>
                      <a:pt x="53523" y="3786"/>
                    </a:lnTo>
                    <a:lnTo>
                      <a:pt x="49782" y="3781"/>
                    </a:lnTo>
                    <a:lnTo>
                      <a:pt x="49798" y="1259"/>
                    </a:lnTo>
                    <a:lnTo>
                      <a:pt x="53517" y="1273"/>
                    </a:lnTo>
                    <a:lnTo>
                      <a:pt x="53517" y="1011"/>
                    </a:lnTo>
                    <a:lnTo>
                      <a:pt x="52365" y="1008"/>
                    </a:lnTo>
                    <a:lnTo>
                      <a:pt x="52370" y="20"/>
                    </a:lnTo>
                    <a:lnTo>
                      <a:pt x="51974" y="20"/>
                    </a:lnTo>
                    <a:lnTo>
                      <a:pt x="51972" y="1005"/>
                    </a:lnTo>
                    <a:lnTo>
                      <a:pt x="48387" y="994"/>
                    </a:lnTo>
                    <a:lnTo>
                      <a:pt x="48392" y="17"/>
                    </a:lnTo>
                    <a:lnTo>
                      <a:pt x="47999" y="17"/>
                    </a:lnTo>
                    <a:lnTo>
                      <a:pt x="47988" y="994"/>
                    </a:lnTo>
                    <a:lnTo>
                      <a:pt x="43873" y="983"/>
                    </a:lnTo>
                    <a:lnTo>
                      <a:pt x="43887" y="17"/>
                    </a:lnTo>
                    <a:lnTo>
                      <a:pt x="43493" y="17"/>
                    </a:lnTo>
                    <a:lnTo>
                      <a:pt x="43479" y="983"/>
                    </a:lnTo>
                    <a:lnTo>
                      <a:pt x="40690" y="977"/>
                    </a:lnTo>
                    <a:lnTo>
                      <a:pt x="40687" y="1008"/>
                    </a:lnTo>
                    <a:lnTo>
                      <a:pt x="38804" y="1002"/>
                    </a:lnTo>
                    <a:lnTo>
                      <a:pt x="38807" y="15"/>
                    </a:lnTo>
                    <a:lnTo>
                      <a:pt x="38413" y="15"/>
                    </a:lnTo>
                    <a:lnTo>
                      <a:pt x="38410" y="997"/>
                    </a:lnTo>
                    <a:lnTo>
                      <a:pt x="34825" y="988"/>
                    </a:lnTo>
                    <a:lnTo>
                      <a:pt x="34831" y="12"/>
                    </a:lnTo>
                    <a:lnTo>
                      <a:pt x="34438" y="12"/>
                    </a:lnTo>
                    <a:lnTo>
                      <a:pt x="34427" y="988"/>
                    </a:lnTo>
                    <a:lnTo>
                      <a:pt x="30312" y="977"/>
                    </a:lnTo>
                    <a:lnTo>
                      <a:pt x="30326" y="12"/>
                    </a:lnTo>
                    <a:lnTo>
                      <a:pt x="29932" y="12"/>
                    </a:lnTo>
                    <a:lnTo>
                      <a:pt x="29918" y="977"/>
                    </a:lnTo>
                    <a:lnTo>
                      <a:pt x="27128" y="969"/>
                    </a:lnTo>
                    <a:lnTo>
                      <a:pt x="27126" y="1002"/>
                    </a:lnTo>
                    <a:lnTo>
                      <a:pt x="25251" y="997"/>
                    </a:lnTo>
                    <a:lnTo>
                      <a:pt x="25256" y="12"/>
                    </a:lnTo>
                    <a:lnTo>
                      <a:pt x="24860" y="12"/>
                    </a:lnTo>
                    <a:lnTo>
                      <a:pt x="24858" y="994"/>
                    </a:lnTo>
                    <a:lnTo>
                      <a:pt x="21273" y="983"/>
                    </a:lnTo>
                    <a:lnTo>
                      <a:pt x="21281" y="6"/>
                    </a:lnTo>
                    <a:lnTo>
                      <a:pt x="20885" y="6"/>
                    </a:lnTo>
                    <a:lnTo>
                      <a:pt x="20877" y="983"/>
                    </a:lnTo>
                    <a:lnTo>
                      <a:pt x="16762" y="974"/>
                    </a:lnTo>
                    <a:lnTo>
                      <a:pt x="16776" y="6"/>
                    </a:lnTo>
                    <a:lnTo>
                      <a:pt x="16382" y="6"/>
                    </a:lnTo>
                    <a:lnTo>
                      <a:pt x="16368" y="974"/>
                    </a:lnTo>
                    <a:lnTo>
                      <a:pt x="13578" y="966"/>
                    </a:lnTo>
                    <a:lnTo>
                      <a:pt x="13573" y="997"/>
                    </a:lnTo>
                    <a:lnTo>
                      <a:pt x="11690" y="991"/>
                    </a:lnTo>
                    <a:lnTo>
                      <a:pt x="11695" y="3"/>
                    </a:lnTo>
                    <a:lnTo>
                      <a:pt x="11299" y="3"/>
                    </a:lnTo>
                    <a:lnTo>
                      <a:pt x="11296" y="988"/>
                    </a:lnTo>
                    <a:lnTo>
                      <a:pt x="7711" y="977"/>
                    </a:lnTo>
                    <a:lnTo>
                      <a:pt x="7720" y="1"/>
                    </a:lnTo>
                    <a:lnTo>
                      <a:pt x="7324" y="1"/>
                    </a:lnTo>
                    <a:lnTo>
                      <a:pt x="7318" y="977"/>
                    </a:lnTo>
                    <a:lnTo>
                      <a:pt x="3203" y="966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37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37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37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37"/>
              <p:cNvSpPr/>
              <p:nvPr/>
            </p:nvSpPr>
            <p:spPr>
              <a:xfrm>
                <a:off x="6070736" y="338105"/>
                <a:ext cx="5774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2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29"/>
                    </a:cubicBezTo>
                    <a:cubicBezTo>
                      <a:pt x="0" y="511"/>
                      <a:pt x="148" y="661"/>
                      <a:pt x="332" y="661"/>
                    </a:cubicBezTo>
                    <a:cubicBezTo>
                      <a:pt x="516" y="661"/>
                      <a:pt x="664" y="516"/>
                      <a:pt x="664" y="329"/>
                    </a:cubicBezTo>
                    <a:cubicBezTo>
                      <a:pt x="664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37"/>
              <p:cNvSpPr/>
              <p:nvPr/>
            </p:nvSpPr>
            <p:spPr>
              <a:xfrm>
                <a:off x="6504784" y="336108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1"/>
                    </a:moveTo>
                    <a:cubicBezTo>
                      <a:pt x="146" y="1"/>
                      <a:pt x="1" y="152"/>
                      <a:pt x="1" y="333"/>
                    </a:cubicBezTo>
                    <a:cubicBezTo>
                      <a:pt x="1" y="514"/>
                      <a:pt x="146" y="665"/>
                      <a:pt x="330" y="665"/>
                    </a:cubicBezTo>
                    <a:cubicBezTo>
                      <a:pt x="517" y="665"/>
                      <a:pt x="662" y="517"/>
                      <a:pt x="662" y="333"/>
                    </a:cubicBezTo>
                    <a:cubicBezTo>
                      <a:pt x="662" y="149"/>
                      <a:pt x="517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37"/>
              <p:cNvSpPr/>
              <p:nvPr/>
            </p:nvSpPr>
            <p:spPr>
              <a:xfrm>
                <a:off x="6101733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37"/>
              <p:cNvSpPr/>
              <p:nvPr/>
            </p:nvSpPr>
            <p:spPr>
              <a:xfrm>
                <a:off x="6056930" y="362504"/>
                <a:ext cx="513845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9814" extrusionOk="0">
                    <a:moveTo>
                      <a:pt x="463" y="1"/>
                    </a:moveTo>
                    <a:lnTo>
                      <a:pt x="0" y="9712"/>
                    </a:lnTo>
                    <a:cubicBezTo>
                      <a:pt x="884" y="9454"/>
                      <a:pt x="1490" y="9365"/>
                      <a:pt x="1991" y="9365"/>
                    </a:cubicBezTo>
                    <a:cubicBezTo>
                      <a:pt x="3116" y="9365"/>
                      <a:pt x="3715" y="9814"/>
                      <a:pt x="5740" y="9814"/>
                    </a:cubicBezTo>
                    <a:cubicBezTo>
                      <a:pt x="5798" y="9814"/>
                      <a:pt x="5857" y="9813"/>
                      <a:pt x="5917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6" y="1050"/>
                      <a:pt x="902" y="762"/>
                      <a:pt x="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37"/>
              <p:cNvSpPr/>
              <p:nvPr/>
            </p:nvSpPr>
            <p:spPr>
              <a:xfrm>
                <a:off x="6080894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0" y="8928"/>
                      <a:pt x="1349" y="8839"/>
                      <a:pt x="1804" y="8839"/>
                    </a:cubicBezTo>
                    <a:cubicBezTo>
                      <a:pt x="2822" y="8839"/>
                      <a:pt x="3366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6" y="1"/>
                    </a:lnTo>
                    <a:cubicBezTo>
                      <a:pt x="4466" y="312"/>
                      <a:pt x="3611" y="449"/>
                      <a:pt x="2772" y="449"/>
                    </a:cubicBezTo>
                    <a:cubicBezTo>
                      <a:pt x="1847" y="449"/>
                      <a:pt x="940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37"/>
              <p:cNvSpPr/>
              <p:nvPr/>
            </p:nvSpPr>
            <p:spPr>
              <a:xfrm>
                <a:off x="6272522" y="382908"/>
                <a:ext cx="24520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89" y="628"/>
                      <a:pt x="212" y="899"/>
                      <a:pt x="368" y="1164"/>
                    </a:cubicBezTo>
                    <a:cubicBezTo>
                      <a:pt x="991" y="2210"/>
                      <a:pt x="1961" y="2846"/>
                      <a:pt x="2823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37"/>
              <p:cNvSpPr/>
              <p:nvPr/>
            </p:nvSpPr>
            <p:spPr>
              <a:xfrm>
                <a:off x="6081415" y="497259"/>
                <a:ext cx="46565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7764" extrusionOk="0">
                    <a:moveTo>
                      <a:pt x="243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89" y="5457"/>
                      <a:pt x="809" y="2801"/>
                      <a:pt x="1875" y="2600"/>
                    </a:cubicBezTo>
                    <a:cubicBezTo>
                      <a:pt x="1918" y="2592"/>
                      <a:pt x="1961" y="2588"/>
                      <a:pt x="2005" y="2588"/>
                    </a:cubicBezTo>
                    <a:cubicBezTo>
                      <a:pt x="3204" y="2588"/>
                      <a:pt x="4409" y="5612"/>
                      <a:pt x="4910" y="7758"/>
                    </a:cubicBezTo>
                    <a:cubicBezTo>
                      <a:pt x="5008" y="7760"/>
                      <a:pt x="5110" y="7764"/>
                      <a:pt x="5217" y="7764"/>
                    </a:cubicBezTo>
                    <a:cubicBezTo>
                      <a:pt x="5264" y="7764"/>
                      <a:pt x="5313" y="7763"/>
                      <a:pt x="5362" y="7761"/>
                    </a:cubicBezTo>
                    <a:lnTo>
                      <a:pt x="5273" y="3627"/>
                    </a:lnTo>
                    <a:cubicBezTo>
                      <a:pt x="4411" y="3432"/>
                      <a:pt x="3510" y="3245"/>
                      <a:pt x="2595" y="2611"/>
                    </a:cubicBezTo>
                    <a:cubicBezTo>
                      <a:pt x="1562" y="1900"/>
                      <a:pt x="714" y="812"/>
                      <a:pt x="24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37"/>
              <p:cNvSpPr/>
              <p:nvPr/>
            </p:nvSpPr>
            <p:spPr>
              <a:xfrm>
                <a:off x="6084802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6" y="82"/>
                      <a:pt x="5239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37"/>
              <p:cNvSpPr/>
              <p:nvPr/>
            </p:nvSpPr>
            <p:spPr>
              <a:xfrm>
                <a:off x="6084975" y="344878"/>
                <a:ext cx="46253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260" extrusionOk="0">
                    <a:moveTo>
                      <a:pt x="18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82" y="260"/>
                      <a:pt x="182" y="260"/>
                    </a:cubicBezTo>
                    <a:lnTo>
                      <a:pt x="5145" y="260"/>
                    </a:lnTo>
                    <a:cubicBezTo>
                      <a:pt x="5243" y="260"/>
                      <a:pt x="5327" y="179"/>
                      <a:pt x="5327" y="78"/>
                    </a:cubicBezTo>
                    <a:cubicBezTo>
                      <a:pt x="5327" y="51"/>
                      <a:pt x="5318" y="25"/>
                      <a:pt x="5307" y="0"/>
                    </a:cubicBezTo>
                    <a:cubicBezTo>
                      <a:pt x="5274" y="62"/>
                      <a:pt x="5212" y="104"/>
                      <a:pt x="5143" y="104"/>
                    </a:cubicBezTo>
                    <a:lnTo>
                      <a:pt x="179" y="104"/>
                    </a:lnTo>
                    <a:cubicBezTo>
                      <a:pt x="110" y="104"/>
                      <a:pt x="46" y="62"/>
                      <a:pt x="1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37"/>
              <p:cNvSpPr/>
              <p:nvPr/>
            </p:nvSpPr>
            <p:spPr>
              <a:xfrm>
                <a:off x="6070736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7"/>
                      <a:pt x="148" y="664"/>
                      <a:pt x="332" y="664"/>
                    </a:cubicBezTo>
                    <a:cubicBezTo>
                      <a:pt x="516" y="664"/>
                      <a:pt x="664" y="517"/>
                      <a:pt x="664" y="332"/>
                    </a:cubicBezTo>
                    <a:cubicBezTo>
                      <a:pt x="664" y="151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37"/>
              <p:cNvSpPr/>
              <p:nvPr/>
            </p:nvSpPr>
            <p:spPr>
              <a:xfrm>
                <a:off x="6505044" y="322824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4"/>
                      <a:pt x="148" y="664"/>
                      <a:pt x="330" y="664"/>
                    </a:cubicBezTo>
                    <a:cubicBezTo>
                      <a:pt x="514" y="664"/>
                      <a:pt x="662" y="514"/>
                      <a:pt x="662" y="332"/>
                    </a:cubicBezTo>
                    <a:cubicBezTo>
                      <a:pt x="662" y="148"/>
                      <a:pt x="514" y="0"/>
                      <a:pt x="330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37"/>
              <p:cNvSpPr/>
              <p:nvPr/>
            </p:nvSpPr>
            <p:spPr>
              <a:xfrm>
                <a:off x="2668161" y="338105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2" y="0"/>
                    </a:moveTo>
                    <a:cubicBezTo>
                      <a:pt x="145" y="0"/>
                      <a:pt x="0" y="148"/>
                      <a:pt x="0" y="329"/>
                    </a:cubicBezTo>
                    <a:cubicBezTo>
                      <a:pt x="0" y="511"/>
                      <a:pt x="145" y="661"/>
                      <a:pt x="332" y="661"/>
                    </a:cubicBezTo>
                    <a:cubicBezTo>
                      <a:pt x="516" y="661"/>
                      <a:pt x="661" y="516"/>
                      <a:pt x="661" y="329"/>
                    </a:cubicBezTo>
                    <a:cubicBezTo>
                      <a:pt x="661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37"/>
              <p:cNvSpPr/>
              <p:nvPr/>
            </p:nvSpPr>
            <p:spPr>
              <a:xfrm>
                <a:off x="3101948" y="336108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1"/>
                    </a:moveTo>
                    <a:cubicBezTo>
                      <a:pt x="148" y="4"/>
                      <a:pt x="1" y="152"/>
                      <a:pt x="1" y="333"/>
                    </a:cubicBezTo>
                    <a:cubicBezTo>
                      <a:pt x="1" y="514"/>
                      <a:pt x="148" y="665"/>
                      <a:pt x="333" y="665"/>
                    </a:cubicBezTo>
                    <a:cubicBezTo>
                      <a:pt x="514" y="665"/>
                      <a:pt x="665" y="517"/>
                      <a:pt x="665" y="333"/>
                    </a:cubicBezTo>
                    <a:cubicBezTo>
                      <a:pt x="665" y="149"/>
                      <a:pt x="517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37"/>
              <p:cNvSpPr/>
              <p:nvPr/>
            </p:nvSpPr>
            <p:spPr>
              <a:xfrm>
                <a:off x="2698897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37"/>
              <p:cNvSpPr/>
              <p:nvPr/>
            </p:nvSpPr>
            <p:spPr>
              <a:xfrm>
                <a:off x="2654095" y="362504"/>
                <a:ext cx="514106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9814" extrusionOk="0">
                    <a:moveTo>
                      <a:pt x="466" y="1"/>
                    </a:moveTo>
                    <a:lnTo>
                      <a:pt x="0" y="9712"/>
                    </a:lnTo>
                    <a:cubicBezTo>
                      <a:pt x="884" y="9454"/>
                      <a:pt x="1491" y="9365"/>
                      <a:pt x="1993" y="9365"/>
                    </a:cubicBezTo>
                    <a:cubicBezTo>
                      <a:pt x="3119" y="9365"/>
                      <a:pt x="3718" y="9814"/>
                      <a:pt x="5743" y="9814"/>
                    </a:cubicBezTo>
                    <a:cubicBezTo>
                      <a:pt x="5801" y="9814"/>
                      <a:pt x="5860" y="9813"/>
                      <a:pt x="5920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7" y="1050"/>
                      <a:pt x="903" y="762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37"/>
              <p:cNvSpPr/>
              <p:nvPr/>
            </p:nvSpPr>
            <p:spPr>
              <a:xfrm>
                <a:off x="2678059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1" y="8928"/>
                      <a:pt x="1351" y="8839"/>
                      <a:pt x="1805" y="8839"/>
                    </a:cubicBezTo>
                    <a:cubicBezTo>
                      <a:pt x="2825" y="8839"/>
                      <a:pt x="3368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9" y="1"/>
                    </a:lnTo>
                    <a:cubicBezTo>
                      <a:pt x="4469" y="312"/>
                      <a:pt x="3614" y="449"/>
                      <a:pt x="2774" y="449"/>
                    </a:cubicBezTo>
                    <a:cubicBezTo>
                      <a:pt x="1849" y="449"/>
                      <a:pt x="941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37"/>
              <p:cNvSpPr/>
              <p:nvPr/>
            </p:nvSpPr>
            <p:spPr>
              <a:xfrm>
                <a:off x="2869426" y="382908"/>
                <a:ext cx="24546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90" y="628"/>
                      <a:pt x="212" y="899"/>
                      <a:pt x="369" y="1164"/>
                    </a:cubicBezTo>
                    <a:cubicBezTo>
                      <a:pt x="991" y="2210"/>
                      <a:pt x="1964" y="2846"/>
                      <a:pt x="2826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37"/>
              <p:cNvSpPr/>
              <p:nvPr/>
            </p:nvSpPr>
            <p:spPr>
              <a:xfrm>
                <a:off x="2678319" y="497259"/>
                <a:ext cx="46591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7764" extrusionOk="0">
                    <a:moveTo>
                      <a:pt x="246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92" y="5457"/>
                      <a:pt x="809" y="2801"/>
                      <a:pt x="1878" y="2600"/>
                    </a:cubicBezTo>
                    <a:cubicBezTo>
                      <a:pt x="1921" y="2592"/>
                      <a:pt x="1964" y="2588"/>
                      <a:pt x="2008" y="2588"/>
                    </a:cubicBezTo>
                    <a:cubicBezTo>
                      <a:pt x="3207" y="2588"/>
                      <a:pt x="4409" y="5612"/>
                      <a:pt x="4910" y="7758"/>
                    </a:cubicBezTo>
                    <a:cubicBezTo>
                      <a:pt x="5008" y="7760"/>
                      <a:pt x="5111" y="7764"/>
                      <a:pt x="5218" y="7764"/>
                    </a:cubicBezTo>
                    <a:cubicBezTo>
                      <a:pt x="5266" y="7764"/>
                      <a:pt x="5315" y="7763"/>
                      <a:pt x="5365" y="7761"/>
                    </a:cubicBezTo>
                    <a:lnTo>
                      <a:pt x="5273" y="3627"/>
                    </a:lnTo>
                    <a:cubicBezTo>
                      <a:pt x="4417" y="3432"/>
                      <a:pt x="3510" y="3245"/>
                      <a:pt x="2595" y="2611"/>
                    </a:cubicBezTo>
                    <a:cubicBezTo>
                      <a:pt x="1563" y="1900"/>
                      <a:pt x="714" y="812"/>
                      <a:pt x="246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37"/>
              <p:cNvSpPr/>
              <p:nvPr/>
            </p:nvSpPr>
            <p:spPr>
              <a:xfrm>
                <a:off x="2681966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3" y="82"/>
                      <a:pt x="5242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37"/>
              <p:cNvSpPr/>
              <p:nvPr/>
            </p:nvSpPr>
            <p:spPr>
              <a:xfrm>
                <a:off x="2682400" y="344878"/>
                <a:ext cx="46227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60" extrusionOk="0">
                    <a:moveTo>
                      <a:pt x="17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79" y="260"/>
                      <a:pt x="182" y="260"/>
                    </a:cubicBezTo>
                    <a:lnTo>
                      <a:pt x="5142" y="260"/>
                    </a:lnTo>
                    <a:cubicBezTo>
                      <a:pt x="5240" y="260"/>
                      <a:pt x="5324" y="179"/>
                      <a:pt x="5324" y="78"/>
                    </a:cubicBezTo>
                    <a:cubicBezTo>
                      <a:pt x="5324" y="51"/>
                      <a:pt x="5318" y="25"/>
                      <a:pt x="5307" y="0"/>
                    </a:cubicBezTo>
                    <a:cubicBezTo>
                      <a:pt x="5273" y="62"/>
                      <a:pt x="5209" y="104"/>
                      <a:pt x="5140" y="104"/>
                    </a:cubicBezTo>
                    <a:lnTo>
                      <a:pt x="176" y="104"/>
                    </a:lnTo>
                    <a:cubicBezTo>
                      <a:pt x="107" y="104"/>
                      <a:pt x="45" y="62"/>
                      <a:pt x="1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37"/>
              <p:cNvSpPr/>
              <p:nvPr/>
            </p:nvSpPr>
            <p:spPr>
              <a:xfrm>
                <a:off x="2667900" y="322563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0" y="1"/>
                    </a:moveTo>
                    <a:cubicBezTo>
                      <a:pt x="148" y="1"/>
                      <a:pt x="0" y="149"/>
                      <a:pt x="0" y="333"/>
                    </a:cubicBezTo>
                    <a:cubicBezTo>
                      <a:pt x="0" y="514"/>
                      <a:pt x="148" y="662"/>
                      <a:pt x="330" y="662"/>
                    </a:cubicBezTo>
                    <a:cubicBezTo>
                      <a:pt x="514" y="662"/>
                      <a:pt x="662" y="514"/>
                      <a:pt x="662" y="333"/>
                    </a:cubicBezTo>
                    <a:cubicBezTo>
                      <a:pt x="662" y="149"/>
                      <a:pt x="514" y="1"/>
                      <a:pt x="330" y="1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37"/>
              <p:cNvSpPr/>
              <p:nvPr/>
            </p:nvSpPr>
            <p:spPr>
              <a:xfrm>
                <a:off x="3101948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0"/>
                    </a:moveTo>
                    <a:cubicBezTo>
                      <a:pt x="148" y="0"/>
                      <a:pt x="1" y="148"/>
                      <a:pt x="1" y="332"/>
                    </a:cubicBezTo>
                    <a:cubicBezTo>
                      <a:pt x="1" y="517"/>
                      <a:pt x="148" y="664"/>
                      <a:pt x="333" y="664"/>
                    </a:cubicBezTo>
                    <a:cubicBezTo>
                      <a:pt x="514" y="664"/>
                      <a:pt x="665" y="517"/>
                      <a:pt x="665" y="332"/>
                    </a:cubicBezTo>
                    <a:cubicBezTo>
                      <a:pt x="665" y="151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37"/>
              <p:cNvSpPr/>
              <p:nvPr/>
            </p:nvSpPr>
            <p:spPr>
              <a:xfrm>
                <a:off x="6129149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34" name="Google Shape;8734;p37"/>
              <p:cNvGrpSpPr/>
              <p:nvPr/>
            </p:nvGrpSpPr>
            <p:grpSpPr>
              <a:xfrm>
                <a:off x="7359168" y="730861"/>
                <a:ext cx="735945" cy="811175"/>
                <a:chOff x="1764350" y="3917600"/>
                <a:chExt cx="214975" cy="236950"/>
              </a:xfrm>
            </p:grpSpPr>
            <p:sp>
              <p:nvSpPr>
                <p:cNvPr id="8735" name="Google Shape;8735;p37"/>
                <p:cNvSpPr/>
                <p:nvPr/>
              </p:nvSpPr>
              <p:spPr>
                <a:xfrm>
                  <a:off x="1764350" y="3917600"/>
                  <a:ext cx="21497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9" h="9478" extrusionOk="0">
                      <a:moveTo>
                        <a:pt x="0" y="0"/>
                      </a:moveTo>
                      <a:cubicBezTo>
                        <a:pt x="0" y="5044"/>
                        <a:pt x="1509" y="7287"/>
                        <a:pt x="4299" y="9477"/>
                      </a:cubicBezTo>
                      <a:cubicBezTo>
                        <a:pt x="7167" y="7307"/>
                        <a:pt x="8598" y="4645"/>
                        <a:pt x="8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6" name="Google Shape;8736;p37"/>
                <p:cNvSpPr/>
                <p:nvPr/>
              </p:nvSpPr>
              <p:spPr>
                <a:xfrm>
                  <a:off x="1774250" y="3917600"/>
                  <a:ext cx="20507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" h="9478" extrusionOk="0">
                      <a:moveTo>
                        <a:pt x="7918" y="0"/>
                      </a:moveTo>
                      <a:cubicBezTo>
                        <a:pt x="7920" y="313"/>
                        <a:pt x="7906" y="625"/>
                        <a:pt x="7867" y="943"/>
                      </a:cubicBezTo>
                      <a:cubicBezTo>
                        <a:pt x="7524" y="3862"/>
                        <a:pt x="5518" y="6089"/>
                        <a:pt x="3303" y="6089"/>
                      </a:cubicBezTo>
                      <a:cubicBezTo>
                        <a:pt x="3198" y="6089"/>
                        <a:pt x="3092" y="6084"/>
                        <a:pt x="2985" y="6074"/>
                      </a:cubicBezTo>
                      <a:cubicBezTo>
                        <a:pt x="1702" y="5948"/>
                        <a:pt x="639" y="5086"/>
                        <a:pt x="0" y="3831"/>
                      </a:cubicBezTo>
                      <a:lnTo>
                        <a:pt x="0" y="3831"/>
                      </a:lnTo>
                      <a:cubicBezTo>
                        <a:pt x="617" y="6372"/>
                        <a:pt x="1942" y="7937"/>
                        <a:pt x="3903" y="9477"/>
                      </a:cubicBezTo>
                      <a:cubicBezTo>
                        <a:pt x="6774" y="7307"/>
                        <a:pt x="8202" y="4645"/>
                        <a:pt x="82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7" name="Google Shape;8737;p37"/>
                <p:cNvSpPr/>
                <p:nvPr/>
              </p:nvSpPr>
              <p:spPr>
                <a:xfrm>
                  <a:off x="1764350" y="3917600"/>
                  <a:ext cx="10812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5" h="9478" extrusionOk="0">
                      <a:moveTo>
                        <a:pt x="0" y="0"/>
                      </a:moveTo>
                      <a:cubicBezTo>
                        <a:pt x="0" y="5044"/>
                        <a:pt x="1509" y="7287"/>
                        <a:pt x="4299" y="9477"/>
                      </a:cubicBezTo>
                      <a:cubicBezTo>
                        <a:pt x="4307" y="9469"/>
                        <a:pt x="4316" y="9463"/>
                        <a:pt x="4324" y="9455"/>
                      </a:cubicBezTo>
                      <a:lnTo>
                        <a:pt x="4324" y="0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8" name="Google Shape;8738;p37"/>
                <p:cNvSpPr/>
                <p:nvPr/>
              </p:nvSpPr>
              <p:spPr>
                <a:xfrm>
                  <a:off x="1771025" y="3925400"/>
                  <a:ext cx="201375" cy="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5" h="8873" extrusionOk="0">
                      <a:moveTo>
                        <a:pt x="7938" y="104"/>
                      </a:moveTo>
                      <a:cubicBezTo>
                        <a:pt x="7927" y="4121"/>
                        <a:pt x="6794" y="6629"/>
                        <a:pt x="4029" y="8733"/>
                      </a:cubicBezTo>
                      <a:cubicBezTo>
                        <a:pt x="1563" y="6783"/>
                        <a:pt x="129" y="4732"/>
                        <a:pt x="118" y="104"/>
                      </a:cubicBezTo>
                      <a:close/>
                      <a:moveTo>
                        <a:pt x="1" y="1"/>
                      </a:moveTo>
                      <a:lnTo>
                        <a:pt x="1" y="51"/>
                      </a:lnTo>
                      <a:cubicBezTo>
                        <a:pt x="1" y="4782"/>
                        <a:pt x="1463" y="6858"/>
                        <a:pt x="3990" y="8844"/>
                      </a:cubicBezTo>
                      <a:lnTo>
                        <a:pt x="4029" y="8872"/>
                      </a:lnTo>
                      <a:lnTo>
                        <a:pt x="4066" y="8844"/>
                      </a:lnTo>
                      <a:cubicBezTo>
                        <a:pt x="6903" y="6702"/>
                        <a:pt x="8055" y="4152"/>
                        <a:pt x="8055" y="51"/>
                      </a:cubicBezTo>
                      <a:lnTo>
                        <a:pt x="80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9" name="Google Shape;8739;p37"/>
                <p:cNvSpPr/>
                <p:nvPr/>
              </p:nvSpPr>
              <p:spPr>
                <a:xfrm>
                  <a:off x="1870075" y="3926375"/>
                  <a:ext cx="3500" cy="2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728" extrusionOk="0">
                      <a:moveTo>
                        <a:pt x="0" y="1"/>
                      </a:moveTo>
                      <a:lnTo>
                        <a:pt x="0" y="8727"/>
                      </a:lnTo>
                      <a:lnTo>
                        <a:pt x="140" y="8727"/>
                      </a:ln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0" name="Google Shape;8740;p37"/>
                <p:cNvSpPr/>
                <p:nvPr/>
              </p:nvSpPr>
              <p:spPr>
                <a:xfrm>
                  <a:off x="1787825" y="3959100"/>
                  <a:ext cx="33525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017" extrusionOk="0">
                      <a:moveTo>
                        <a:pt x="361" y="0"/>
                      </a:moveTo>
                      <a:lnTo>
                        <a:pt x="361" y="0"/>
                      </a:lnTo>
                      <a:cubicBezTo>
                        <a:pt x="0" y="644"/>
                        <a:pt x="200" y="1016"/>
                        <a:pt x="639" y="1016"/>
                      </a:cubicBezTo>
                      <a:cubicBezTo>
                        <a:pt x="688" y="1016"/>
                        <a:pt x="741" y="1011"/>
                        <a:pt x="796" y="1002"/>
                      </a:cubicBezTo>
                      <a:cubicBezTo>
                        <a:pt x="1340" y="907"/>
                        <a:pt x="905" y="11"/>
                        <a:pt x="905" y="11"/>
                      </a:cubicBezTo>
                      <a:lnTo>
                        <a:pt x="905" y="11"/>
                      </a:lnTo>
                      <a:cubicBezTo>
                        <a:pt x="905" y="11"/>
                        <a:pt x="986" y="679"/>
                        <a:pt x="634" y="679"/>
                      </a:cubicBezTo>
                      <a:cubicBezTo>
                        <a:pt x="628" y="679"/>
                        <a:pt x="622" y="678"/>
                        <a:pt x="615" y="678"/>
                      </a:cubicBezTo>
                      <a:cubicBezTo>
                        <a:pt x="241" y="656"/>
                        <a:pt x="361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1" name="Google Shape;8741;p37"/>
                <p:cNvSpPr/>
                <p:nvPr/>
              </p:nvSpPr>
              <p:spPr>
                <a:xfrm>
                  <a:off x="1796150" y="3964250"/>
                  <a:ext cx="13500" cy="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90" extrusionOk="0">
                      <a:moveTo>
                        <a:pt x="332" y="1"/>
                      </a:moveTo>
                      <a:cubicBezTo>
                        <a:pt x="332" y="1"/>
                        <a:pt x="0" y="561"/>
                        <a:pt x="307" y="589"/>
                      </a:cubicBezTo>
                      <a:cubicBezTo>
                        <a:pt x="311" y="590"/>
                        <a:pt x="315" y="590"/>
                        <a:pt x="320" y="590"/>
                      </a:cubicBezTo>
                      <a:cubicBezTo>
                        <a:pt x="539" y="590"/>
                        <a:pt x="332" y="1"/>
                        <a:pt x="3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2" name="Google Shape;8742;p37"/>
                <p:cNvSpPr/>
                <p:nvPr/>
              </p:nvSpPr>
              <p:spPr>
                <a:xfrm>
                  <a:off x="1809625" y="4001850"/>
                  <a:ext cx="31675" cy="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962" extrusionOk="0">
                      <a:moveTo>
                        <a:pt x="340" y="0"/>
                      </a:moveTo>
                      <a:cubicBezTo>
                        <a:pt x="0" y="609"/>
                        <a:pt x="192" y="961"/>
                        <a:pt x="607" y="961"/>
                      </a:cubicBezTo>
                      <a:cubicBezTo>
                        <a:pt x="652" y="961"/>
                        <a:pt x="700" y="957"/>
                        <a:pt x="750" y="949"/>
                      </a:cubicBezTo>
                      <a:cubicBezTo>
                        <a:pt x="1266" y="862"/>
                        <a:pt x="853" y="12"/>
                        <a:pt x="853" y="11"/>
                      </a:cubicBezTo>
                      <a:lnTo>
                        <a:pt x="853" y="11"/>
                      </a:lnTo>
                      <a:cubicBezTo>
                        <a:pt x="853" y="12"/>
                        <a:pt x="929" y="642"/>
                        <a:pt x="593" y="642"/>
                      </a:cubicBezTo>
                      <a:cubicBezTo>
                        <a:pt x="587" y="642"/>
                        <a:pt x="582" y="642"/>
                        <a:pt x="577" y="642"/>
                      </a:cubicBezTo>
                      <a:cubicBezTo>
                        <a:pt x="226" y="620"/>
                        <a:pt x="340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3" name="Google Shape;8743;p37"/>
                <p:cNvSpPr/>
                <p:nvPr/>
              </p:nvSpPr>
              <p:spPr>
                <a:xfrm>
                  <a:off x="1817475" y="4006725"/>
                  <a:ext cx="1277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57" extrusionOk="0">
                      <a:moveTo>
                        <a:pt x="316" y="1"/>
                      </a:moveTo>
                      <a:cubicBezTo>
                        <a:pt x="316" y="1"/>
                        <a:pt x="1" y="528"/>
                        <a:pt x="291" y="556"/>
                      </a:cubicBezTo>
                      <a:cubicBezTo>
                        <a:pt x="295" y="556"/>
                        <a:pt x="298" y="556"/>
                        <a:pt x="302" y="556"/>
                      </a:cubicBezTo>
                      <a:cubicBezTo>
                        <a:pt x="510" y="556"/>
                        <a:pt x="316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4" name="Google Shape;8744;p37"/>
                <p:cNvSpPr/>
                <p:nvPr/>
              </p:nvSpPr>
              <p:spPr>
                <a:xfrm>
                  <a:off x="1834800" y="3968300"/>
                  <a:ext cx="31750" cy="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962" extrusionOk="0">
                      <a:moveTo>
                        <a:pt x="340" y="0"/>
                      </a:moveTo>
                      <a:lnTo>
                        <a:pt x="340" y="0"/>
                      </a:lnTo>
                      <a:cubicBezTo>
                        <a:pt x="0" y="609"/>
                        <a:pt x="192" y="962"/>
                        <a:pt x="609" y="962"/>
                      </a:cubicBezTo>
                      <a:cubicBezTo>
                        <a:pt x="654" y="962"/>
                        <a:pt x="702" y="957"/>
                        <a:pt x="753" y="949"/>
                      </a:cubicBezTo>
                      <a:cubicBezTo>
                        <a:pt x="1269" y="860"/>
                        <a:pt x="853" y="9"/>
                        <a:pt x="853" y="9"/>
                      </a:cubicBezTo>
                      <a:lnTo>
                        <a:pt x="853" y="9"/>
                      </a:lnTo>
                      <a:cubicBezTo>
                        <a:pt x="853" y="9"/>
                        <a:pt x="932" y="642"/>
                        <a:pt x="593" y="642"/>
                      </a:cubicBezTo>
                      <a:cubicBezTo>
                        <a:pt x="588" y="642"/>
                        <a:pt x="582" y="642"/>
                        <a:pt x="577" y="642"/>
                      </a:cubicBezTo>
                      <a:cubicBezTo>
                        <a:pt x="226" y="620"/>
                        <a:pt x="340" y="1"/>
                        <a:pt x="3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5" name="Google Shape;8745;p37"/>
                <p:cNvSpPr/>
                <p:nvPr/>
              </p:nvSpPr>
              <p:spPr>
                <a:xfrm>
                  <a:off x="1842600" y="3973250"/>
                  <a:ext cx="12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57" extrusionOk="0">
                      <a:moveTo>
                        <a:pt x="315" y="0"/>
                      </a:moveTo>
                      <a:lnTo>
                        <a:pt x="315" y="0"/>
                      </a:lnTo>
                      <a:cubicBezTo>
                        <a:pt x="315" y="1"/>
                        <a:pt x="0" y="528"/>
                        <a:pt x="290" y="556"/>
                      </a:cubicBezTo>
                      <a:cubicBezTo>
                        <a:pt x="294" y="556"/>
                        <a:pt x="298" y="556"/>
                        <a:pt x="301" y="556"/>
                      </a:cubicBezTo>
                      <a:cubicBezTo>
                        <a:pt x="512" y="556"/>
                        <a:pt x="315" y="1"/>
                        <a:pt x="3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6" name="Google Shape;8746;p37"/>
                <p:cNvSpPr/>
                <p:nvPr/>
              </p:nvSpPr>
              <p:spPr>
                <a:xfrm>
                  <a:off x="1906350" y="3970800"/>
                  <a:ext cx="23650" cy="5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2348" extrusionOk="0">
                      <a:moveTo>
                        <a:pt x="0" y="1"/>
                      </a:moveTo>
                      <a:lnTo>
                        <a:pt x="416" y="1150"/>
                      </a:lnTo>
                      <a:lnTo>
                        <a:pt x="0" y="2347"/>
                      </a:lnTo>
                      <a:lnTo>
                        <a:pt x="946" y="2347"/>
                      </a:lnTo>
                      <a:lnTo>
                        <a:pt x="472" y="1150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7" name="Google Shape;8747;p37"/>
                <p:cNvSpPr/>
                <p:nvPr/>
              </p:nvSpPr>
              <p:spPr>
                <a:xfrm>
                  <a:off x="1888550" y="3987825"/>
                  <a:ext cx="55750" cy="2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899" extrusionOk="0">
                      <a:moveTo>
                        <a:pt x="1" y="1"/>
                      </a:moveTo>
                      <a:lnTo>
                        <a:pt x="1" y="899"/>
                      </a:lnTo>
                      <a:lnTo>
                        <a:pt x="1158" y="508"/>
                      </a:lnTo>
                      <a:lnTo>
                        <a:pt x="2230" y="899"/>
                      </a:lnTo>
                      <a:lnTo>
                        <a:pt x="2230" y="1"/>
                      </a:lnTo>
                      <a:lnTo>
                        <a:pt x="1158" y="46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48" name="Google Shape;8748;p37"/>
              <p:cNvGrpSpPr/>
              <p:nvPr/>
            </p:nvGrpSpPr>
            <p:grpSpPr>
              <a:xfrm>
                <a:off x="884528" y="410566"/>
                <a:ext cx="3056563" cy="4017630"/>
                <a:chOff x="1895800" y="3569700"/>
                <a:chExt cx="843725" cy="1109015"/>
              </a:xfrm>
            </p:grpSpPr>
            <p:sp>
              <p:nvSpPr>
                <p:cNvPr id="8749" name="Google Shape;8749;p37"/>
                <p:cNvSpPr/>
                <p:nvPr/>
              </p:nvSpPr>
              <p:spPr>
                <a:xfrm>
                  <a:off x="2251300" y="3619925"/>
                  <a:ext cx="95150" cy="3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468" extrusionOk="0">
                      <a:moveTo>
                        <a:pt x="522" y="0"/>
                      </a:moveTo>
                      <a:cubicBezTo>
                        <a:pt x="235" y="0"/>
                        <a:pt x="0" y="232"/>
                        <a:pt x="0" y="522"/>
                      </a:cubicBezTo>
                      <a:lnTo>
                        <a:pt x="0" y="943"/>
                      </a:lnTo>
                      <a:cubicBezTo>
                        <a:pt x="0" y="1233"/>
                        <a:pt x="235" y="1468"/>
                        <a:pt x="522" y="1468"/>
                      </a:cubicBezTo>
                      <a:lnTo>
                        <a:pt x="3281" y="1468"/>
                      </a:lnTo>
                      <a:cubicBezTo>
                        <a:pt x="3571" y="1468"/>
                        <a:pt x="3806" y="1233"/>
                        <a:pt x="3806" y="943"/>
                      </a:cubicBezTo>
                      <a:lnTo>
                        <a:pt x="3806" y="522"/>
                      </a:lnTo>
                      <a:cubicBezTo>
                        <a:pt x="3806" y="232"/>
                        <a:pt x="356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0" name="Google Shape;8750;p37"/>
                <p:cNvSpPr/>
                <p:nvPr/>
              </p:nvSpPr>
              <p:spPr>
                <a:xfrm>
                  <a:off x="2172075" y="3778950"/>
                  <a:ext cx="95150" cy="3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468" extrusionOk="0">
                      <a:moveTo>
                        <a:pt x="522" y="0"/>
                      </a:moveTo>
                      <a:cubicBezTo>
                        <a:pt x="234" y="0"/>
                        <a:pt x="0" y="232"/>
                        <a:pt x="0" y="522"/>
                      </a:cubicBezTo>
                      <a:lnTo>
                        <a:pt x="0" y="943"/>
                      </a:lnTo>
                      <a:cubicBezTo>
                        <a:pt x="0" y="1233"/>
                        <a:pt x="234" y="1468"/>
                        <a:pt x="522" y="1468"/>
                      </a:cubicBezTo>
                      <a:lnTo>
                        <a:pt x="3281" y="1468"/>
                      </a:lnTo>
                      <a:cubicBezTo>
                        <a:pt x="3571" y="1468"/>
                        <a:pt x="3805" y="1233"/>
                        <a:pt x="3805" y="943"/>
                      </a:cubicBezTo>
                      <a:lnTo>
                        <a:pt x="3805" y="522"/>
                      </a:lnTo>
                      <a:cubicBezTo>
                        <a:pt x="3805" y="232"/>
                        <a:pt x="3571" y="0"/>
                        <a:pt x="3281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1" name="Google Shape;8751;p37"/>
                <p:cNvSpPr/>
                <p:nvPr/>
              </p:nvSpPr>
              <p:spPr>
                <a:xfrm>
                  <a:off x="2138250" y="4168175"/>
                  <a:ext cx="9515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469" extrusionOk="0">
                      <a:moveTo>
                        <a:pt x="522" y="1"/>
                      </a:moveTo>
                      <a:cubicBezTo>
                        <a:pt x="232" y="1"/>
                        <a:pt x="0" y="232"/>
                        <a:pt x="0" y="523"/>
                      </a:cubicBezTo>
                      <a:lnTo>
                        <a:pt x="0" y="947"/>
                      </a:lnTo>
                      <a:cubicBezTo>
                        <a:pt x="0" y="1234"/>
                        <a:pt x="232" y="1468"/>
                        <a:pt x="522" y="1468"/>
                      </a:cubicBezTo>
                      <a:lnTo>
                        <a:pt x="3281" y="1468"/>
                      </a:lnTo>
                      <a:cubicBezTo>
                        <a:pt x="3571" y="1468"/>
                        <a:pt x="3805" y="1234"/>
                        <a:pt x="3805" y="947"/>
                      </a:cubicBezTo>
                      <a:lnTo>
                        <a:pt x="3805" y="523"/>
                      </a:lnTo>
                      <a:cubicBezTo>
                        <a:pt x="3805" y="235"/>
                        <a:pt x="3571" y="1"/>
                        <a:pt x="3281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2" name="Google Shape;8752;p37"/>
                <p:cNvSpPr/>
                <p:nvPr/>
              </p:nvSpPr>
              <p:spPr>
                <a:xfrm>
                  <a:off x="2077625" y="4484825"/>
                  <a:ext cx="115750" cy="4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0" h="1689" extrusionOk="0">
                      <a:moveTo>
                        <a:pt x="525" y="1"/>
                      </a:moveTo>
                      <a:cubicBezTo>
                        <a:pt x="235" y="1"/>
                        <a:pt x="1" y="235"/>
                        <a:pt x="1" y="522"/>
                      </a:cubicBezTo>
                      <a:lnTo>
                        <a:pt x="1" y="1164"/>
                      </a:lnTo>
                      <a:cubicBezTo>
                        <a:pt x="1" y="1451"/>
                        <a:pt x="238" y="1688"/>
                        <a:pt x="525" y="1688"/>
                      </a:cubicBezTo>
                      <a:lnTo>
                        <a:pt x="4105" y="1688"/>
                      </a:lnTo>
                      <a:cubicBezTo>
                        <a:pt x="4395" y="1688"/>
                        <a:pt x="4629" y="1454"/>
                        <a:pt x="4629" y="1164"/>
                      </a:cubicBezTo>
                      <a:lnTo>
                        <a:pt x="4629" y="522"/>
                      </a:lnTo>
                      <a:cubicBezTo>
                        <a:pt x="4629" y="235"/>
                        <a:pt x="4395" y="1"/>
                        <a:pt x="4105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3" name="Google Shape;8753;p37"/>
                <p:cNvSpPr/>
                <p:nvPr/>
              </p:nvSpPr>
              <p:spPr>
                <a:xfrm>
                  <a:off x="2116275" y="4165325"/>
                  <a:ext cx="115725" cy="4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1689" extrusionOk="0">
                      <a:moveTo>
                        <a:pt x="522" y="1"/>
                      </a:moveTo>
                      <a:cubicBezTo>
                        <a:pt x="235" y="1"/>
                        <a:pt x="0" y="232"/>
                        <a:pt x="0" y="522"/>
                      </a:cubicBezTo>
                      <a:lnTo>
                        <a:pt x="0" y="1164"/>
                      </a:lnTo>
                      <a:cubicBezTo>
                        <a:pt x="0" y="1454"/>
                        <a:pt x="235" y="1688"/>
                        <a:pt x="522" y="1688"/>
                      </a:cubicBezTo>
                      <a:lnTo>
                        <a:pt x="4104" y="1688"/>
                      </a:lnTo>
                      <a:cubicBezTo>
                        <a:pt x="4394" y="1688"/>
                        <a:pt x="4629" y="1454"/>
                        <a:pt x="4629" y="1164"/>
                      </a:cubicBezTo>
                      <a:lnTo>
                        <a:pt x="4629" y="522"/>
                      </a:lnTo>
                      <a:cubicBezTo>
                        <a:pt x="4629" y="232"/>
                        <a:pt x="4394" y="1"/>
                        <a:pt x="410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4" name="Google Shape;8754;p37"/>
                <p:cNvSpPr/>
                <p:nvPr/>
              </p:nvSpPr>
              <p:spPr>
                <a:xfrm>
                  <a:off x="2287150" y="4606450"/>
                  <a:ext cx="115725" cy="4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1689" extrusionOk="0">
                      <a:moveTo>
                        <a:pt x="522" y="1"/>
                      </a:moveTo>
                      <a:cubicBezTo>
                        <a:pt x="235" y="1"/>
                        <a:pt x="0" y="232"/>
                        <a:pt x="0" y="523"/>
                      </a:cubicBezTo>
                      <a:lnTo>
                        <a:pt x="0" y="1164"/>
                      </a:lnTo>
                      <a:cubicBezTo>
                        <a:pt x="0" y="1454"/>
                        <a:pt x="235" y="1689"/>
                        <a:pt x="522" y="1689"/>
                      </a:cubicBezTo>
                      <a:lnTo>
                        <a:pt x="4104" y="1689"/>
                      </a:lnTo>
                      <a:cubicBezTo>
                        <a:pt x="4394" y="1689"/>
                        <a:pt x="4629" y="1454"/>
                        <a:pt x="4629" y="1164"/>
                      </a:cubicBezTo>
                      <a:lnTo>
                        <a:pt x="4629" y="523"/>
                      </a:lnTo>
                      <a:cubicBezTo>
                        <a:pt x="4629" y="232"/>
                        <a:pt x="4394" y="1"/>
                        <a:pt x="410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5" name="Google Shape;8755;p37"/>
                <p:cNvSpPr/>
                <p:nvPr/>
              </p:nvSpPr>
              <p:spPr>
                <a:xfrm>
                  <a:off x="2409050" y="4326075"/>
                  <a:ext cx="95175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1176" extrusionOk="0">
                      <a:moveTo>
                        <a:pt x="525" y="1"/>
                      </a:moveTo>
                      <a:cubicBezTo>
                        <a:pt x="235" y="1"/>
                        <a:pt x="1" y="233"/>
                        <a:pt x="1" y="523"/>
                      </a:cubicBezTo>
                      <a:lnTo>
                        <a:pt x="1" y="651"/>
                      </a:lnTo>
                      <a:cubicBezTo>
                        <a:pt x="1" y="941"/>
                        <a:pt x="235" y="1175"/>
                        <a:pt x="525" y="1175"/>
                      </a:cubicBezTo>
                      <a:lnTo>
                        <a:pt x="3284" y="1175"/>
                      </a:lnTo>
                      <a:cubicBezTo>
                        <a:pt x="3575" y="1175"/>
                        <a:pt x="3806" y="941"/>
                        <a:pt x="3806" y="651"/>
                      </a:cubicBezTo>
                      <a:lnTo>
                        <a:pt x="3806" y="523"/>
                      </a:lnTo>
                      <a:cubicBezTo>
                        <a:pt x="3806" y="233"/>
                        <a:pt x="3575" y="1"/>
                        <a:pt x="328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6" name="Google Shape;8756;p37"/>
                <p:cNvSpPr/>
                <p:nvPr/>
              </p:nvSpPr>
              <p:spPr>
                <a:xfrm>
                  <a:off x="2307800" y="4210375"/>
                  <a:ext cx="951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176" extrusionOk="0">
                      <a:moveTo>
                        <a:pt x="525" y="1"/>
                      </a:moveTo>
                      <a:cubicBezTo>
                        <a:pt x="234" y="1"/>
                        <a:pt x="0" y="235"/>
                        <a:pt x="0" y="522"/>
                      </a:cubicBezTo>
                      <a:lnTo>
                        <a:pt x="0" y="654"/>
                      </a:lnTo>
                      <a:cubicBezTo>
                        <a:pt x="0" y="941"/>
                        <a:pt x="234" y="1175"/>
                        <a:pt x="525" y="1175"/>
                      </a:cubicBezTo>
                      <a:lnTo>
                        <a:pt x="3281" y="1175"/>
                      </a:lnTo>
                      <a:cubicBezTo>
                        <a:pt x="3571" y="1175"/>
                        <a:pt x="3805" y="941"/>
                        <a:pt x="3805" y="654"/>
                      </a:cubicBezTo>
                      <a:lnTo>
                        <a:pt x="3805" y="522"/>
                      </a:lnTo>
                      <a:cubicBezTo>
                        <a:pt x="3805" y="235"/>
                        <a:pt x="3571" y="1"/>
                        <a:pt x="3281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7" name="Google Shape;8757;p37"/>
                <p:cNvSpPr/>
                <p:nvPr/>
              </p:nvSpPr>
              <p:spPr>
                <a:xfrm>
                  <a:off x="1941275" y="4595725"/>
                  <a:ext cx="95150" cy="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175" extrusionOk="0">
                      <a:moveTo>
                        <a:pt x="525" y="0"/>
                      </a:moveTo>
                      <a:cubicBezTo>
                        <a:pt x="235" y="0"/>
                        <a:pt x="1" y="235"/>
                        <a:pt x="1" y="522"/>
                      </a:cubicBezTo>
                      <a:lnTo>
                        <a:pt x="1" y="653"/>
                      </a:lnTo>
                      <a:cubicBezTo>
                        <a:pt x="1" y="940"/>
                        <a:pt x="235" y="1175"/>
                        <a:pt x="525" y="1175"/>
                      </a:cubicBezTo>
                      <a:lnTo>
                        <a:pt x="3282" y="1175"/>
                      </a:lnTo>
                      <a:cubicBezTo>
                        <a:pt x="3572" y="1175"/>
                        <a:pt x="3806" y="940"/>
                        <a:pt x="3806" y="653"/>
                      </a:cubicBezTo>
                      <a:lnTo>
                        <a:pt x="3806" y="522"/>
                      </a:lnTo>
                      <a:cubicBezTo>
                        <a:pt x="3806" y="235"/>
                        <a:pt x="3572" y="0"/>
                        <a:pt x="3282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8" name="Google Shape;8758;p37"/>
                <p:cNvSpPr/>
                <p:nvPr/>
              </p:nvSpPr>
              <p:spPr>
                <a:xfrm>
                  <a:off x="2254725" y="4432800"/>
                  <a:ext cx="95225" cy="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1175" extrusionOk="0">
                      <a:moveTo>
                        <a:pt x="525" y="0"/>
                      </a:moveTo>
                      <a:cubicBezTo>
                        <a:pt x="237" y="0"/>
                        <a:pt x="3" y="232"/>
                        <a:pt x="3" y="522"/>
                      </a:cubicBezTo>
                      <a:lnTo>
                        <a:pt x="3" y="650"/>
                      </a:lnTo>
                      <a:cubicBezTo>
                        <a:pt x="0" y="940"/>
                        <a:pt x="234" y="1175"/>
                        <a:pt x="525" y="1175"/>
                      </a:cubicBezTo>
                      <a:lnTo>
                        <a:pt x="3284" y="1175"/>
                      </a:lnTo>
                      <a:cubicBezTo>
                        <a:pt x="3574" y="1175"/>
                        <a:pt x="3808" y="940"/>
                        <a:pt x="3808" y="650"/>
                      </a:cubicBezTo>
                      <a:lnTo>
                        <a:pt x="3808" y="522"/>
                      </a:lnTo>
                      <a:cubicBezTo>
                        <a:pt x="3808" y="232"/>
                        <a:pt x="3574" y="0"/>
                        <a:pt x="3284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9" name="Google Shape;8759;p37"/>
                <p:cNvSpPr/>
                <p:nvPr/>
              </p:nvSpPr>
              <p:spPr>
                <a:xfrm>
                  <a:off x="2136925" y="4274475"/>
                  <a:ext cx="951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176" extrusionOk="0">
                      <a:moveTo>
                        <a:pt x="525" y="1"/>
                      </a:moveTo>
                      <a:cubicBezTo>
                        <a:pt x="234" y="1"/>
                        <a:pt x="0" y="232"/>
                        <a:pt x="0" y="522"/>
                      </a:cubicBezTo>
                      <a:lnTo>
                        <a:pt x="0" y="651"/>
                      </a:lnTo>
                      <a:cubicBezTo>
                        <a:pt x="0" y="938"/>
                        <a:pt x="237" y="1175"/>
                        <a:pt x="525" y="1175"/>
                      </a:cubicBezTo>
                      <a:lnTo>
                        <a:pt x="3281" y="1175"/>
                      </a:lnTo>
                      <a:cubicBezTo>
                        <a:pt x="3571" y="1175"/>
                        <a:pt x="3805" y="941"/>
                        <a:pt x="3805" y="651"/>
                      </a:cubicBezTo>
                      <a:lnTo>
                        <a:pt x="3805" y="522"/>
                      </a:lnTo>
                      <a:cubicBezTo>
                        <a:pt x="3805" y="232"/>
                        <a:pt x="3571" y="1"/>
                        <a:pt x="3281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0" name="Google Shape;8760;p37"/>
                <p:cNvSpPr/>
                <p:nvPr/>
              </p:nvSpPr>
              <p:spPr>
                <a:xfrm>
                  <a:off x="2030125" y="3569775"/>
                  <a:ext cx="666100" cy="110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4" h="44177" extrusionOk="0">
                      <a:moveTo>
                        <a:pt x="18455" y="1"/>
                      </a:moveTo>
                      <a:lnTo>
                        <a:pt x="7662" y="129"/>
                      </a:lnTo>
                      <a:lnTo>
                        <a:pt x="6376" y="24386"/>
                      </a:lnTo>
                      <a:lnTo>
                        <a:pt x="910" y="24386"/>
                      </a:lnTo>
                      <a:lnTo>
                        <a:pt x="1" y="43845"/>
                      </a:lnTo>
                      <a:lnTo>
                        <a:pt x="26643" y="44177"/>
                      </a:lnTo>
                      <a:lnTo>
                        <a:pt x="24877" y="38193"/>
                      </a:lnTo>
                      <a:lnTo>
                        <a:pt x="23488" y="37774"/>
                      </a:lnTo>
                      <a:lnTo>
                        <a:pt x="22821" y="23560"/>
                      </a:lnTo>
                      <a:lnTo>
                        <a:pt x="19011" y="23312"/>
                      </a:lnTo>
                      <a:lnTo>
                        <a:pt x="18455" y="1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1" name="Google Shape;8761;p37"/>
                <p:cNvSpPr/>
                <p:nvPr/>
              </p:nvSpPr>
              <p:spPr>
                <a:xfrm>
                  <a:off x="2126800" y="3569775"/>
                  <a:ext cx="316750" cy="6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24864" extrusionOk="0">
                      <a:moveTo>
                        <a:pt x="12108" y="1"/>
                      </a:moveTo>
                      <a:lnTo>
                        <a:pt x="1315" y="129"/>
                      </a:lnTo>
                      <a:lnTo>
                        <a:pt x="1" y="24863"/>
                      </a:lnTo>
                      <a:lnTo>
                        <a:pt x="12669" y="24718"/>
                      </a:lnTo>
                      <a:lnTo>
                        <a:pt x="1210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2" name="Google Shape;8762;p37"/>
                <p:cNvSpPr/>
                <p:nvPr/>
              </p:nvSpPr>
              <p:spPr>
                <a:xfrm>
                  <a:off x="2128625" y="3569700"/>
                  <a:ext cx="279125" cy="57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5" h="23039" extrusionOk="0">
                      <a:moveTo>
                        <a:pt x="1186" y="1"/>
                      </a:moveTo>
                      <a:lnTo>
                        <a:pt x="0" y="23039"/>
                      </a:lnTo>
                      <a:lnTo>
                        <a:pt x="11165" y="23039"/>
                      </a:lnTo>
                      <a:lnTo>
                        <a:pt x="106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3" name="Google Shape;8763;p37"/>
                <p:cNvSpPr/>
                <p:nvPr/>
              </p:nvSpPr>
              <p:spPr>
                <a:xfrm>
                  <a:off x="2153525" y="4011325"/>
                  <a:ext cx="177725" cy="7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9" h="2925" extrusionOk="0">
                      <a:moveTo>
                        <a:pt x="0" y="1"/>
                      </a:moveTo>
                      <a:lnTo>
                        <a:pt x="0" y="2924"/>
                      </a:lnTo>
                      <a:lnTo>
                        <a:pt x="7108" y="2924"/>
                      </a:lnTo>
                      <a:lnTo>
                        <a:pt x="710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4" name="Google Shape;8764;p37"/>
                <p:cNvSpPr/>
                <p:nvPr/>
              </p:nvSpPr>
              <p:spPr>
                <a:xfrm>
                  <a:off x="2215450" y="3665400"/>
                  <a:ext cx="85600" cy="7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142" extrusionOk="0">
                      <a:moveTo>
                        <a:pt x="0" y="0"/>
                      </a:moveTo>
                      <a:lnTo>
                        <a:pt x="0" y="3142"/>
                      </a:lnTo>
                      <a:lnTo>
                        <a:pt x="3423" y="3142"/>
                      </a:lnTo>
                      <a:lnTo>
                        <a:pt x="34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5" name="Google Shape;8765;p37"/>
                <p:cNvSpPr/>
                <p:nvPr/>
              </p:nvSpPr>
              <p:spPr>
                <a:xfrm>
                  <a:off x="2176950" y="3887950"/>
                  <a:ext cx="143350" cy="6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4" h="2509" extrusionOk="0">
                      <a:moveTo>
                        <a:pt x="0" y="1"/>
                      </a:moveTo>
                      <a:lnTo>
                        <a:pt x="0" y="2509"/>
                      </a:lnTo>
                      <a:lnTo>
                        <a:pt x="5733" y="2509"/>
                      </a:lnTo>
                      <a:lnTo>
                        <a:pt x="57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6" name="Google Shape;8766;p37"/>
                <p:cNvSpPr/>
                <p:nvPr/>
              </p:nvSpPr>
              <p:spPr>
                <a:xfrm>
                  <a:off x="1968125" y="4179425"/>
                  <a:ext cx="593200" cy="4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9459" extrusionOk="0">
                      <a:moveTo>
                        <a:pt x="910" y="0"/>
                      </a:moveTo>
                      <a:lnTo>
                        <a:pt x="1" y="19459"/>
                      </a:lnTo>
                      <a:lnTo>
                        <a:pt x="23728" y="19459"/>
                      </a:lnTo>
                      <a:lnTo>
                        <a:pt x="228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7" name="Google Shape;8767;p37"/>
                <p:cNvSpPr/>
                <p:nvPr/>
              </p:nvSpPr>
              <p:spPr>
                <a:xfrm>
                  <a:off x="1982650" y="4216925"/>
                  <a:ext cx="534825" cy="4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3" h="17959" extrusionOk="0">
                      <a:moveTo>
                        <a:pt x="706" y="1"/>
                      </a:moveTo>
                      <a:lnTo>
                        <a:pt x="0" y="17959"/>
                      </a:lnTo>
                      <a:lnTo>
                        <a:pt x="21392" y="17959"/>
                      </a:lnTo>
                      <a:lnTo>
                        <a:pt x="204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8" name="Google Shape;8768;p37"/>
                <p:cNvSpPr/>
                <p:nvPr/>
              </p:nvSpPr>
              <p:spPr>
                <a:xfrm>
                  <a:off x="2452225" y="4534900"/>
                  <a:ext cx="182000" cy="13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" h="5572" extrusionOk="0">
                      <a:moveTo>
                        <a:pt x="112" y="1"/>
                      </a:moveTo>
                      <a:lnTo>
                        <a:pt x="1" y="5572"/>
                      </a:lnTo>
                      <a:lnTo>
                        <a:pt x="7279" y="5572"/>
                      </a:lnTo>
                      <a:lnTo>
                        <a:pt x="551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9" name="Google Shape;8769;p37"/>
                <p:cNvSpPr/>
                <p:nvPr/>
              </p:nvSpPr>
              <p:spPr>
                <a:xfrm>
                  <a:off x="1895800" y="4534900"/>
                  <a:ext cx="179125" cy="13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5572" extrusionOk="0">
                      <a:moveTo>
                        <a:pt x="1764" y="1"/>
                      </a:moveTo>
                      <a:lnTo>
                        <a:pt x="1" y="5572"/>
                      </a:lnTo>
                      <a:lnTo>
                        <a:pt x="6998" y="5572"/>
                      </a:lnTo>
                      <a:lnTo>
                        <a:pt x="71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0" name="Google Shape;8770;p37"/>
                <p:cNvSpPr/>
                <p:nvPr/>
              </p:nvSpPr>
              <p:spPr>
                <a:xfrm>
                  <a:off x="2414775" y="4233675"/>
                  <a:ext cx="75350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4" h="2682" extrusionOk="0">
                      <a:moveTo>
                        <a:pt x="1" y="1"/>
                      </a:moveTo>
                      <a:lnTo>
                        <a:pt x="1" y="2681"/>
                      </a:lnTo>
                      <a:lnTo>
                        <a:pt x="3014" y="2681"/>
                      </a:lnTo>
                      <a:lnTo>
                        <a:pt x="301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1" name="Google Shape;8771;p37"/>
                <p:cNvSpPr/>
                <p:nvPr/>
              </p:nvSpPr>
              <p:spPr>
                <a:xfrm>
                  <a:off x="2081400" y="4233675"/>
                  <a:ext cx="75350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4" h="2682" extrusionOk="0">
                      <a:moveTo>
                        <a:pt x="0" y="1"/>
                      </a:moveTo>
                      <a:lnTo>
                        <a:pt x="0" y="2681"/>
                      </a:lnTo>
                      <a:lnTo>
                        <a:pt x="3013" y="2681"/>
                      </a:lnTo>
                      <a:lnTo>
                        <a:pt x="301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2" name="Google Shape;8772;p37"/>
                <p:cNvSpPr/>
                <p:nvPr/>
              </p:nvSpPr>
              <p:spPr>
                <a:xfrm>
                  <a:off x="1992200" y="4383350"/>
                  <a:ext cx="44575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" h="2922" extrusionOk="0">
                      <a:moveTo>
                        <a:pt x="0" y="0"/>
                      </a:moveTo>
                      <a:lnTo>
                        <a:pt x="0" y="2921"/>
                      </a:lnTo>
                      <a:lnTo>
                        <a:pt x="1783" y="2921"/>
                      </a:lnTo>
                      <a:lnTo>
                        <a:pt x="17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3" name="Google Shape;8773;p37"/>
                <p:cNvSpPr/>
                <p:nvPr/>
              </p:nvSpPr>
              <p:spPr>
                <a:xfrm>
                  <a:off x="2209650" y="4089175"/>
                  <a:ext cx="9100" cy="7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2894" extrusionOk="0">
                      <a:moveTo>
                        <a:pt x="32" y="0"/>
                      </a:moveTo>
                      <a:lnTo>
                        <a:pt x="1" y="2893"/>
                      </a:lnTo>
                      <a:lnTo>
                        <a:pt x="330" y="2893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4" name="Google Shape;8774;p37"/>
                <p:cNvSpPr/>
                <p:nvPr/>
              </p:nvSpPr>
              <p:spPr>
                <a:xfrm>
                  <a:off x="2355775" y="4089300"/>
                  <a:ext cx="8525" cy="7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889" extrusionOk="0">
                      <a:moveTo>
                        <a:pt x="14" y="1"/>
                      </a:moveTo>
                      <a:lnTo>
                        <a:pt x="0" y="2888"/>
                      </a:lnTo>
                      <a:lnTo>
                        <a:pt x="330" y="2888"/>
                      </a:lnTo>
                      <a:lnTo>
                        <a:pt x="34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5" name="Google Shape;8775;p37"/>
                <p:cNvSpPr/>
                <p:nvPr/>
              </p:nvSpPr>
              <p:spPr>
                <a:xfrm>
                  <a:off x="2145900" y="4013700"/>
                  <a:ext cx="9175" cy="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788" extrusionOk="0">
                      <a:moveTo>
                        <a:pt x="34" y="1"/>
                      </a:moveTo>
                      <a:lnTo>
                        <a:pt x="1" y="2788"/>
                      </a:lnTo>
                      <a:lnTo>
                        <a:pt x="333" y="2788"/>
                      </a:lnTo>
                      <a:lnTo>
                        <a:pt x="36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6" name="Google Shape;8776;p37"/>
                <p:cNvSpPr/>
                <p:nvPr/>
              </p:nvSpPr>
              <p:spPr>
                <a:xfrm>
                  <a:off x="2326350" y="4013700"/>
                  <a:ext cx="9300" cy="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2788" extrusionOk="0">
                      <a:moveTo>
                        <a:pt x="39" y="1"/>
                      </a:moveTo>
                      <a:lnTo>
                        <a:pt x="0" y="2788"/>
                      </a:lnTo>
                      <a:lnTo>
                        <a:pt x="332" y="2788"/>
                      </a:lnTo>
                      <a:lnTo>
                        <a:pt x="37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7" name="Google Shape;8777;p37"/>
                <p:cNvSpPr/>
                <p:nvPr/>
              </p:nvSpPr>
              <p:spPr>
                <a:xfrm>
                  <a:off x="2398525" y="4013975"/>
                  <a:ext cx="8400" cy="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783" extrusionOk="0">
                      <a:moveTo>
                        <a:pt x="9" y="1"/>
                      </a:moveTo>
                      <a:lnTo>
                        <a:pt x="1" y="2782"/>
                      </a:lnTo>
                      <a:lnTo>
                        <a:pt x="333" y="2782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8" name="Google Shape;8778;p37"/>
                <p:cNvSpPr/>
                <p:nvPr/>
              </p:nvSpPr>
              <p:spPr>
                <a:xfrm>
                  <a:off x="2248100" y="3953100"/>
                  <a:ext cx="8725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163" extrusionOk="0">
                      <a:moveTo>
                        <a:pt x="20" y="0"/>
                      </a:moveTo>
                      <a:lnTo>
                        <a:pt x="0" y="2159"/>
                      </a:lnTo>
                      <a:lnTo>
                        <a:pt x="326" y="2162"/>
                      </a:lnTo>
                      <a:lnTo>
                        <a:pt x="349" y="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9" name="Google Shape;8779;p37"/>
                <p:cNvSpPr/>
                <p:nvPr/>
              </p:nvSpPr>
              <p:spPr>
                <a:xfrm>
                  <a:off x="2268725" y="3817650"/>
                  <a:ext cx="8675" cy="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660" extrusionOk="0">
                      <a:moveTo>
                        <a:pt x="23" y="0"/>
                      </a:moveTo>
                      <a:lnTo>
                        <a:pt x="1" y="2659"/>
                      </a:lnTo>
                      <a:lnTo>
                        <a:pt x="324" y="2659"/>
                      </a:lnTo>
                      <a:lnTo>
                        <a:pt x="347" y="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0" name="Google Shape;8780;p37"/>
                <p:cNvSpPr/>
                <p:nvPr/>
              </p:nvSpPr>
              <p:spPr>
                <a:xfrm>
                  <a:off x="2425375" y="3748450"/>
                  <a:ext cx="8250" cy="6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523" extrusionOk="0">
                      <a:moveTo>
                        <a:pt x="6" y="1"/>
                      </a:moveTo>
                      <a:lnTo>
                        <a:pt x="1" y="2523"/>
                      </a:lnTo>
                      <a:lnTo>
                        <a:pt x="330" y="2523"/>
                      </a:lnTo>
                      <a:lnTo>
                        <a:pt x="330" y="135"/>
                      </a:lnTo>
                      <a:lnTo>
                        <a:pt x="324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1" name="Google Shape;8781;p37"/>
                <p:cNvSpPr/>
                <p:nvPr/>
              </p:nvSpPr>
              <p:spPr>
                <a:xfrm>
                  <a:off x="2365750" y="3603950"/>
                  <a:ext cx="82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093" extrusionOk="0">
                      <a:moveTo>
                        <a:pt x="9" y="1"/>
                      </a:moveTo>
                      <a:lnTo>
                        <a:pt x="0" y="2090"/>
                      </a:lnTo>
                      <a:lnTo>
                        <a:pt x="321" y="2093"/>
                      </a:lnTo>
                      <a:lnTo>
                        <a:pt x="33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2" name="Google Shape;8782;p37"/>
                <p:cNvSpPr/>
                <p:nvPr/>
              </p:nvSpPr>
              <p:spPr>
                <a:xfrm>
                  <a:off x="2173050" y="3603175"/>
                  <a:ext cx="8725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096" extrusionOk="0">
                      <a:moveTo>
                        <a:pt x="25" y="1"/>
                      </a:moveTo>
                      <a:lnTo>
                        <a:pt x="0" y="2093"/>
                      </a:lnTo>
                      <a:lnTo>
                        <a:pt x="324" y="2096"/>
                      </a:lnTo>
                      <a:lnTo>
                        <a:pt x="34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3" name="Google Shape;8783;p37"/>
                <p:cNvSpPr/>
                <p:nvPr/>
              </p:nvSpPr>
              <p:spPr>
                <a:xfrm>
                  <a:off x="2207425" y="3572275"/>
                  <a:ext cx="8400" cy="2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986" extrusionOk="0">
                      <a:moveTo>
                        <a:pt x="335" y="1"/>
                      </a:moveTo>
                      <a:lnTo>
                        <a:pt x="12" y="4"/>
                      </a:lnTo>
                      <a:lnTo>
                        <a:pt x="1" y="986"/>
                      </a:lnTo>
                      <a:lnTo>
                        <a:pt x="321" y="986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4" name="Google Shape;8784;p37"/>
                <p:cNvSpPr/>
                <p:nvPr/>
              </p:nvSpPr>
              <p:spPr>
                <a:xfrm>
                  <a:off x="2399575" y="3570125"/>
                  <a:ext cx="8050" cy="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100" extrusionOk="0">
                      <a:moveTo>
                        <a:pt x="321" y="1"/>
                      </a:moveTo>
                      <a:lnTo>
                        <a:pt x="0" y="3"/>
                      </a:lnTo>
                      <a:lnTo>
                        <a:pt x="0" y="1100"/>
                      </a:lnTo>
                      <a:lnTo>
                        <a:pt x="318" y="1100"/>
                      </a:lnTo>
                      <a:lnTo>
                        <a:pt x="321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5" name="Google Shape;8785;p37"/>
                <p:cNvSpPr/>
                <p:nvPr/>
              </p:nvSpPr>
              <p:spPr>
                <a:xfrm>
                  <a:off x="2302200" y="3571175"/>
                  <a:ext cx="8275" cy="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1044" extrusionOk="0">
                      <a:moveTo>
                        <a:pt x="330" y="0"/>
                      </a:moveTo>
                      <a:lnTo>
                        <a:pt x="9" y="3"/>
                      </a:lnTo>
                      <a:lnTo>
                        <a:pt x="1" y="1044"/>
                      </a:lnTo>
                      <a:lnTo>
                        <a:pt x="322" y="1044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6" name="Google Shape;8786;p37"/>
                <p:cNvSpPr/>
                <p:nvPr/>
              </p:nvSpPr>
              <p:spPr>
                <a:xfrm>
                  <a:off x="2256050" y="3603400"/>
                  <a:ext cx="84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099" extrusionOk="0">
                      <a:moveTo>
                        <a:pt x="17" y="0"/>
                      </a:moveTo>
                      <a:lnTo>
                        <a:pt x="0" y="2098"/>
                      </a:lnTo>
                      <a:lnTo>
                        <a:pt x="324" y="2098"/>
                      </a:lnTo>
                      <a:lnTo>
                        <a:pt x="338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7" name="Google Shape;8787;p37"/>
                <p:cNvSpPr/>
                <p:nvPr/>
              </p:nvSpPr>
              <p:spPr>
                <a:xfrm>
                  <a:off x="2329275" y="3748125"/>
                  <a:ext cx="8450" cy="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525" extrusionOk="0">
                      <a:moveTo>
                        <a:pt x="14" y="0"/>
                      </a:moveTo>
                      <a:lnTo>
                        <a:pt x="0" y="2525"/>
                      </a:lnTo>
                      <a:lnTo>
                        <a:pt x="324" y="2525"/>
                      </a:lnTo>
                      <a:lnTo>
                        <a:pt x="338" y="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8" name="Google Shape;8788;p37"/>
                <p:cNvSpPr/>
                <p:nvPr/>
              </p:nvSpPr>
              <p:spPr>
                <a:xfrm>
                  <a:off x="2183300" y="3747775"/>
                  <a:ext cx="8950" cy="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525" extrusionOk="0">
                      <a:moveTo>
                        <a:pt x="31" y="0"/>
                      </a:moveTo>
                      <a:lnTo>
                        <a:pt x="0" y="2525"/>
                      </a:lnTo>
                      <a:lnTo>
                        <a:pt x="329" y="2525"/>
                      </a:ln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9" name="Google Shape;8789;p37"/>
                <p:cNvSpPr/>
                <p:nvPr/>
              </p:nvSpPr>
              <p:spPr>
                <a:xfrm>
                  <a:off x="2151000" y="3817375"/>
                  <a:ext cx="9175" cy="6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662" extrusionOk="0">
                      <a:moveTo>
                        <a:pt x="40" y="0"/>
                      </a:moveTo>
                      <a:lnTo>
                        <a:pt x="1" y="2662"/>
                      </a:lnTo>
                      <a:lnTo>
                        <a:pt x="330" y="2662"/>
                      </a:lnTo>
                      <a:lnTo>
                        <a:pt x="366" y="3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0" name="Google Shape;8790;p37"/>
                <p:cNvSpPr/>
                <p:nvPr/>
              </p:nvSpPr>
              <p:spPr>
                <a:xfrm>
                  <a:off x="2208050" y="3662125"/>
                  <a:ext cx="9025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3170" extrusionOk="0">
                      <a:moveTo>
                        <a:pt x="37" y="0"/>
                      </a:moveTo>
                      <a:lnTo>
                        <a:pt x="1" y="3169"/>
                      </a:lnTo>
                      <a:lnTo>
                        <a:pt x="330" y="3169"/>
                      </a:lnTo>
                      <a:lnTo>
                        <a:pt x="361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1" name="Google Shape;8791;p37"/>
                <p:cNvSpPr/>
                <p:nvPr/>
              </p:nvSpPr>
              <p:spPr>
                <a:xfrm>
                  <a:off x="2382475" y="3662675"/>
                  <a:ext cx="8400" cy="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3167" extrusionOk="0">
                      <a:moveTo>
                        <a:pt x="12" y="1"/>
                      </a:moveTo>
                      <a:lnTo>
                        <a:pt x="1" y="3167"/>
                      </a:lnTo>
                      <a:lnTo>
                        <a:pt x="327" y="3167"/>
                      </a:lnTo>
                      <a:lnTo>
                        <a:pt x="336" y="6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2" name="Google Shape;8792;p37"/>
                <p:cNvSpPr/>
                <p:nvPr/>
              </p:nvSpPr>
              <p:spPr>
                <a:xfrm>
                  <a:off x="2300750" y="3662475"/>
                  <a:ext cx="8675" cy="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3167" extrusionOk="0">
                      <a:moveTo>
                        <a:pt x="25" y="0"/>
                      </a:moveTo>
                      <a:lnTo>
                        <a:pt x="0" y="3167"/>
                      </a:lnTo>
                      <a:lnTo>
                        <a:pt x="324" y="3167"/>
                      </a:lnTo>
                      <a:lnTo>
                        <a:pt x="3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3" name="Google Shape;8793;p37"/>
                <p:cNvSpPr/>
                <p:nvPr/>
              </p:nvSpPr>
              <p:spPr>
                <a:xfrm>
                  <a:off x="2376700" y="3817850"/>
                  <a:ext cx="8250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663" extrusionOk="0">
                      <a:moveTo>
                        <a:pt x="6" y="1"/>
                      </a:moveTo>
                      <a:lnTo>
                        <a:pt x="0" y="2659"/>
                      </a:lnTo>
                      <a:lnTo>
                        <a:pt x="324" y="2662"/>
                      </a:lnTo>
                      <a:lnTo>
                        <a:pt x="330" y="6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4" name="Google Shape;8794;p37"/>
                <p:cNvSpPr/>
                <p:nvPr/>
              </p:nvSpPr>
              <p:spPr>
                <a:xfrm>
                  <a:off x="2169350" y="3890525"/>
                  <a:ext cx="8950" cy="5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236" extrusionOk="0">
                      <a:moveTo>
                        <a:pt x="28" y="1"/>
                      </a:moveTo>
                      <a:lnTo>
                        <a:pt x="0" y="2235"/>
                      </a:lnTo>
                      <a:lnTo>
                        <a:pt x="330" y="2235"/>
                      </a:lnTo>
                      <a:lnTo>
                        <a:pt x="357" y="4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5" name="Google Shape;8795;p37"/>
                <p:cNvSpPr/>
                <p:nvPr/>
              </p:nvSpPr>
              <p:spPr>
                <a:xfrm>
                  <a:off x="2316450" y="3890875"/>
                  <a:ext cx="8450" cy="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227" extrusionOk="0">
                      <a:moveTo>
                        <a:pt x="14" y="1"/>
                      </a:moveTo>
                      <a:lnTo>
                        <a:pt x="0" y="2227"/>
                      </a:lnTo>
                      <a:lnTo>
                        <a:pt x="326" y="2227"/>
                      </a:lnTo>
                      <a:lnTo>
                        <a:pt x="338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6" name="Google Shape;8796;p37"/>
                <p:cNvSpPr/>
                <p:nvPr/>
              </p:nvSpPr>
              <p:spPr>
                <a:xfrm>
                  <a:off x="2370700" y="3953300"/>
                  <a:ext cx="8475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158" extrusionOk="0">
                      <a:moveTo>
                        <a:pt x="9" y="1"/>
                      </a:moveTo>
                      <a:lnTo>
                        <a:pt x="0" y="2157"/>
                      </a:lnTo>
                      <a:lnTo>
                        <a:pt x="330" y="2157"/>
                      </a:lnTo>
                      <a:lnTo>
                        <a:pt x="338" y="3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7" name="Google Shape;8797;p37"/>
                <p:cNvSpPr/>
                <p:nvPr/>
              </p:nvSpPr>
              <p:spPr>
                <a:xfrm>
                  <a:off x="2132250" y="4083375"/>
                  <a:ext cx="309050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2" h="241" extrusionOk="0">
                      <a:moveTo>
                        <a:pt x="14" y="1"/>
                      </a:moveTo>
                      <a:lnTo>
                        <a:pt x="0" y="232"/>
                      </a:lnTo>
                      <a:lnTo>
                        <a:pt x="3460" y="232"/>
                      </a:lnTo>
                      <a:lnTo>
                        <a:pt x="8955" y="238"/>
                      </a:lnTo>
                      <a:lnTo>
                        <a:pt x="9282" y="238"/>
                      </a:lnTo>
                      <a:lnTo>
                        <a:pt x="12362" y="240"/>
                      </a:lnTo>
                      <a:lnTo>
                        <a:pt x="12359" y="6"/>
                      </a:lnTo>
                      <a:lnTo>
                        <a:pt x="10652" y="6"/>
                      </a:lnTo>
                      <a:lnTo>
                        <a:pt x="87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8" name="Google Shape;8798;p37"/>
                <p:cNvSpPr/>
                <p:nvPr/>
              </p:nvSpPr>
              <p:spPr>
                <a:xfrm>
                  <a:off x="2139425" y="3946325"/>
                  <a:ext cx="298800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2" h="283" extrusionOk="0">
                      <a:moveTo>
                        <a:pt x="14" y="1"/>
                      </a:moveTo>
                      <a:lnTo>
                        <a:pt x="1" y="268"/>
                      </a:lnTo>
                      <a:lnTo>
                        <a:pt x="4367" y="271"/>
                      </a:lnTo>
                      <a:lnTo>
                        <a:pt x="4696" y="274"/>
                      </a:lnTo>
                      <a:lnTo>
                        <a:pt x="9260" y="280"/>
                      </a:lnTo>
                      <a:lnTo>
                        <a:pt x="9589" y="282"/>
                      </a:lnTo>
                      <a:lnTo>
                        <a:pt x="11952" y="282"/>
                      </a:lnTo>
                      <a:lnTo>
                        <a:pt x="11946" y="17"/>
                      </a:lnTo>
                      <a:lnTo>
                        <a:pt x="7407" y="9"/>
                      </a:lnTo>
                      <a:lnTo>
                        <a:pt x="7081" y="9"/>
                      </a:lnTo>
                      <a:lnTo>
                        <a:pt x="1527" y="3"/>
                      </a:lnTo>
                      <a:lnTo>
                        <a:pt x="1197" y="3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9" name="Google Shape;8799;p37"/>
                <p:cNvSpPr/>
                <p:nvPr/>
              </p:nvSpPr>
              <p:spPr>
                <a:xfrm>
                  <a:off x="2146675" y="3810825"/>
                  <a:ext cx="2884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7" h="291" extrusionOk="0">
                      <a:moveTo>
                        <a:pt x="15" y="0"/>
                      </a:moveTo>
                      <a:lnTo>
                        <a:pt x="1" y="262"/>
                      </a:lnTo>
                      <a:lnTo>
                        <a:pt x="213" y="262"/>
                      </a:lnTo>
                      <a:lnTo>
                        <a:pt x="539" y="265"/>
                      </a:lnTo>
                      <a:lnTo>
                        <a:pt x="4905" y="273"/>
                      </a:lnTo>
                      <a:lnTo>
                        <a:pt x="5229" y="276"/>
                      </a:lnTo>
                      <a:lnTo>
                        <a:pt x="9207" y="282"/>
                      </a:lnTo>
                      <a:lnTo>
                        <a:pt x="9531" y="287"/>
                      </a:lnTo>
                      <a:lnTo>
                        <a:pt x="11536" y="290"/>
                      </a:lnTo>
                      <a:lnTo>
                        <a:pt x="11534" y="28"/>
                      </a:lnTo>
                      <a:lnTo>
                        <a:pt x="11149" y="28"/>
                      </a:lnTo>
                      <a:lnTo>
                        <a:pt x="7628" y="17"/>
                      </a:lnTo>
                      <a:lnTo>
                        <a:pt x="7304" y="17"/>
                      </a:lnTo>
                      <a:lnTo>
                        <a:pt x="1794" y="3"/>
                      </a:lnTo>
                      <a:lnTo>
                        <a:pt x="1465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0" name="Google Shape;8800;p37"/>
                <p:cNvSpPr/>
                <p:nvPr/>
              </p:nvSpPr>
              <p:spPr>
                <a:xfrm>
                  <a:off x="2136225" y="4007000"/>
                  <a:ext cx="303400" cy="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6" h="280" extrusionOk="0">
                      <a:moveTo>
                        <a:pt x="14" y="1"/>
                      </a:moveTo>
                      <a:lnTo>
                        <a:pt x="0" y="269"/>
                      </a:lnTo>
                      <a:lnTo>
                        <a:pt x="753" y="269"/>
                      </a:lnTo>
                      <a:lnTo>
                        <a:pt x="10501" y="280"/>
                      </a:lnTo>
                      <a:lnTo>
                        <a:pt x="12136" y="280"/>
                      </a:lnTo>
                      <a:lnTo>
                        <a:pt x="12130" y="15"/>
                      </a:lnTo>
                      <a:lnTo>
                        <a:pt x="9709" y="9"/>
                      </a:lnTo>
                      <a:lnTo>
                        <a:pt x="9379" y="9"/>
                      </a:lnTo>
                      <a:lnTo>
                        <a:pt x="4801" y="6"/>
                      </a:lnTo>
                      <a:lnTo>
                        <a:pt x="4475" y="3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1" name="Google Shape;8801;p37"/>
                <p:cNvSpPr/>
                <p:nvPr/>
              </p:nvSpPr>
              <p:spPr>
                <a:xfrm>
                  <a:off x="2142850" y="3883900"/>
                  <a:ext cx="293925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286" extrusionOk="0">
                      <a:moveTo>
                        <a:pt x="14" y="1"/>
                      </a:moveTo>
                      <a:lnTo>
                        <a:pt x="0" y="266"/>
                      </a:lnTo>
                      <a:lnTo>
                        <a:pt x="1088" y="266"/>
                      </a:lnTo>
                      <a:lnTo>
                        <a:pt x="1417" y="269"/>
                      </a:lnTo>
                      <a:lnTo>
                        <a:pt x="6958" y="280"/>
                      </a:lnTo>
                      <a:lnTo>
                        <a:pt x="7282" y="280"/>
                      </a:lnTo>
                      <a:lnTo>
                        <a:pt x="11756" y="285"/>
                      </a:lnTo>
                      <a:lnTo>
                        <a:pt x="11754" y="23"/>
                      </a:lnTo>
                      <a:lnTo>
                        <a:pt x="9678" y="20"/>
                      </a:lnTo>
                      <a:lnTo>
                        <a:pt x="9354" y="17"/>
                      </a:lnTo>
                      <a:lnTo>
                        <a:pt x="5359" y="9"/>
                      </a:lnTo>
                      <a:lnTo>
                        <a:pt x="5066" y="9"/>
                      </a:lnTo>
                      <a:lnTo>
                        <a:pt x="6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2" name="Google Shape;8802;p37"/>
                <p:cNvSpPr/>
                <p:nvPr/>
              </p:nvSpPr>
              <p:spPr>
                <a:xfrm>
                  <a:off x="2150375" y="3741150"/>
                  <a:ext cx="283125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5" h="293" extrusionOk="0">
                      <a:moveTo>
                        <a:pt x="14" y="0"/>
                      </a:moveTo>
                      <a:lnTo>
                        <a:pt x="1" y="262"/>
                      </a:lnTo>
                      <a:lnTo>
                        <a:pt x="1348" y="265"/>
                      </a:lnTo>
                      <a:lnTo>
                        <a:pt x="1674" y="265"/>
                      </a:lnTo>
                      <a:lnTo>
                        <a:pt x="7170" y="279"/>
                      </a:lnTo>
                      <a:lnTo>
                        <a:pt x="7494" y="285"/>
                      </a:lnTo>
                      <a:lnTo>
                        <a:pt x="11006" y="293"/>
                      </a:lnTo>
                      <a:lnTo>
                        <a:pt x="11324" y="293"/>
                      </a:lnTo>
                      <a:lnTo>
                        <a:pt x="11321" y="34"/>
                      </a:lnTo>
                      <a:lnTo>
                        <a:pt x="9611" y="28"/>
                      </a:lnTo>
                      <a:lnTo>
                        <a:pt x="9285" y="28"/>
                      </a:lnTo>
                      <a:lnTo>
                        <a:pt x="6339" y="20"/>
                      </a:lnTo>
                      <a:lnTo>
                        <a:pt x="6015" y="20"/>
                      </a:lnTo>
                      <a:lnTo>
                        <a:pt x="2637" y="8"/>
                      </a:lnTo>
                      <a:lnTo>
                        <a:pt x="2308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3" name="Google Shape;8803;p37"/>
                <p:cNvSpPr/>
                <p:nvPr/>
              </p:nvSpPr>
              <p:spPr>
                <a:xfrm>
                  <a:off x="2157975" y="3596625"/>
                  <a:ext cx="272250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0" h="300" extrusionOk="0">
                      <a:moveTo>
                        <a:pt x="20" y="1"/>
                      </a:moveTo>
                      <a:lnTo>
                        <a:pt x="1" y="257"/>
                      </a:lnTo>
                      <a:lnTo>
                        <a:pt x="628" y="263"/>
                      </a:lnTo>
                      <a:lnTo>
                        <a:pt x="952" y="263"/>
                      </a:lnTo>
                      <a:lnTo>
                        <a:pt x="3940" y="271"/>
                      </a:lnTo>
                      <a:lnTo>
                        <a:pt x="4261" y="277"/>
                      </a:lnTo>
                      <a:lnTo>
                        <a:pt x="8320" y="294"/>
                      </a:lnTo>
                      <a:lnTo>
                        <a:pt x="8641" y="294"/>
                      </a:lnTo>
                      <a:lnTo>
                        <a:pt x="10889" y="299"/>
                      </a:lnTo>
                      <a:lnTo>
                        <a:pt x="10889" y="299"/>
                      </a:lnTo>
                      <a:lnTo>
                        <a:pt x="10886" y="42"/>
                      </a:lnTo>
                      <a:lnTo>
                        <a:pt x="9982" y="40"/>
                      </a:lnTo>
                      <a:lnTo>
                        <a:pt x="9664" y="40"/>
                      </a:lnTo>
                      <a:lnTo>
                        <a:pt x="6091" y="26"/>
                      </a:lnTo>
                      <a:lnTo>
                        <a:pt x="5770" y="26"/>
                      </a:lnTo>
                      <a:lnTo>
                        <a:pt x="2299" y="12"/>
                      </a:lnTo>
                      <a:lnTo>
                        <a:pt x="1979" y="12"/>
                      </a:lnTo>
                      <a:lnTo>
                        <a:pt x="2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4" name="Google Shape;8804;p37"/>
                <p:cNvSpPr/>
                <p:nvPr/>
              </p:nvSpPr>
              <p:spPr>
                <a:xfrm>
                  <a:off x="2154975" y="3655500"/>
                  <a:ext cx="27662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5" h="296" extrusionOk="0">
                      <a:moveTo>
                        <a:pt x="12" y="0"/>
                      </a:moveTo>
                      <a:lnTo>
                        <a:pt x="1" y="257"/>
                      </a:lnTo>
                      <a:lnTo>
                        <a:pt x="2160" y="265"/>
                      </a:lnTo>
                      <a:lnTo>
                        <a:pt x="2484" y="265"/>
                      </a:lnTo>
                      <a:lnTo>
                        <a:pt x="5856" y="279"/>
                      </a:lnTo>
                      <a:lnTo>
                        <a:pt x="6177" y="279"/>
                      </a:lnTo>
                      <a:lnTo>
                        <a:pt x="9112" y="288"/>
                      </a:lnTo>
                      <a:lnTo>
                        <a:pt x="9436" y="293"/>
                      </a:lnTo>
                      <a:lnTo>
                        <a:pt x="11065" y="296"/>
                      </a:lnTo>
                      <a:lnTo>
                        <a:pt x="11059" y="36"/>
                      </a:lnTo>
                      <a:lnTo>
                        <a:pt x="8752" y="31"/>
                      </a:lnTo>
                      <a:lnTo>
                        <a:pt x="8431" y="28"/>
                      </a:lnTo>
                      <a:lnTo>
                        <a:pt x="4367" y="14"/>
                      </a:lnTo>
                      <a:lnTo>
                        <a:pt x="4043" y="14"/>
                      </a:lnTo>
                      <a:lnTo>
                        <a:pt x="1047" y="3"/>
                      </a:lnTo>
                      <a:lnTo>
                        <a:pt x="72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5" name="Google Shape;8805;p37"/>
                <p:cNvSpPr/>
                <p:nvPr/>
              </p:nvSpPr>
              <p:spPr>
                <a:xfrm>
                  <a:off x="1959425" y="4657800"/>
                  <a:ext cx="9425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56" extrusionOk="0">
                      <a:moveTo>
                        <a:pt x="45" y="0"/>
                      </a:moveTo>
                      <a:lnTo>
                        <a:pt x="0" y="656"/>
                      </a:lnTo>
                      <a:lnTo>
                        <a:pt x="332" y="656"/>
                      </a:ln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6" name="Google Shape;8806;p37"/>
                <p:cNvSpPr/>
                <p:nvPr/>
              </p:nvSpPr>
              <p:spPr>
                <a:xfrm>
                  <a:off x="2105600" y="4657800"/>
                  <a:ext cx="8800" cy="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24" extrusionOk="0">
                      <a:moveTo>
                        <a:pt x="23" y="0"/>
                      </a:moveTo>
                      <a:lnTo>
                        <a:pt x="0" y="324"/>
                      </a:lnTo>
                      <a:lnTo>
                        <a:pt x="332" y="324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7" name="Google Shape;8807;p37"/>
                <p:cNvSpPr/>
                <p:nvPr/>
              </p:nvSpPr>
              <p:spPr>
                <a:xfrm>
                  <a:off x="1902775" y="4644550"/>
                  <a:ext cx="2475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305" extrusionOk="0">
                      <a:moveTo>
                        <a:pt x="98" y="0"/>
                      </a:moveTo>
                      <a:lnTo>
                        <a:pt x="1" y="304"/>
                      </a:lnTo>
                      <a:lnTo>
                        <a:pt x="73" y="304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8" name="Google Shape;8808;p37"/>
                <p:cNvSpPr/>
                <p:nvPr/>
              </p:nvSpPr>
              <p:spPr>
                <a:xfrm>
                  <a:off x="2149050" y="4583450"/>
                  <a:ext cx="12575" cy="6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749" extrusionOk="0">
                      <a:moveTo>
                        <a:pt x="173" y="0"/>
                      </a:moveTo>
                      <a:lnTo>
                        <a:pt x="1" y="2748"/>
                      </a:lnTo>
                      <a:lnTo>
                        <a:pt x="332" y="2748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9" name="Google Shape;8809;p37"/>
                <p:cNvSpPr/>
                <p:nvPr/>
              </p:nvSpPr>
              <p:spPr>
                <a:xfrm>
                  <a:off x="2003425" y="4535800"/>
                  <a:ext cx="1152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1639" extrusionOk="0">
                      <a:moveTo>
                        <a:pt x="137" y="1"/>
                      </a:moveTo>
                      <a:lnTo>
                        <a:pt x="0" y="1638"/>
                      </a:lnTo>
                      <a:lnTo>
                        <a:pt x="330" y="1638"/>
                      </a:lnTo>
                      <a:lnTo>
                        <a:pt x="46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0" name="Google Shape;8810;p37"/>
                <p:cNvSpPr/>
                <p:nvPr/>
              </p:nvSpPr>
              <p:spPr>
                <a:xfrm>
                  <a:off x="2031250" y="4389900"/>
                  <a:ext cx="12650" cy="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623" extrusionOk="0">
                      <a:moveTo>
                        <a:pt x="182" y="1"/>
                      </a:moveTo>
                      <a:lnTo>
                        <a:pt x="1" y="2623"/>
                      </a:lnTo>
                      <a:lnTo>
                        <a:pt x="324" y="2623"/>
                      </a:lnTo>
                      <a:lnTo>
                        <a:pt x="5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1" name="Google Shape;8811;p37"/>
                <p:cNvSpPr/>
                <p:nvPr/>
              </p:nvSpPr>
              <p:spPr>
                <a:xfrm>
                  <a:off x="2192350" y="4321275"/>
                  <a:ext cx="11975" cy="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2489" extrusionOk="0">
                      <a:moveTo>
                        <a:pt x="154" y="0"/>
                      </a:moveTo>
                      <a:lnTo>
                        <a:pt x="1" y="2489"/>
                      </a:lnTo>
                      <a:lnTo>
                        <a:pt x="325" y="2489"/>
                      </a:lnTo>
                      <a:lnTo>
                        <a:pt x="478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2" name="Google Shape;8812;p37"/>
                <p:cNvSpPr/>
                <p:nvPr/>
              </p:nvSpPr>
              <p:spPr>
                <a:xfrm>
                  <a:off x="2142075" y="4178650"/>
                  <a:ext cx="11475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2065" extrusionOk="0">
                      <a:moveTo>
                        <a:pt x="132" y="0"/>
                      </a:moveTo>
                      <a:lnTo>
                        <a:pt x="1" y="2065"/>
                      </a:lnTo>
                      <a:lnTo>
                        <a:pt x="324" y="2065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3" name="Google Shape;8813;p37"/>
                <p:cNvSpPr/>
                <p:nvPr/>
              </p:nvSpPr>
              <p:spPr>
                <a:xfrm>
                  <a:off x="2330875" y="4179000"/>
                  <a:ext cx="12725" cy="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2062" extrusionOk="0">
                      <a:moveTo>
                        <a:pt x="0" y="0"/>
                      </a:moveTo>
                      <a:lnTo>
                        <a:pt x="182" y="2062"/>
                      </a:lnTo>
                      <a:lnTo>
                        <a:pt x="508" y="2062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4" name="Google Shape;8814;p37"/>
                <p:cNvSpPr/>
                <p:nvPr/>
              </p:nvSpPr>
              <p:spPr>
                <a:xfrm>
                  <a:off x="2461850" y="4179425"/>
                  <a:ext cx="12575" cy="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054" extrusionOk="0">
                      <a:moveTo>
                        <a:pt x="1" y="0"/>
                      </a:moveTo>
                      <a:lnTo>
                        <a:pt x="179" y="2053"/>
                      </a:lnTo>
                      <a:lnTo>
                        <a:pt x="503" y="2053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5" name="Google Shape;8815;p37"/>
                <p:cNvSpPr/>
                <p:nvPr/>
              </p:nvSpPr>
              <p:spPr>
                <a:xfrm>
                  <a:off x="2179400" y="4144600"/>
                  <a:ext cx="9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1112" extrusionOk="0">
                      <a:moveTo>
                        <a:pt x="70" y="1"/>
                      </a:moveTo>
                      <a:lnTo>
                        <a:pt x="0" y="1111"/>
                      </a:lnTo>
                      <a:lnTo>
                        <a:pt x="321" y="1111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6" name="Google Shape;8816;p37"/>
                <p:cNvSpPr/>
                <p:nvPr/>
              </p:nvSpPr>
              <p:spPr>
                <a:xfrm>
                  <a:off x="2032300" y="4179425"/>
                  <a:ext cx="116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2031" extrusionOk="0">
                      <a:moveTo>
                        <a:pt x="143" y="0"/>
                      </a:moveTo>
                      <a:lnTo>
                        <a:pt x="0" y="2025"/>
                      </a:lnTo>
                      <a:lnTo>
                        <a:pt x="321" y="203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7" name="Google Shape;8817;p37"/>
                <p:cNvSpPr/>
                <p:nvPr/>
              </p:nvSpPr>
              <p:spPr>
                <a:xfrm>
                  <a:off x="2096125" y="4321200"/>
                  <a:ext cx="12300" cy="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2490" extrusionOk="0">
                      <a:moveTo>
                        <a:pt x="167" y="1"/>
                      </a:moveTo>
                      <a:lnTo>
                        <a:pt x="0" y="2489"/>
                      </a:lnTo>
                      <a:lnTo>
                        <a:pt x="329" y="2489"/>
                      </a:lnTo>
                      <a:lnTo>
                        <a:pt x="491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8" name="Google Shape;8818;p37"/>
                <p:cNvSpPr/>
                <p:nvPr/>
              </p:nvSpPr>
              <p:spPr>
                <a:xfrm>
                  <a:off x="1984525" y="4236475"/>
                  <a:ext cx="8450" cy="7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3125" extrusionOk="0">
                      <a:moveTo>
                        <a:pt x="148" y="0"/>
                      </a:moveTo>
                      <a:lnTo>
                        <a:pt x="0" y="3125"/>
                      </a:lnTo>
                      <a:lnTo>
                        <a:pt x="112" y="3125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9" name="Google Shape;8819;p37"/>
                <p:cNvSpPr/>
                <p:nvPr/>
              </p:nvSpPr>
              <p:spPr>
                <a:xfrm>
                  <a:off x="2153650" y="4236675"/>
                  <a:ext cx="13075" cy="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3126" extrusionOk="0">
                      <a:moveTo>
                        <a:pt x="204" y="0"/>
                      </a:moveTo>
                      <a:lnTo>
                        <a:pt x="1" y="3125"/>
                      </a:lnTo>
                      <a:lnTo>
                        <a:pt x="324" y="3125"/>
                      </a:lnTo>
                      <a:lnTo>
                        <a:pt x="52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0" name="Google Shape;8820;p37"/>
                <p:cNvSpPr/>
                <p:nvPr/>
              </p:nvSpPr>
              <p:spPr>
                <a:xfrm>
                  <a:off x="2404100" y="4237025"/>
                  <a:ext cx="13850" cy="7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3125" extrusionOk="0">
                      <a:moveTo>
                        <a:pt x="1" y="0"/>
                      </a:moveTo>
                      <a:lnTo>
                        <a:pt x="230" y="3125"/>
                      </a:lnTo>
                      <a:lnTo>
                        <a:pt x="553" y="3125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1" name="Google Shape;8821;p37"/>
                <p:cNvSpPr/>
                <p:nvPr/>
              </p:nvSpPr>
              <p:spPr>
                <a:xfrm>
                  <a:off x="2292650" y="4236875"/>
                  <a:ext cx="13775" cy="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126" extrusionOk="0">
                      <a:moveTo>
                        <a:pt x="1" y="1"/>
                      </a:moveTo>
                      <a:lnTo>
                        <a:pt x="227" y="3125"/>
                      </a:lnTo>
                      <a:lnTo>
                        <a:pt x="550" y="3125"/>
                      </a:lnTo>
                      <a:lnTo>
                        <a:pt x="32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2" name="Google Shape;8822;p37"/>
                <p:cNvSpPr/>
                <p:nvPr/>
              </p:nvSpPr>
              <p:spPr>
                <a:xfrm>
                  <a:off x="2071900" y="4236600"/>
                  <a:ext cx="13425" cy="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3126" extrusionOk="0">
                      <a:moveTo>
                        <a:pt x="213" y="1"/>
                      </a:moveTo>
                      <a:lnTo>
                        <a:pt x="1" y="3125"/>
                      </a:lnTo>
                      <a:lnTo>
                        <a:pt x="325" y="3125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3" name="Google Shape;8823;p37"/>
                <p:cNvSpPr/>
                <p:nvPr/>
              </p:nvSpPr>
              <p:spPr>
                <a:xfrm>
                  <a:off x="2509550" y="4237225"/>
                  <a:ext cx="13500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3120" extrusionOk="0">
                      <a:moveTo>
                        <a:pt x="1" y="1"/>
                      </a:moveTo>
                      <a:lnTo>
                        <a:pt x="216" y="3120"/>
                      </a:lnTo>
                      <a:lnTo>
                        <a:pt x="539" y="3120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4" name="Google Shape;8824;p37"/>
                <p:cNvSpPr/>
                <p:nvPr/>
              </p:nvSpPr>
              <p:spPr>
                <a:xfrm>
                  <a:off x="2470725" y="4321625"/>
                  <a:ext cx="9000" cy="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489" extrusionOk="0">
                      <a:moveTo>
                        <a:pt x="0" y="0"/>
                      </a:moveTo>
                      <a:lnTo>
                        <a:pt x="36" y="2486"/>
                      </a:lnTo>
                      <a:lnTo>
                        <a:pt x="360" y="2489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5" name="Google Shape;8825;p37"/>
                <p:cNvSpPr/>
                <p:nvPr/>
              </p:nvSpPr>
              <p:spPr>
                <a:xfrm>
                  <a:off x="2139225" y="4389975"/>
                  <a:ext cx="12350" cy="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2623" extrusionOk="0">
                      <a:moveTo>
                        <a:pt x="168" y="0"/>
                      </a:moveTo>
                      <a:lnTo>
                        <a:pt x="0" y="2623"/>
                      </a:lnTo>
                      <a:lnTo>
                        <a:pt x="324" y="2623"/>
                      </a:lnTo>
                      <a:lnTo>
                        <a:pt x="494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6" name="Google Shape;8826;p37"/>
                <p:cNvSpPr/>
                <p:nvPr/>
              </p:nvSpPr>
              <p:spPr>
                <a:xfrm>
                  <a:off x="2507325" y="4390325"/>
                  <a:ext cx="9025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2620" extrusionOk="0">
                      <a:moveTo>
                        <a:pt x="1" y="0"/>
                      </a:moveTo>
                      <a:lnTo>
                        <a:pt x="37" y="2620"/>
                      </a:lnTo>
                      <a:lnTo>
                        <a:pt x="361" y="2620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7" name="Google Shape;8827;p37"/>
                <p:cNvSpPr/>
                <p:nvPr/>
              </p:nvSpPr>
              <p:spPr>
                <a:xfrm>
                  <a:off x="2482075" y="4583575"/>
                  <a:ext cx="17050" cy="6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2746" extrusionOk="0">
                      <a:moveTo>
                        <a:pt x="1" y="1"/>
                      </a:moveTo>
                      <a:lnTo>
                        <a:pt x="352" y="2746"/>
                      </a:lnTo>
                      <a:lnTo>
                        <a:pt x="681" y="2746"/>
                      </a:lnTo>
                      <a:lnTo>
                        <a:pt x="32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8" name="Google Shape;8828;p37"/>
                <p:cNvSpPr/>
                <p:nvPr/>
              </p:nvSpPr>
              <p:spPr>
                <a:xfrm>
                  <a:off x="2581875" y="4583575"/>
                  <a:ext cx="17050" cy="6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2746" extrusionOk="0">
                      <a:moveTo>
                        <a:pt x="1" y="1"/>
                      </a:moveTo>
                      <a:lnTo>
                        <a:pt x="352" y="2746"/>
                      </a:lnTo>
                      <a:lnTo>
                        <a:pt x="682" y="2746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9" name="Google Shape;8829;p37"/>
                <p:cNvSpPr/>
                <p:nvPr/>
              </p:nvSpPr>
              <p:spPr>
                <a:xfrm>
                  <a:off x="2075200" y="4461950"/>
                  <a:ext cx="11875" cy="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2646" extrusionOk="0">
                      <a:moveTo>
                        <a:pt x="151" y="0"/>
                      </a:moveTo>
                      <a:lnTo>
                        <a:pt x="0" y="2645"/>
                      </a:lnTo>
                      <a:lnTo>
                        <a:pt x="324" y="2645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0" name="Google Shape;8830;p37"/>
                <p:cNvSpPr/>
                <p:nvPr/>
              </p:nvSpPr>
              <p:spPr>
                <a:xfrm>
                  <a:off x="2489750" y="4462300"/>
                  <a:ext cx="10975" cy="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2646" extrusionOk="0">
                      <a:moveTo>
                        <a:pt x="1" y="0"/>
                      </a:moveTo>
                      <a:lnTo>
                        <a:pt x="112" y="2645"/>
                      </a:lnTo>
                      <a:lnTo>
                        <a:pt x="439" y="2645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1" name="Google Shape;8831;p37"/>
                <p:cNvSpPr/>
                <p:nvPr/>
              </p:nvSpPr>
              <p:spPr>
                <a:xfrm>
                  <a:off x="2541375" y="4536150"/>
                  <a:ext cx="11600" cy="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1636" extrusionOk="0">
                      <a:moveTo>
                        <a:pt x="0" y="1"/>
                      </a:moveTo>
                      <a:lnTo>
                        <a:pt x="137" y="1636"/>
                      </a:lnTo>
                      <a:lnTo>
                        <a:pt x="463" y="1636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2" name="Google Shape;8832;p37"/>
                <p:cNvSpPr/>
                <p:nvPr/>
              </p:nvSpPr>
              <p:spPr>
                <a:xfrm>
                  <a:off x="2126100" y="4535875"/>
                  <a:ext cx="112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642" extrusionOk="0">
                      <a:moveTo>
                        <a:pt x="123" y="1"/>
                      </a:moveTo>
                      <a:lnTo>
                        <a:pt x="1" y="1641"/>
                      </a:lnTo>
                      <a:lnTo>
                        <a:pt x="330" y="1641"/>
                      </a:lnTo>
                      <a:lnTo>
                        <a:pt x="450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3" name="Google Shape;8833;p37"/>
                <p:cNvSpPr/>
                <p:nvPr/>
              </p:nvSpPr>
              <p:spPr>
                <a:xfrm>
                  <a:off x="1900900" y="4652150"/>
                  <a:ext cx="749775" cy="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91" h="232" extrusionOk="0">
                      <a:moveTo>
                        <a:pt x="76" y="0"/>
                      </a:moveTo>
                      <a:lnTo>
                        <a:pt x="0" y="226"/>
                      </a:lnTo>
                      <a:lnTo>
                        <a:pt x="8540" y="226"/>
                      </a:lnTo>
                      <a:lnTo>
                        <a:pt x="29991" y="232"/>
                      </a:lnTo>
                      <a:lnTo>
                        <a:pt x="29921" y="3"/>
                      </a:lnTo>
                      <a:lnTo>
                        <a:pt x="23599" y="3"/>
                      </a:lnTo>
                      <a:lnTo>
                        <a:pt x="1025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4" name="Google Shape;8834;p37"/>
                <p:cNvSpPr/>
                <p:nvPr/>
              </p:nvSpPr>
              <p:spPr>
                <a:xfrm>
                  <a:off x="1939600" y="4527925"/>
                  <a:ext cx="676125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5" h="333" extrusionOk="0">
                      <a:moveTo>
                        <a:pt x="1401" y="1"/>
                      </a:moveTo>
                      <a:lnTo>
                        <a:pt x="1387" y="280"/>
                      </a:lnTo>
                      <a:lnTo>
                        <a:pt x="12" y="280"/>
                      </a:lnTo>
                      <a:lnTo>
                        <a:pt x="1" y="313"/>
                      </a:lnTo>
                      <a:lnTo>
                        <a:pt x="2690" y="316"/>
                      </a:lnTo>
                      <a:lnTo>
                        <a:pt x="3014" y="316"/>
                      </a:lnTo>
                      <a:lnTo>
                        <a:pt x="7583" y="319"/>
                      </a:lnTo>
                      <a:lnTo>
                        <a:pt x="7910" y="319"/>
                      </a:lnTo>
                      <a:lnTo>
                        <a:pt x="24071" y="330"/>
                      </a:lnTo>
                      <a:lnTo>
                        <a:pt x="24397" y="330"/>
                      </a:lnTo>
                      <a:lnTo>
                        <a:pt x="27045" y="333"/>
                      </a:lnTo>
                      <a:lnTo>
                        <a:pt x="27045" y="333"/>
                      </a:lnTo>
                      <a:lnTo>
                        <a:pt x="26950" y="23"/>
                      </a:lnTo>
                      <a:lnTo>
                        <a:pt x="22445" y="20"/>
                      </a:lnTo>
                      <a:lnTo>
                        <a:pt x="22118" y="20"/>
                      </a:lnTo>
                      <a:lnTo>
                        <a:pt x="5748" y="6"/>
                      </a:lnTo>
                      <a:lnTo>
                        <a:pt x="5424" y="6"/>
                      </a:lnTo>
                      <a:lnTo>
                        <a:pt x="14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5" name="Google Shape;8835;p37"/>
                <p:cNvSpPr/>
                <p:nvPr/>
              </p:nvSpPr>
              <p:spPr>
                <a:xfrm>
                  <a:off x="1981025" y="4383200"/>
                  <a:ext cx="567475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9" h="286" extrusionOk="0">
                      <a:moveTo>
                        <a:pt x="12" y="1"/>
                      </a:moveTo>
                      <a:lnTo>
                        <a:pt x="1" y="263"/>
                      </a:lnTo>
                      <a:lnTo>
                        <a:pt x="2191" y="269"/>
                      </a:lnTo>
                      <a:lnTo>
                        <a:pt x="2515" y="269"/>
                      </a:lnTo>
                      <a:lnTo>
                        <a:pt x="6496" y="271"/>
                      </a:lnTo>
                      <a:lnTo>
                        <a:pt x="6822" y="271"/>
                      </a:lnTo>
                      <a:lnTo>
                        <a:pt x="21053" y="285"/>
                      </a:lnTo>
                      <a:lnTo>
                        <a:pt x="22699" y="285"/>
                      </a:lnTo>
                      <a:lnTo>
                        <a:pt x="22685" y="26"/>
                      </a:lnTo>
                      <a:lnTo>
                        <a:pt x="19948" y="26"/>
                      </a:lnTo>
                      <a:lnTo>
                        <a:pt x="19624" y="23"/>
                      </a:lnTo>
                      <a:lnTo>
                        <a:pt x="8778" y="12"/>
                      </a:lnTo>
                      <a:lnTo>
                        <a:pt x="8454" y="12"/>
                      </a:lnTo>
                      <a:lnTo>
                        <a:pt x="4933" y="9"/>
                      </a:lnTo>
                      <a:lnTo>
                        <a:pt x="4604" y="9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6" name="Google Shape;8836;p37"/>
                <p:cNvSpPr/>
                <p:nvPr/>
              </p:nvSpPr>
              <p:spPr>
                <a:xfrm>
                  <a:off x="1924550" y="4576750"/>
                  <a:ext cx="704725" cy="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89" h="277" extrusionOk="0">
                      <a:moveTo>
                        <a:pt x="84" y="0"/>
                      </a:moveTo>
                      <a:lnTo>
                        <a:pt x="0" y="263"/>
                      </a:lnTo>
                      <a:lnTo>
                        <a:pt x="9153" y="268"/>
                      </a:lnTo>
                      <a:lnTo>
                        <a:pt x="9483" y="268"/>
                      </a:lnTo>
                      <a:lnTo>
                        <a:pt x="22302" y="274"/>
                      </a:lnTo>
                      <a:lnTo>
                        <a:pt x="26618" y="274"/>
                      </a:lnTo>
                      <a:lnTo>
                        <a:pt x="28188" y="277"/>
                      </a:lnTo>
                      <a:lnTo>
                        <a:pt x="28110" y="17"/>
                      </a:lnTo>
                      <a:lnTo>
                        <a:pt x="25136" y="12"/>
                      </a:lnTo>
                      <a:lnTo>
                        <a:pt x="24810" y="12"/>
                      </a:lnTo>
                      <a:lnTo>
                        <a:pt x="8392" y="6"/>
                      </a:lnTo>
                      <a:lnTo>
                        <a:pt x="8063" y="6"/>
                      </a:lnTo>
                      <a:lnTo>
                        <a:pt x="348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7" name="Google Shape;8837;p37"/>
                <p:cNvSpPr/>
                <p:nvPr/>
              </p:nvSpPr>
              <p:spPr>
                <a:xfrm>
                  <a:off x="1977625" y="4455325"/>
                  <a:ext cx="574225" cy="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9" h="280" extrusionOk="0">
                      <a:moveTo>
                        <a:pt x="14" y="0"/>
                      </a:moveTo>
                      <a:lnTo>
                        <a:pt x="0" y="263"/>
                      </a:lnTo>
                      <a:lnTo>
                        <a:pt x="4054" y="265"/>
                      </a:lnTo>
                      <a:lnTo>
                        <a:pt x="4377" y="265"/>
                      </a:lnTo>
                      <a:lnTo>
                        <a:pt x="20486" y="279"/>
                      </a:lnTo>
                      <a:lnTo>
                        <a:pt x="22969" y="279"/>
                      </a:lnTo>
                      <a:lnTo>
                        <a:pt x="22957" y="23"/>
                      </a:lnTo>
                      <a:lnTo>
                        <a:pt x="21549" y="20"/>
                      </a:lnTo>
                      <a:lnTo>
                        <a:pt x="21225" y="20"/>
                      </a:lnTo>
                      <a:lnTo>
                        <a:pt x="6788" y="9"/>
                      </a:lnTo>
                      <a:lnTo>
                        <a:pt x="6464" y="9"/>
                      </a:lnTo>
                      <a:lnTo>
                        <a:pt x="2469" y="6"/>
                      </a:lnTo>
                      <a:lnTo>
                        <a:pt x="2146" y="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8" name="Google Shape;8838;p37"/>
                <p:cNvSpPr/>
                <p:nvPr/>
              </p:nvSpPr>
              <p:spPr>
                <a:xfrm>
                  <a:off x="1984175" y="4314575"/>
                  <a:ext cx="561125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45" h="286" extrusionOk="0">
                      <a:moveTo>
                        <a:pt x="14" y="1"/>
                      </a:moveTo>
                      <a:lnTo>
                        <a:pt x="0" y="257"/>
                      </a:lnTo>
                      <a:lnTo>
                        <a:pt x="4645" y="266"/>
                      </a:lnTo>
                      <a:lnTo>
                        <a:pt x="4969" y="266"/>
                      </a:lnTo>
                      <a:lnTo>
                        <a:pt x="8481" y="268"/>
                      </a:lnTo>
                      <a:lnTo>
                        <a:pt x="8805" y="268"/>
                      </a:lnTo>
                      <a:lnTo>
                        <a:pt x="19462" y="282"/>
                      </a:lnTo>
                      <a:lnTo>
                        <a:pt x="19786" y="282"/>
                      </a:lnTo>
                      <a:lnTo>
                        <a:pt x="22444" y="285"/>
                      </a:lnTo>
                      <a:lnTo>
                        <a:pt x="22430" y="26"/>
                      </a:lnTo>
                      <a:lnTo>
                        <a:pt x="21231" y="26"/>
                      </a:lnTo>
                      <a:lnTo>
                        <a:pt x="17350" y="23"/>
                      </a:lnTo>
                      <a:lnTo>
                        <a:pt x="17027" y="23"/>
                      </a:lnTo>
                      <a:lnTo>
                        <a:pt x="12889" y="17"/>
                      </a:lnTo>
                      <a:lnTo>
                        <a:pt x="12566" y="17"/>
                      </a:lnTo>
                      <a:lnTo>
                        <a:pt x="7103" y="9"/>
                      </a:lnTo>
                      <a:lnTo>
                        <a:pt x="6780" y="9"/>
                      </a:lnTo>
                      <a:lnTo>
                        <a:pt x="3834" y="6"/>
                      </a:lnTo>
                      <a:lnTo>
                        <a:pt x="3510" y="6"/>
                      </a:lnTo>
                      <a:lnTo>
                        <a:pt x="1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9" name="Google Shape;8839;p37"/>
                <p:cNvSpPr/>
                <p:nvPr/>
              </p:nvSpPr>
              <p:spPr>
                <a:xfrm>
                  <a:off x="2127500" y="4172300"/>
                  <a:ext cx="3159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6" h="274" extrusionOk="0">
                      <a:moveTo>
                        <a:pt x="14" y="0"/>
                      </a:moveTo>
                      <a:lnTo>
                        <a:pt x="0" y="254"/>
                      </a:lnTo>
                      <a:lnTo>
                        <a:pt x="1041" y="254"/>
                      </a:lnTo>
                      <a:lnTo>
                        <a:pt x="8135" y="268"/>
                      </a:lnTo>
                      <a:lnTo>
                        <a:pt x="8462" y="268"/>
                      </a:lnTo>
                      <a:lnTo>
                        <a:pt x="12635" y="274"/>
                      </a:lnTo>
                      <a:lnTo>
                        <a:pt x="12635" y="274"/>
                      </a:lnTo>
                      <a:lnTo>
                        <a:pt x="12627" y="20"/>
                      </a:lnTo>
                      <a:lnTo>
                        <a:pt x="2397" y="3"/>
                      </a:lnTo>
                      <a:lnTo>
                        <a:pt x="2076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0" name="Google Shape;8840;p37"/>
                <p:cNvSpPr/>
                <p:nvPr/>
              </p:nvSpPr>
              <p:spPr>
                <a:xfrm>
                  <a:off x="1988225" y="4230050"/>
                  <a:ext cx="55317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7" h="288" extrusionOk="0">
                      <a:moveTo>
                        <a:pt x="9" y="0"/>
                      </a:moveTo>
                      <a:lnTo>
                        <a:pt x="0" y="257"/>
                      </a:lnTo>
                      <a:lnTo>
                        <a:pt x="190" y="257"/>
                      </a:lnTo>
                      <a:lnTo>
                        <a:pt x="3560" y="263"/>
                      </a:lnTo>
                      <a:lnTo>
                        <a:pt x="3884" y="263"/>
                      </a:lnTo>
                      <a:lnTo>
                        <a:pt x="6821" y="265"/>
                      </a:lnTo>
                      <a:lnTo>
                        <a:pt x="7139" y="265"/>
                      </a:lnTo>
                      <a:lnTo>
                        <a:pt x="12178" y="274"/>
                      </a:lnTo>
                      <a:lnTo>
                        <a:pt x="12501" y="274"/>
                      </a:lnTo>
                      <a:lnTo>
                        <a:pt x="16636" y="279"/>
                      </a:lnTo>
                      <a:lnTo>
                        <a:pt x="16962" y="279"/>
                      </a:lnTo>
                      <a:lnTo>
                        <a:pt x="20854" y="288"/>
                      </a:lnTo>
                      <a:lnTo>
                        <a:pt x="22126" y="288"/>
                      </a:lnTo>
                      <a:lnTo>
                        <a:pt x="22112" y="34"/>
                      </a:lnTo>
                      <a:lnTo>
                        <a:pt x="19448" y="28"/>
                      </a:lnTo>
                      <a:lnTo>
                        <a:pt x="19124" y="28"/>
                      </a:lnTo>
                      <a:lnTo>
                        <a:pt x="14214" y="20"/>
                      </a:lnTo>
                      <a:lnTo>
                        <a:pt x="13888" y="20"/>
                      </a:lnTo>
                      <a:lnTo>
                        <a:pt x="6478" y="9"/>
                      </a:lnTo>
                      <a:lnTo>
                        <a:pt x="6155" y="9"/>
                      </a:lnTo>
                      <a:lnTo>
                        <a:pt x="2084" y="6"/>
                      </a:lnTo>
                      <a:lnTo>
                        <a:pt x="176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1" name="Google Shape;8841;p37"/>
                <p:cNvSpPr/>
                <p:nvPr/>
              </p:nvSpPr>
              <p:spPr>
                <a:xfrm>
                  <a:off x="2069325" y="4309700"/>
                  <a:ext cx="388725" cy="3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9" h="14248" extrusionOk="0">
                      <a:moveTo>
                        <a:pt x="601" y="0"/>
                      </a:moveTo>
                      <a:lnTo>
                        <a:pt x="1" y="14248"/>
                      </a:lnTo>
                      <a:lnTo>
                        <a:pt x="15548" y="14248"/>
                      </a:lnTo>
                      <a:lnTo>
                        <a:pt x="149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2" name="Google Shape;8842;p37"/>
                <p:cNvSpPr/>
                <p:nvPr/>
              </p:nvSpPr>
              <p:spPr>
                <a:xfrm>
                  <a:off x="2140825" y="4425675"/>
                  <a:ext cx="270850" cy="2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4" h="9606" extrusionOk="0">
                      <a:moveTo>
                        <a:pt x="5811" y="1"/>
                      </a:moveTo>
                      <a:cubicBezTo>
                        <a:pt x="2910" y="1"/>
                        <a:pt x="324" y="3563"/>
                        <a:pt x="39" y="7952"/>
                      </a:cubicBezTo>
                      <a:cubicBezTo>
                        <a:pt x="0" y="8521"/>
                        <a:pt x="9" y="9073"/>
                        <a:pt x="45" y="9606"/>
                      </a:cubicBezTo>
                      <a:lnTo>
                        <a:pt x="10323" y="9606"/>
                      </a:lnTo>
                      <a:cubicBezTo>
                        <a:pt x="10434" y="9076"/>
                        <a:pt x="10509" y="8521"/>
                        <a:pt x="10546" y="7952"/>
                      </a:cubicBezTo>
                      <a:cubicBezTo>
                        <a:pt x="10833" y="3558"/>
                        <a:pt x="8713" y="1"/>
                        <a:pt x="58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3" name="Google Shape;8843;p37"/>
                <p:cNvSpPr/>
                <p:nvPr/>
              </p:nvSpPr>
              <p:spPr>
                <a:xfrm>
                  <a:off x="2069326" y="4309550"/>
                  <a:ext cx="386936" cy="3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" h="14251" extrusionOk="0">
                      <a:moveTo>
                        <a:pt x="541" y="1"/>
                      </a:moveTo>
                      <a:lnTo>
                        <a:pt x="0" y="14251"/>
                      </a:lnTo>
                      <a:lnTo>
                        <a:pt x="848" y="14251"/>
                      </a:lnTo>
                      <a:cubicBezTo>
                        <a:pt x="764" y="13629"/>
                        <a:pt x="723" y="12984"/>
                        <a:pt x="723" y="12323"/>
                      </a:cubicBezTo>
                      <a:cubicBezTo>
                        <a:pt x="723" y="6749"/>
                        <a:pt x="4679" y="2361"/>
                        <a:pt x="8283" y="2361"/>
                      </a:cubicBezTo>
                      <a:cubicBezTo>
                        <a:pt x="11885" y="2361"/>
                        <a:pt x="13768" y="6752"/>
                        <a:pt x="13768" y="12323"/>
                      </a:cubicBezTo>
                      <a:cubicBezTo>
                        <a:pt x="13768" y="12982"/>
                        <a:pt x="13726" y="13626"/>
                        <a:pt x="13648" y="14251"/>
                      </a:cubicBezTo>
                      <a:lnTo>
                        <a:pt x="14144" y="14251"/>
                      </a:lnTo>
                      <a:lnTo>
                        <a:pt x="13603" y="1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4" name="Google Shape;8844;p37"/>
                <p:cNvSpPr/>
                <p:nvPr/>
              </p:nvSpPr>
              <p:spPr>
                <a:xfrm>
                  <a:off x="2583625" y="4534900"/>
                  <a:ext cx="71725" cy="13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5572" extrusionOk="0">
                      <a:moveTo>
                        <a:pt x="1" y="1"/>
                      </a:moveTo>
                      <a:lnTo>
                        <a:pt x="1167" y="5572"/>
                      </a:lnTo>
                      <a:lnTo>
                        <a:pt x="2869" y="5572"/>
                      </a:lnTo>
                      <a:lnTo>
                        <a:pt x="126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5" name="Google Shape;8845;p37"/>
                <p:cNvSpPr/>
                <p:nvPr/>
              </p:nvSpPr>
              <p:spPr>
                <a:xfrm>
                  <a:off x="2276550" y="4455675"/>
                  <a:ext cx="2325" cy="1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414" extrusionOk="0">
                      <a:moveTo>
                        <a:pt x="11" y="0"/>
                      </a:moveTo>
                      <a:lnTo>
                        <a:pt x="11" y="0"/>
                      </a:lnTo>
                      <a:cubicBezTo>
                        <a:pt x="0" y="126"/>
                        <a:pt x="25" y="265"/>
                        <a:pt x="78" y="413"/>
                      </a:cubicBezTo>
                      <a:cubicBezTo>
                        <a:pt x="92" y="285"/>
                        <a:pt x="73" y="148"/>
                        <a:pt x="11" y="0"/>
                      </a:cubicBezTo>
                      <a:close/>
                    </a:path>
                  </a:pathLst>
                </a:custGeom>
                <a:solidFill>
                  <a:srgbClr val="FFB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6" name="Google Shape;8846;p37"/>
                <p:cNvSpPr/>
                <p:nvPr/>
              </p:nvSpPr>
              <p:spPr>
                <a:xfrm>
                  <a:off x="2319375" y="4436975"/>
                  <a:ext cx="4700" cy="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710" extrusionOk="0">
                      <a:moveTo>
                        <a:pt x="87" y="1"/>
                      </a:moveTo>
                      <a:cubicBezTo>
                        <a:pt x="70" y="82"/>
                        <a:pt x="50" y="163"/>
                        <a:pt x="36" y="246"/>
                      </a:cubicBezTo>
                      <a:cubicBezTo>
                        <a:pt x="0" y="422"/>
                        <a:pt x="0" y="659"/>
                        <a:pt x="151" y="709"/>
                      </a:cubicBezTo>
                      <a:cubicBezTo>
                        <a:pt x="187" y="467"/>
                        <a:pt x="154" y="229"/>
                        <a:pt x="87" y="1"/>
                      </a:cubicBezTo>
                      <a:close/>
                    </a:path>
                  </a:pathLst>
                </a:custGeom>
                <a:solidFill>
                  <a:srgbClr val="FFB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7" name="Google Shape;8847;p37"/>
                <p:cNvSpPr/>
                <p:nvPr/>
              </p:nvSpPr>
              <p:spPr>
                <a:xfrm>
                  <a:off x="2166625" y="4409575"/>
                  <a:ext cx="196225" cy="20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9" h="8125" extrusionOk="0">
                      <a:moveTo>
                        <a:pt x="849" y="3895"/>
                      </a:moveTo>
                      <a:cubicBezTo>
                        <a:pt x="842" y="3906"/>
                        <a:pt x="836" y="3917"/>
                        <a:pt x="830" y="3928"/>
                      </a:cubicBezTo>
                      <a:lnTo>
                        <a:pt x="830" y="3928"/>
                      </a:lnTo>
                      <a:cubicBezTo>
                        <a:pt x="836" y="3917"/>
                        <a:pt x="843" y="3906"/>
                        <a:pt x="849" y="3895"/>
                      </a:cubicBezTo>
                      <a:close/>
                      <a:moveTo>
                        <a:pt x="3055" y="0"/>
                      </a:moveTo>
                      <a:lnTo>
                        <a:pt x="3055" y="0"/>
                      </a:lnTo>
                      <a:cubicBezTo>
                        <a:pt x="2771" y="667"/>
                        <a:pt x="2483" y="581"/>
                        <a:pt x="2090" y="1942"/>
                      </a:cubicBezTo>
                      <a:cubicBezTo>
                        <a:pt x="1889" y="2651"/>
                        <a:pt x="2059" y="3476"/>
                        <a:pt x="2118" y="3783"/>
                      </a:cubicBezTo>
                      <a:cubicBezTo>
                        <a:pt x="2093" y="3766"/>
                        <a:pt x="2065" y="3759"/>
                        <a:pt x="2036" y="3759"/>
                      </a:cubicBezTo>
                      <a:cubicBezTo>
                        <a:pt x="1971" y="3759"/>
                        <a:pt x="1904" y="3799"/>
                        <a:pt x="1867" y="3853"/>
                      </a:cubicBezTo>
                      <a:cubicBezTo>
                        <a:pt x="1819" y="3934"/>
                        <a:pt x="1814" y="4034"/>
                        <a:pt x="1814" y="4129"/>
                      </a:cubicBezTo>
                      <a:cubicBezTo>
                        <a:pt x="1811" y="4333"/>
                        <a:pt x="1811" y="4537"/>
                        <a:pt x="1808" y="4740"/>
                      </a:cubicBezTo>
                      <a:cubicBezTo>
                        <a:pt x="1806" y="5033"/>
                        <a:pt x="1755" y="5396"/>
                        <a:pt x="1474" y="5479"/>
                      </a:cubicBezTo>
                      <a:cubicBezTo>
                        <a:pt x="1441" y="5489"/>
                        <a:pt x="1408" y="5493"/>
                        <a:pt x="1375" y="5493"/>
                      </a:cubicBezTo>
                      <a:cubicBezTo>
                        <a:pt x="1206" y="5493"/>
                        <a:pt x="1033" y="5376"/>
                        <a:pt x="935" y="5231"/>
                      </a:cubicBezTo>
                      <a:cubicBezTo>
                        <a:pt x="818" y="5053"/>
                        <a:pt x="787" y="4841"/>
                        <a:pt x="762" y="4634"/>
                      </a:cubicBezTo>
                      <a:cubicBezTo>
                        <a:pt x="736" y="4393"/>
                        <a:pt x="722" y="4139"/>
                        <a:pt x="830" y="3928"/>
                      </a:cubicBezTo>
                      <a:lnTo>
                        <a:pt x="830" y="3928"/>
                      </a:lnTo>
                      <a:cubicBezTo>
                        <a:pt x="552" y="4434"/>
                        <a:pt x="272" y="4951"/>
                        <a:pt x="165" y="5524"/>
                      </a:cubicBezTo>
                      <a:cubicBezTo>
                        <a:pt x="1" y="6420"/>
                        <a:pt x="302" y="7410"/>
                        <a:pt x="955" y="8107"/>
                      </a:cubicBezTo>
                      <a:lnTo>
                        <a:pt x="6328" y="8124"/>
                      </a:lnTo>
                      <a:cubicBezTo>
                        <a:pt x="6336" y="8125"/>
                        <a:pt x="6344" y="8125"/>
                        <a:pt x="6352" y="8125"/>
                      </a:cubicBezTo>
                      <a:cubicBezTo>
                        <a:pt x="6674" y="8125"/>
                        <a:pt x="6961" y="7851"/>
                        <a:pt x="6969" y="7533"/>
                      </a:cubicBezTo>
                      <a:cubicBezTo>
                        <a:pt x="7218" y="7491"/>
                        <a:pt x="7407" y="7301"/>
                        <a:pt x="7516" y="7086"/>
                      </a:cubicBezTo>
                      <a:cubicBezTo>
                        <a:pt x="7625" y="6869"/>
                        <a:pt x="7664" y="6618"/>
                        <a:pt x="7698" y="6375"/>
                      </a:cubicBezTo>
                      <a:cubicBezTo>
                        <a:pt x="7781" y="5775"/>
                        <a:pt x="7848" y="5170"/>
                        <a:pt x="7790" y="4562"/>
                      </a:cubicBezTo>
                      <a:cubicBezTo>
                        <a:pt x="7725" y="3956"/>
                        <a:pt x="7530" y="3337"/>
                        <a:pt x="7140" y="2846"/>
                      </a:cubicBezTo>
                      <a:cubicBezTo>
                        <a:pt x="6958" y="2620"/>
                        <a:pt x="6730" y="2411"/>
                        <a:pt x="6568" y="2174"/>
                      </a:cubicBezTo>
                      <a:lnTo>
                        <a:pt x="6568" y="2174"/>
                      </a:lnTo>
                      <a:cubicBezTo>
                        <a:pt x="6607" y="2787"/>
                        <a:pt x="7008" y="3398"/>
                        <a:pt x="6409" y="3990"/>
                      </a:cubicBezTo>
                      <a:cubicBezTo>
                        <a:pt x="5870" y="3739"/>
                        <a:pt x="5558" y="2860"/>
                        <a:pt x="5803" y="2229"/>
                      </a:cubicBezTo>
                      <a:lnTo>
                        <a:pt x="5803" y="2229"/>
                      </a:lnTo>
                      <a:cubicBezTo>
                        <a:pt x="5240" y="2946"/>
                        <a:pt x="5789" y="3898"/>
                        <a:pt x="5711" y="4509"/>
                      </a:cubicBezTo>
                      <a:cubicBezTo>
                        <a:pt x="5552" y="3683"/>
                        <a:pt x="4908" y="3334"/>
                        <a:pt x="4534" y="2573"/>
                      </a:cubicBezTo>
                      <a:lnTo>
                        <a:pt x="4534" y="2573"/>
                      </a:lnTo>
                      <a:cubicBezTo>
                        <a:pt x="4629" y="2921"/>
                        <a:pt x="4484" y="3041"/>
                        <a:pt x="4372" y="3376"/>
                      </a:cubicBezTo>
                      <a:cubicBezTo>
                        <a:pt x="4353" y="3423"/>
                        <a:pt x="4336" y="3474"/>
                        <a:pt x="4291" y="3502"/>
                      </a:cubicBezTo>
                      <a:cubicBezTo>
                        <a:pt x="4270" y="3514"/>
                        <a:pt x="4247" y="3519"/>
                        <a:pt x="4223" y="3519"/>
                      </a:cubicBezTo>
                      <a:cubicBezTo>
                        <a:pt x="4166" y="3519"/>
                        <a:pt x="4104" y="3491"/>
                        <a:pt x="4051" y="3460"/>
                      </a:cubicBezTo>
                      <a:cubicBezTo>
                        <a:pt x="3850" y="3342"/>
                        <a:pt x="3669" y="3195"/>
                        <a:pt x="3521" y="3024"/>
                      </a:cubicBezTo>
                      <a:lnTo>
                        <a:pt x="3521" y="3024"/>
                      </a:lnTo>
                      <a:cubicBezTo>
                        <a:pt x="3538" y="3111"/>
                        <a:pt x="3527" y="3206"/>
                        <a:pt x="3485" y="3281"/>
                      </a:cubicBezTo>
                      <a:cubicBezTo>
                        <a:pt x="2938" y="2910"/>
                        <a:pt x="2673" y="2221"/>
                        <a:pt x="2676" y="1585"/>
                      </a:cubicBezTo>
                      <a:cubicBezTo>
                        <a:pt x="2679" y="1033"/>
                        <a:pt x="2846" y="505"/>
                        <a:pt x="30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8" name="Google Shape;8848;p37"/>
                <p:cNvSpPr/>
                <p:nvPr/>
              </p:nvSpPr>
              <p:spPr>
                <a:xfrm>
                  <a:off x="2276550" y="4455675"/>
                  <a:ext cx="2325" cy="1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414" extrusionOk="0">
                      <a:moveTo>
                        <a:pt x="11" y="0"/>
                      </a:moveTo>
                      <a:lnTo>
                        <a:pt x="11" y="0"/>
                      </a:lnTo>
                      <a:cubicBezTo>
                        <a:pt x="0" y="126"/>
                        <a:pt x="25" y="265"/>
                        <a:pt x="78" y="413"/>
                      </a:cubicBezTo>
                      <a:cubicBezTo>
                        <a:pt x="92" y="285"/>
                        <a:pt x="73" y="148"/>
                        <a:pt x="11" y="0"/>
                      </a:cubicBezTo>
                      <a:close/>
                    </a:path>
                  </a:pathLst>
                </a:custGeom>
                <a:solidFill>
                  <a:srgbClr val="FFB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9" name="Google Shape;8849;p37"/>
                <p:cNvSpPr/>
                <p:nvPr/>
              </p:nvSpPr>
              <p:spPr>
                <a:xfrm>
                  <a:off x="2319375" y="4436975"/>
                  <a:ext cx="4700" cy="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710" extrusionOk="0">
                      <a:moveTo>
                        <a:pt x="87" y="1"/>
                      </a:moveTo>
                      <a:cubicBezTo>
                        <a:pt x="70" y="82"/>
                        <a:pt x="50" y="163"/>
                        <a:pt x="36" y="246"/>
                      </a:cubicBezTo>
                      <a:cubicBezTo>
                        <a:pt x="0" y="422"/>
                        <a:pt x="0" y="659"/>
                        <a:pt x="151" y="709"/>
                      </a:cubicBezTo>
                      <a:cubicBezTo>
                        <a:pt x="187" y="467"/>
                        <a:pt x="154" y="229"/>
                        <a:pt x="87" y="1"/>
                      </a:cubicBezTo>
                      <a:close/>
                    </a:path>
                  </a:pathLst>
                </a:custGeom>
                <a:solidFill>
                  <a:srgbClr val="FFB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0" name="Google Shape;8850;p37"/>
                <p:cNvSpPr/>
                <p:nvPr/>
              </p:nvSpPr>
              <p:spPr>
                <a:xfrm>
                  <a:off x="2169275" y="4441925"/>
                  <a:ext cx="193575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3" h="6828" extrusionOk="0">
                      <a:moveTo>
                        <a:pt x="2182" y="1"/>
                      </a:moveTo>
                      <a:lnTo>
                        <a:pt x="2182" y="1"/>
                      </a:lnTo>
                      <a:cubicBezTo>
                        <a:pt x="2112" y="171"/>
                        <a:pt x="2043" y="380"/>
                        <a:pt x="1967" y="642"/>
                      </a:cubicBezTo>
                      <a:cubicBezTo>
                        <a:pt x="1764" y="1348"/>
                        <a:pt x="1934" y="2177"/>
                        <a:pt x="1995" y="2484"/>
                      </a:cubicBezTo>
                      <a:cubicBezTo>
                        <a:pt x="1969" y="2467"/>
                        <a:pt x="1941" y="2459"/>
                        <a:pt x="1912" y="2459"/>
                      </a:cubicBezTo>
                      <a:cubicBezTo>
                        <a:pt x="1847" y="2459"/>
                        <a:pt x="1781" y="2497"/>
                        <a:pt x="1744" y="2553"/>
                      </a:cubicBezTo>
                      <a:cubicBezTo>
                        <a:pt x="1733" y="2570"/>
                        <a:pt x="1727" y="2587"/>
                        <a:pt x="1719" y="2609"/>
                      </a:cubicBezTo>
                      <a:cubicBezTo>
                        <a:pt x="1727" y="2626"/>
                        <a:pt x="1730" y="2640"/>
                        <a:pt x="1733" y="2657"/>
                      </a:cubicBezTo>
                      <a:cubicBezTo>
                        <a:pt x="1917" y="3265"/>
                        <a:pt x="2132" y="3912"/>
                        <a:pt x="1951" y="4523"/>
                      </a:cubicBezTo>
                      <a:cubicBezTo>
                        <a:pt x="1806" y="5000"/>
                        <a:pt x="1415" y="5399"/>
                        <a:pt x="938" y="5544"/>
                      </a:cubicBezTo>
                      <a:cubicBezTo>
                        <a:pt x="844" y="5573"/>
                        <a:pt x="744" y="5592"/>
                        <a:pt x="647" y="5592"/>
                      </a:cubicBezTo>
                      <a:cubicBezTo>
                        <a:pt x="574" y="5592"/>
                        <a:pt x="503" y="5581"/>
                        <a:pt x="436" y="5555"/>
                      </a:cubicBezTo>
                      <a:cubicBezTo>
                        <a:pt x="132" y="5432"/>
                        <a:pt x="28" y="5073"/>
                        <a:pt x="1" y="4738"/>
                      </a:cubicBezTo>
                      <a:lnTo>
                        <a:pt x="1" y="4738"/>
                      </a:lnTo>
                      <a:cubicBezTo>
                        <a:pt x="3" y="5486"/>
                        <a:pt x="302" y="6244"/>
                        <a:pt x="829" y="6811"/>
                      </a:cubicBezTo>
                      <a:lnTo>
                        <a:pt x="6205" y="6827"/>
                      </a:lnTo>
                      <a:cubicBezTo>
                        <a:pt x="6213" y="6828"/>
                        <a:pt x="6221" y="6828"/>
                        <a:pt x="6229" y="6828"/>
                      </a:cubicBezTo>
                      <a:cubicBezTo>
                        <a:pt x="6549" y="6828"/>
                        <a:pt x="6839" y="6555"/>
                        <a:pt x="6847" y="6236"/>
                      </a:cubicBezTo>
                      <a:cubicBezTo>
                        <a:pt x="7092" y="6194"/>
                        <a:pt x="7285" y="6004"/>
                        <a:pt x="7393" y="5790"/>
                      </a:cubicBezTo>
                      <a:cubicBezTo>
                        <a:pt x="7500" y="5572"/>
                        <a:pt x="7539" y="5321"/>
                        <a:pt x="7575" y="5078"/>
                      </a:cubicBezTo>
                      <a:cubicBezTo>
                        <a:pt x="7675" y="4481"/>
                        <a:pt x="7742" y="3876"/>
                        <a:pt x="7684" y="3268"/>
                      </a:cubicBezTo>
                      <a:cubicBezTo>
                        <a:pt x="7656" y="2983"/>
                        <a:pt x="7594" y="2699"/>
                        <a:pt x="7502" y="2425"/>
                      </a:cubicBezTo>
                      <a:cubicBezTo>
                        <a:pt x="7480" y="2523"/>
                        <a:pt x="7435" y="2620"/>
                        <a:pt x="7349" y="2662"/>
                      </a:cubicBezTo>
                      <a:cubicBezTo>
                        <a:pt x="7319" y="2676"/>
                        <a:pt x="7288" y="2682"/>
                        <a:pt x="7256" y="2682"/>
                      </a:cubicBezTo>
                      <a:cubicBezTo>
                        <a:pt x="7181" y="2682"/>
                        <a:pt x="7104" y="2649"/>
                        <a:pt x="7048" y="2598"/>
                      </a:cubicBezTo>
                      <a:cubicBezTo>
                        <a:pt x="6967" y="2526"/>
                        <a:pt x="6919" y="2425"/>
                        <a:pt x="6869" y="2330"/>
                      </a:cubicBezTo>
                      <a:cubicBezTo>
                        <a:pt x="6785" y="2152"/>
                        <a:pt x="6699" y="1976"/>
                        <a:pt x="6615" y="1803"/>
                      </a:cubicBezTo>
                      <a:lnTo>
                        <a:pt x="6615" y="1803"/>
                      </a:lnTo>
                      <a:cubicBezTo>
                        <a:pt x="6632" y="1984"/>
                        <a:pt x="6618" y="2163"/>
                        <a:pt x="6543" y="2339"/>
                      </a:cubicBezTo>
                      <a:cubicBezTo>
                        <a:pt x="6562" y="2609"/>
                        <a:pt x="6518" y="2874"/>
                        <a:pt x="6353" y="3078"/>
                      </a:cubicBezTo>
                      <a:cubicBezTo>
                        <a:pt x="6322" y="3117"/>
                        <a:pt x="6283" y="3156"/>
                        <a:pt x="6236" y="3176"/>
                      </a:cubicBezTo>
                      <a:cubicBezTo>
                        <a:pt x="6207" y="3188"/>
                        <a:pt x="6177" y="3193"/>
                        <a:pt x="6147" y="3193"/>
                      </a:cubicBezTo>
                      <a:cubicBezTo>
                        <a:pt x="6087" y="3193"/>
                        <a:pt x="6026" y="3173"/>
                        <a:pt x="5971" y="3148"/>
                      </a:cubicBezTo>
                      <a:cubicBezTo>
                        <a:pt x="5814" y="3078"/>
                        <a:pt x="5678" y="2961"/>
                        <a:pt x="5583" y="2818"/>
                      </a:cubicBezTo>
                      <a:lnTo>
                        <a:pt x="5583" y="2818"/>
                      </a:lnTo>
                      <a:cubicBezTo>
                        <a:pt x="5605" y="2961"/>
                        <a:pt x="5611" y="3089"/>
                        <a:pt x="5594" y="3209"/>
                      </a:cubicBezTo>
                      <a:cubicBezTo>
                        <a:pt x="5502" y="2726"/>
                        <a:pt x="5245" y="2408"/>
                        <a:pt x="4972" y="2074"/>
                      </a:cubicBezTo>
                      <a:lnTo>
                        <a:pt x="4972" y="2074"/>
                      </a:lnTo>
                      <a:cubicBezTo>
                        <a:pt x="5022" y="2208"/>
                        <a:pt x="5075" y="2339"/>
                        <a:pt x="5120" y="2475"/>
                      </a:cubicBezTo>
                      <a:cubicBezTo>
                        <a:pt x="5245" y="2849"/>
                        <a:pt x="5318" y="3268"/>
                        <a:pt x="5173" y="3633"/>
                      </a:cubicBezTo>
                      <a:cubicBezTo>
                        <a:pt x="5148" y="3700"/>
                        <a:pt x="5111" y="3761"/>
                        <a:pt x="5061" y="3809"/>
                      </a:cubicBezTo>
                      <a:cubicBezTo>
                        <a:pt x="5004" y="3858"/>
                        <a:pt x="4937" y="3879"/>
                        <a:pt x="4867" y="3879"/>
                      </a:cubicBezTo>
                      <a:cubicBezTo>
                        <a:pt x="4705" y="3879"/>
                        <a:pt x="4527" y="3767"/>
                        <a:pt x="4414" y="3633"/>
                      </a:cubicBezTo>
                      <a:cubicBezTo>
                        <a:pt x="4090" y="3251"/>
                        <a:pt x="3990" y="2715"/>
                        <a:pt x="4051" y="2210"/>
                      </a:cubicBezTo>
                      <a:cubicBezTo>
                        <a:pt x="4009" y="2199"/>
                        <a:pt x="3965" y="2180"/>
                        <a:pt x="3926" y="2157"/>
                      </a:cubicBezTo>
                      <a:cubicBezTo>
                        <a:pt x="3842" y="2110"/>
                        <a:pt x="3767" y="2057"/>
                        <a:pt x="3689" y="1998"/>
                      </a:cubicBezTo>
                      <a:lnTo>
                        <a:pt x="3689" y="1998"/>
                      </a:lnTo>
                      <a:cubicBezTo>
                        <a:pt x="3694" y="2060"/>
                        <a:pt x="3697" y="2127"/>
                        <a:pt x="3697" y="2191"/>
                      </a:cubicBezTo>
                      <a:cubicBezTo>
                        <a:pt x="3694" y="2283"/>
                        <a:pt x="3686" y="2386"/>
                        <a:pt x="3633" y="2461"/>
                      </a:cubicBezTo>
                      <a:cubicBezTo>
                        <a:pt x="3571" y="2553"/>
                        <a:pt x="3454" y="2595"/>
                        <a:pt x="3343" y="2609"/>
                      </a:cubicBezTo>
                      <a:cubicBezTo>
                        <a:pt x="3314" y="2612"/>
                        <a:pt x="3286" y="2614"/>
                        <a:pt x="3258" y="2614"/>
                      </a:cubicBezTo>
                      <a:cubicBezTo>
                        <a:pt x="2922" y="2614"/>
                        <a:pt x="2602" y="2392"/>
                        <a:pt x="2422" y="2099"/>
                      </a:cubicBezTo>
                      <a:cubicBezTo>
                        <a:pt x="2227" y="1781"/>
                        <a:pt x="2171" y="1404"/>
                        <a:pt x="2151" y="1036"/>
                      </a:cubicBezTo>
                      <a:cubicBezTo>
                        <a:pt x="2135" y="690"/>
                        <a:pt x="2143" y="341"/>
                        <a:pt x="21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1" name="Google Shape;8851;p37"/>
                <p:cNvSpPr/>
                <p:nvPr/>
              </p:nvSpPr>
              <p:spPr>
                <a:xfrm>
                  <a:off x="2093325" y="4567325"/>
                  <a:ext cx="344775" cy="7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1" h="3159" extrusionOk="0">
                      <a:moveTo>
                        <a:pt x="8219" y="1"/>
                      </a:moveTo>
                      <a:cubicBezTo>
                        <a:pt x="7538" y="87"/>
                        <a:pt x="7075" y="391"/>
                        <a:pt x="6897" y="988"/>
                      </a:cubicBezTo>
                      <a:cubicBezTo>
                        <a:pt x="6696" y="369"/>
                        <a:pt x="6236" y="82"/>
                        <a:pt x="5602" y="18"/>
                      </a:cubicBezTo>
                      <a:lnTo>
                        <a:pt x="366" y="1834"/>
                      </a:lnTo>
                      <a:cubicBezTo>
                        <a:pt x="1" y="2199"/>
                        <a:pt x="145" y="3159"/>
                        <a:pt x="612" y="3159"/>
                      </a:cubicBezTo>
                      <a:cubicBezTo>
                        <a:pt x="613" y="3159"/>
                        <a:pt x="614" y="3159"/>
                        <a:pt x="614" y="3159"/>
                      </a:cubicBezTo>
                      <a:lnTo>
                        <a:pt x="12744" y="3159"/>
                      </a:lnTo>
                      <a:cubicBezTo>
                        <a:pt x="13347" y="3159"/>
                        <a:pt x="13790" y="2037"/>
                        <a:pt x="13238" y="1624"/>
                      </a:cubicBezTo>
                      <a:lnTo>
                        <a:pt x="8219" y="1"/>
                      </a:lnTo>
                      <a:close/>
                    </a:path>
                  </a:pathLst>
                </a:custGeom>
                <a:solidFill>
                  <a:srgbClr val="8552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2" name="Google Shape;8852;p37"/>
                <p:cNvSpPr/>
                <p:nvPr/>
              </p:nvSpPr>
              <p:spPr>
                <a:xfrm>
                  <a:off x="2097225" y="4576050"/>
                  <a:ext cx="336900" cy="7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2810" extrusionOk="0">
                      <a:moveTo>
                        <a:pt x="7157" y="1"/>
                      </a:moveTo>
                      <a:cubicBezTo>
                        <a:pt x="6961" y="160"/>
                        <a:pt x="6822" y="372"/>
                        <a:pt x="6738" y="642"/>
                      </a:cubicBezTo>
                      <a:cubicBezTo>
                        <a:pt x="6654" y="388"/>
                        <a:pt x="6529" y="190"/>
                        <a:pt x="6367" y="40"/>
                      </a:cubicBezTo>
                      <a:cubicBezTo>
                        <a:pt x="6124" y="678"/>
                        <a:pt x="4459" y="1443"/>
                        <a:pt x="2352" y="1833"/>
                      </a:cubicBezTo>
                      <a:cubicBezTo>
                        <a:pt x="1499" y="1990"/>
                        <a:pt x="693" y="2071"/>
                        <a:pt x="6" y="2071"/>
                      </a:cubicBezTo>
                      <a:cubicBezTo>
                        <a:pt x="1" y="2439"/>
                        <a:pt x="165" y="2810"/>
                        <a:pt x="458" y="2810"/>
                      </a:cubicBezTo>
                      <a:lnTo>
                        <a:pt x="12588" y="2810"/>
                      </a:lnTo>
                      <a:cubicBezTo>
                        <a:pt x="13085" y="2810"/>
                        <a:pt x="13475" y="2045"/>
                        <a:pt x="13286" y="1546"/>
                      </a:cubicBezTo>
                      <a:lnTo>
                        <a:pt x="13286" y="1546"/>
                      </a:lnTo>
                      <a:cubicBezTo>
                        <a:pt x="13014" y="1683"/>
                        <a:pt x="12625" y="1751"/>
                        <a:pt x="12160" y="1751"/>
                      </a:cubicBezTo>
                      <a:cubicBezTo>
                        <a:pt x="11408" y="1751"/>
                        <a:pt x="10454" y="1573"/>
                        <a:pt x="9464" y="1214"/>
                      </a:cubicBezTo>
                      <a:cubicBezTo>
                        <a:pt x="8535" y="879"/>
                        <a:pt x="7734" y="447"/>
                        <a:pt x="71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3" name="Google Shape;8853;p37"/>
                <p:cNvSpPr/>
                <p:nvPr/>
              </p:nvSpPr>
              <p:spPr>
                <a:xfrm>
                  <a:off x="2265800" y="4592150"/>
                  <a:ext cx="55825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1737" extrusionOk="0">
                      <a:moveTo>
                        <a:pt x="1" y="1"/>
                      </a:moveTo>
                      <a:lnTo>
                        <a:pt x="494" y="1625"/>
                      </a:lnTo>
                      <a:cubicBezTo>
                        <a:pt x="804" y="1543"/>
                        <a:pt x="1073" y="1513"/>
                        <a:pt x="1300" y="1513"/>
                      </a:cubicBezTo>
                      <a:cubicBezTo>
                        <a:pt x="1921" y="1513"/>
                        <a:pt x="2232" y="1736"/>
                        <a:pt x="2232" y="1736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4" name="Google Shape;8854;p37"/>
                <p:cNvSpPr/>
                <p:nvPr/>
              </p:nvSpPr>
              <p:spPr>
                <a:xfrm>
                  <a:off x="2092700" y="4613300"/>
                  <a:ext cx="32175" cy="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496" extrusionOk="0">
                      <a:moveTo>
                        <a:pt x="459" y="0"/>
                      </a:moveTo>
                      <a:cubicBezTo>
                        <a:pt x="406" y="0"/>
                        <a:pt x="355" y="11"/>
                        <a:pt x="307" y="34"/>
                      </a:cubicBezTo>
                      <a:cubicBezTo>
                        <a:pt x="53" y="151"/>
                        <a:pt x="0" y="567"/>
                        <a:pt x="182" y="963"/>
                      </a:cubicBezTo>
                      <a:cubicBezTo>
                        <a:pt x="334" y="1288"/>
                        <a:pt x="597" y="1496"/>
                        <a:pt x="826" y="1496"/>
                      </a:cubicBezTo>
                      <a:cubicBezTo>
                        <a:pt x="879" y="1496"/>
                        <a:pt x="930" y="1485"/>
                        <a:pt x="977" y="1462"/>
                      </a:cubicBezTo>
                      <a:cubicBezTo>
                        <a:pt x="1233" y="1345"/>
                        <a:pt x="1286" y="929"/>
                        <a:pt x="1102" y="530"/>
                      </a:cubicBezTo>
                      <a:cubicBezTo>
                        <a:pt x="952" y="208"/>
                        <a:pt x="690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6642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5" name="Google Shape;8855;p37"/>
                <p:cNvSpPr/>
                <p:nvPr/>
              </p:nvSpPr>
              <p:spPr>
                <a:xfrm>
                  <a:off x="2398875" y="4607750"/>
                  <a:ext cx="3580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685" extrusionOk="0">
                      <a:moveTo>
                        <a:pt x="961" y="0"/>
                      </a:moveTo>
                      <a:cubicBezTo>
                        <a:pt x="695" y="0"/>
                        <a:pt x="375" y="268"/>
                        <a:pt x="204" y="660"/>
                      </a:cubicBezTo>
                      <a:cubicBezTo>
                        <a:pt x="1" y="1112"/>
                        <a:pt x="67" y="1561"/>
                        <a:pt x="349" y="1665"/>
                      </a:cubicBezTo>
                      <a:cubicBezTo>
                        <a:pt x="387" y="1678"/>
                        <a:pt x="427" y="1684"/>
                        <a:pt x="469" y="1684"/>
                      </a:cubicBezTo>
                      <a:cubicBezTo>
                        <a:pt x="735" y="1684"/>
                        <a:pt x="1052" y="1415"/>
                        <a:pt x="1228" y="1026"/>
                      </a:cubicBezTo>
                      <a:cubicBezTo>
                        <a:pt x="1432" y="571"/>
                        <a:pt x="1365" y="122"/>
                        <a:pt x="1083" y="21"/>
                      </a:cubicBezTo>
                      <a:cubicBezTo>
                        <a:pt x="1044" y="7"/>
                        <a:pt x="1003" y="0"/>
                        <a:pt x="961" y="0"/>
                      </a:cubicBezTo>
                      <a:close/>
                    </a:path>
                  </a:pathLst>
                </a:custGeom>
                <a:solidFill>
                  <a:srgbClr val="6642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6" name="Google Shape;8856;p37"/>
                <p:cNvSpPr/>
                <p:nvPr/>
              </p:nvSpPr>
              <p:spPr>
                <a:xfrm>
                  <a:off x="1972950" y="4291075"/>
                  <a:ext cx="58232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1047" extrusionOk="0">
                      <a:moveTo>
                        <a:pt x="480" y="0"/>
                      </a:moveTo>
                      <a:cubicBezTo>
                        <a:pt x="215" y="0"/>
                        <a:pt x="0" y="218"/>
                        <a:pt x="0" y="483"/>
                      </a:cubicBezTo>
                      <a:lnTo>
                        <a:pt x="0" y="567"/>
                      </a:lnTo>
                      <a:cubicBezTo>
                        <a:pt x="0" y="832"/>
                        <a:pt x="215" y="1047"/>
                        <a:pt x="480" y="1047"/>
                      </a:cubicBezTo>
                      <a:lnTo>
                        <a:pt x="22804" y="1047"/>
                      </a:lnTo>
                      <a:cubicBezTo>
                        <a:pt x="23069" y="1047"/>
                        <a:pt x="23284" y="832"/>
                        <a:pt x="23284" y="567"/>
                      </a:cubicBezTo>
                      <a:lnTo>
                        <a:pt x="23284" y="483"/>
                      </a:lnTo>
                      <a:cubicBezTo>
                        <a:pt x="23292" y="215"/>
                        <a:pt x="23075" y="0"/>
                        <a:pt x="228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7" name="Google Shape;8857;p37"/>
                <p:cNvSpPr/>
                <p:nvPr/>
              </p:nvSpPr>
              <p:spPr>
                <a:xfrm>
                  <a:off x="2072400" y="4300700"/>
                  <a:ext cx="372525" cy="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1" h="495" extrusionOk="0">
                      <a:moveTo>
                        <a:pt x="1" y="0"/>
                      </a:moveTo>
                      <a:lnTo>
                        <a:pt x="1" y="494"/>
                      </a:lnTo>
                      <a:lnTo>
                        <a:pt x="14901" y="494"/>
                      </a:ln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8" name="Google Shape;8858;p37"/>
                <p:cNvSpPr/>
                <p:nvPr/>
              </p:nvSpPr>
              <p:spPr>
                <a:xfrm>
                  <a:off x="1973025" y="4291075"/>
                  <a:ext cx="582336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7" h="1047" extrusionOk="0">
                      <a:moveTo>
                        <a:pt x="483" y="0"/>
                      </a:moveTo>
                      <a:cubicBezTo>
                        <a:pt x="218" y="0"/>
                        <a:pt x="0" y="218"/>
                        <a:pt x="0" y="483"/>
                      </a:cubicBezTo>
                      <a:lnTo>
                        <a:pt x="0" y="567"/>
                      </a:lnTo>
                      <a:cubicBezTo>
                        <a:pt x="0" y="832"/>
                        <a:pt x="218" y="1047"/>
                        <a:pt x="483" y="1047"/>
                      </a:cubicBezTo>
                      <a:lnTo>
                        <a:pt x="20324" y="1047"/>
                      </a:lnTo>
                      <a:cubicBezTo>
                        <a:pt x="20589" y="1047"/>
                        <a:pt x="20806" y="832"/>
                        <a:pt x="20806" y="567"/>
                      </a:cubicBezTo>
                      <a:lnTo>
                        <a:pt x="20806" y="483"/>
                      </a:lnTo>
                      <a:cubicBezTo>
                        <a:pt x="20806" y="215"/>
                        <a:pt x="20589" y="0"/>
                        <a:pt x="2032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9" name="Google Shape;8859;p37"/>
                <p:cNvSpPr/>
                <p:nvPr/>
              </p:nvSpPr>
              <p:spPr>
                <a:xfrm>
                  <a:off x="2504900" y="4528075"/>
                  <a:ext cx="1129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7" h="606" extrusionOk="0">
                      <a:moveTo>
                        <a:pt x="0" y="0"/>
                      </a:moveTo>
                      <a:lnTo>
                        <a:pt x="0" y="606"/>
                      </a:lnTo>
                      <a:lnTo>
                        <a:pt x="4517" y="606"/>
                      </a:lnTo>
                      <a:lnTo>
                        <a:pt x="43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0" name="Google Shape;8860;p37"/>
                <p:cNvSpPr/>
                <p:nvPr/>
              </p:nvSpPr>
              <p:spPr>
                <a:xfrm>
                  <a:off x="2583150" y="4528075"/>
                  <a:ext cx="3467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606" extrusionOk="0">
                      <a:moveTo>
                        <a:pt x="0" y="0"/>
                      </a:moveTo>
                      <a:lnTo>
                        <a:pt x="87" y="606"/>
                      </a:lnTo>
                      <a:lnTo>
                        <a:pt x="1387" y="606"/>
                      </a:lnTo>
                      <a:lnTo>
                        <a:pt x="120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1" name="Google Shape;8861;p37"/>
                <p:cNvSpPr/>
                <p:nvPr/>
              </p:nvSpPr>
              <p:spPr>
                <a:xfrm>
                  <a:off x="2073250" y="4491875"/>
                  <a:ext cx="1542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7307" extrusionOk="0">
                      <a:moveTo>
                        <a:pt x="410" y="0"/>
                      </a:moveTo>
                      <a:cubicBezTo>
                        <a:pt x="301" y="0"/>
                        <a:pt x="212" y="87"/>
                        <a:pt x="206" y="196"/>
                      </a:cubicBezTo>
                      <a:lnTo>
                        <a:pt x="0" y="7307"/>
                      </a:lnTo>
                      <a:lnTo>
                        <a:pt x="405" y="7307"/>
                      </a:lnTo>
                      <a:lnTo>
                        <a:pt x="611" y="207"/>
                      </a:lnTo>
                      <a:cubicBezTo>
                        <a:pt x="617" y="95"/>
                        <a:pt x="524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2" name="Google Shape;8862;p37"/>
                <p:cNvSpPr/>
                <p:nvPr/>
              </p:nvSpPr>
              <p:spPr>
                <a:xfrm>
                  <a:off x="2139000" y="4491875"/>
                  <a:ext cx="1537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7307" extrusionOk="0">
                      <a:moveTo>
                        <a:pt x="408" y="0"/>
                      </a:moveTo>
                      <a:cubicBezTo>
                        <a:pt x="302" y="0"/>
                        <a:pt x="210" y="87"/>
                        <a:pt x="207" y="196"/>
                      </a:cubicBezTo>
                      <a:lnTo>
                        <a:pt x="1" y="7307"/>
                      </a:lnTo>
                      <a:lnTo>
                        <a:pt x="405" y="7307"/>
                      </a:lnTo>
                      <a:lnTo>
                        <a:pt x="612" y="207"/>
                      </a:lnTo>
                      <a:cubicBezTo>
                        <a:pt x="615" y="95"/>
                        <a:pt x="520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3" name="Google Shape;8863;p37"/>
                <p:cNvSpPr/>
                <p:nvPr/>
              </p:nvSpPr>
              <p:spPr>
                <a:xfrm>
                  <a:off x="2204625" y="4491875"/>
                  <a:ext cx="1537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7307" extrusionOk="0">
                      <a:moveTo>
                        <a:pt x="411" y="0"/>
                      </a:moveTo>
                      <a:cubicBezTo>
                        <a:pt x="302" y="0"/>
                        <a:pt x="210" y="87"/>
                        <a:pt x="207" y="196"/>
                      </a:cubicBezTo>
                      <a:lnTo>
                        <a:pt x="1" y="7307"/>
                      </a:lnTo>
                      <a:lnTo>
                        <a:pt x="405" y="7307"/>
                      </a:lnTo>
                      <a:lnTo>
                        <a:pt x="612" y="207"/>
                      </a:lnTo>
                      <a:cubicBezTo>
                        <a:pt x="615" y="95"/>
                        <a:pt x="525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4" name="Google Shape;8864;p37"/>
                <p:cNvSpPr/>
                <p:nvPr/>
              </p:nvSpPr>
              <p:spPr>
                <a:xfrm>
                  <a:off x="2270400" y="4491875"/>
                  <a:ext cx="15300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7307" extrusionOk="0">
                      <a:moveTo>
                        <a:pt x="408" y="0"/>
                      </a:moveTo>
                      <a:cubicBezTo>
                        <a:pt x="299" y="0"/>
                        <a:pt x="210" y="87"/>
                        <a:pt x="207" y="196"/>
                      </a:cubicBezTo>
                      <a:lnTo>
                        <a:pt x="1" y="7307"/>
                      </a:lnTo>
                      <a:lnTo>
                        <a:pt x="405" y="7307"/>
                      </a:lnTo>
                      <a:lnTo>
                        <a:pt x="612" y="207"/>
                      </a:lnTo>
                      <a:cubicBezTo>
                        <a:pt x="612" y="95"/>
                        <a:pt x="520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5" name="Google Shape;8865;p37"/>
                <p:cNvSpPr/>
                <p:nvPr/>
              </p:nvSpPr>
              <p:spPr>
                <a:xfrm>
                  <a:off x="2336025" y="4491875"/>
                  <a:ext cx="1537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7307" extrusionOk="0">
                      <a:moveTo>
                        <a:pt x="408" y="0"/>
                      </a:moveTo>
                      <a:cubicBezTo>
                        <a:pt x="302" y="0"/>
                        <a:pt x="210" y="87"/>
                        <a:pt x="207" y="196"/>
                      </a:cubicBezTo>
                      <a:lnTo>
                        <a:pt x="1" y="7307"/>
                      </a:lnTo>
                      <a:lnTo>
                        <a:pt x="405" y="7307"/>
                      </a:lnTo>
                      <a:lnTo>
                        <a:pt x="612" y="207"/>
                      </a:lnTo>
                      <a:cubicBezTo>
                        <a:pt x="615" y="95"/>
                        <a:pt x="525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6" name="Google Shape;8866;p37"/>
                <p:cNvSpPr/>
                <p:nvPr/>
              </p:nvSpPr>
              <p:spPr>
                <a:xfrm>
                  <a:off x="2401675" y="4491875"/>
                  <a:ext cx="15350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7307" extrusionOk="0">
                      <a:moveTo>
                        <a:pt x="410" y="0"/>
                      </a:moveTo>
                      <a:cubicBezTo>
                        <a:pt x="301" y="0"/>
                        <a:pt x="209" y="87"/>
                        <a:pt x="207" y="196"/>
                      </a:cubicBezTo>
                      <a:lnTo>
                        <a:pt x="0" y="7307"/>
                      </a:lnTo>
                      <a:lnTo>
                        <a:pt x="405" y="7307"/>
                      </a:lnTo>
                      <a:lnTo>
                        <a:pt x="611" y="207"/>
                      </a:lnTo>
                      <a:cubicBezTo>
                        <a:pt x="614" y="95"/>
                        <a:pt x="525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7" name="Google Shape;8867;p37"/>
                <p:cNvSpPr/>
                <p:nvPr/>
              </p:nvSpPr>
              <p:spPr>
                <a:xfrm>
                  <a:off x="2049100" y="4548025"/>
                  <a:ext cx="407050" cy="1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2" h="416" extrusionOk="0">
                      <a:moveTo>
                        <a:pt x="9" y="0"/>
                      </a:moveTo>
                      <a:lnTo>
                        <a:pt x="1" y="416"/>
                      </a:lnTo>
                      <a:lnTo>
                        <a:pt x="16274" y="416"/>
                      </a:lnTo>
                      <a:lnTo>
                        <a:pt x="162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8" name="Google Shape;8868;p37"/>
                <p:cNvSpPr/>
                <p:nvPr/>
              </p:nvSpPr>
              <p:spPr>
                <a:xfrm>
                  <a:off x="2078200" y="4549825"/>
                  <a:ext cx="50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6" y="285"/>
                        <a:pt x="201" y="221"/>
                        <a:pt x="201" y="146"/>
                      </a:cubicBezTo>
                      <a:cubicBezTo>
                        <a:pt x="201" y="65"/>
                        <a:pt x="156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9" name="Google Shape;8869;p37"/>
                <p:cNvSpPr/>
                <p:nvPr/>
              </p:nvSpPr>
              <p:spPr>
                <a:xfrm>
                  <a:off x="2144875" y="4549825"/>
                  <a:ext cx="50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6" y="285"/>
                        <a:pt x="201" y="221"/>
                        <a:pt x="201" y="146"/>
                      </a:cubicBezTo>
                      <a:cubicBezTo>
                        <a:pt x="201" y="65"/>
                        <a:pt x="156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0" name="Google Shape;8870;p37"/>
                <p:cNvSpPr/>
                <p:nvPr/>
              </p:nvSpPr>
              <p:spPr>
                <a:xfrm>
                  <a:off x="2209800" y="4549825"/>
                  <a:ext cx="51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7" y="285"/>
                        <a:pt x="204" y="221"/>
                        <a:pt x="204" y="146"/>
                      </a:cubicBezTo>
                      <a:cubicBezTo>
                        <a:pt x="204" y="65"/>
                        <a:pt x="15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1" name="Google Shape;8871;p37"/>
                <p:cNvSpPr/>
                <p:nvPr/>
              </p:nvSpPr>
              <p:spPr>
                <a:xfrm>
                  <a:off x="2274950" y="4549825"/>
                  <a:ext cx="50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9" y="285"/>
                        <a:pt x="201" y="221"/>
                        <a:pt x="201" y="146"/>
                      </a:cubicBezTo>
                      <a:cubicBezTo>
                        <a:pt x="201" y="65"/>
                        <a:pt x="156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2" name="Google Shape;8872;p37"/>
                <p:cNvSpPr/>
                <p:nvPr/>
              </p:nvSpPr>
              <p:spPr>
                <a:xfrm>
                  <a:off x="2341975" y="4549825"/>
                  <a:ext cx="510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6" y="285"/>
                        <a:pt x="204" y="221"/>
                        <a:pt x="204" y="146"/>
                      </a:cubicBezTo>
                      <a:cubicBezTo>
                        <a:pt x="204" y="65"/>
                        <a:pt x="156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3" name="Google Shape;8873;p37"/>
                <p:cNvSpPr/>
                <p:nvPr/>
              </p:nvSpPr>
              <p:spPr>
                <a:xfrm>
                  <a:off x="2406975" y="4549825"/>
                  <a:ext cx="510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288" extrusionOk="0">
                      <a:moveTo>
                        <a:pt x="103" y="1"/>
                      </a:moveTo>
                      <a:cubicBezTo>
                        <a:pt x="48" y="1"/>
                        <a:pt x="0" y="65"/>
                        <a:pt x="0" y="146"/>
                      </a:cubicBezTo>
                      <a:cubicBezTo>
                        <a:pt x="0" y="224"/>
                        <a:pt x="48" y="288"/>
                        <a:pt x="103" y="288"/>
                      </a:cubicBezTo>
                      <a:cubicBezTo>
                        <a:pt x="159" y="285"/>
                        <a:pt x="204" y="221"/>
                        <a:pt x="204" y="146"/>
                      </a:cubicBezTo>
                      <a:cubicBezTo>
                        <a:pt x="204" y="65"/>
                        <a:pt x="159" y="1"/>
                        <a:pt x="1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4" name="Google Shape;8874;p37"/>
                <p:cNvSpPr/>
                <p:nvPr/>
              </p:nvSpPr>
              <p:spPr>
                <a:xfrm>
                  <a:off x="2038150" y="4539300"/>
                  <a:ext cx="11950" cy="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1159" extrusionOk="0">
                      <a:moveTo>
                        <a:pt x="48" y="0"/>
                      </a:moveTo>
                      <a:lnTo>
                        <a:pt x="1" y="1158"/>
                      </a:lnTo>
                      <a:lnTo>
                        <a:pt x="433" y="1158"/>
                      </a:lnTo>
                      <a:lnTo>
                        <a:pt x="4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5" name="Google Shape;8875;p37"/>
                <p:cNvSpPr/>
                <p:nvPr/>
              </p:nvSpPr>
              <p:spPr>
                <a:xfrm>
                  <a:off x="2452925" y="4539300"/>
                  <a:ext cx="11950" cy="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1159" extrusionOk="0">
                      <a:moveTo>
                        <a:pt x="1" y="0"/>
                      </a:moveTo>
                      <a:lnTo>
                        <a:pt x="48" y="1158"/>
                      </a:lnTo>
                      <a:lnTo>
                        <a:pt x="478" y="1158"/>
                      </a:lnTo>
                      <a:lnTo>
                        <a:pt x="4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6" name="Google Shape;8876;p37"/>
                <p:cNvSpPr/>
                <p:nvPr/>
              </p:nvSpPr>
              <p:spPr>
                <a:xfrm>
                  <a:off x="1972725" y="4166575"/>
                  <a:ext cx="593184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0" h="1382" extrusionOk="0">
                      <a:moveTo>
                        <a:pt x="347" y="1"/>
                      </a:moveTo>
                      <a:cubicBezTo>
                        <a:pt x="154" y="1"/>
                        <a:pt x="1" y="154"/>
                        <a:pt x="1" y="347"/>
                      </a:cubicBezTo>
                      <a:lnTo>
                        <a:pt x="1" y="1039"/>
                      </a:lnTo>
                      <a:cubicBezTo>
                        <a:pt x="1" y="1228"/>
                        <a:pt x="154" y="1382"/>
                        <a:pt x="347" y="1382"/>
                      </a:cubicBezTo>
                      <a:lnTo>
                        <a:pt x="21853" y="1382"/>
                      </a:lnTo>
                      <a:cubicBezTo>
                        <a:pt x="22046" y="1382"/>
                        <a:pt x="22199" y="1228"/>
                        <a:pt x="22199" y="1039"/>
                      </a:cubicBezTo>
                      <a:lnTo>
                        <a:pt x="22199" y="347"/>
                      </a:lnTo>
                      <a:cubicBezTo>
                        <a:pt x="22194" y="154"/>
                        <a:pt x="22040" y="1"/>
                        <a:pt x="2185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7" name="Google Shape;8877;p37"/>
                <p:cNvSpPr/>
                <p:nvPr/>
              </p:nvSpPr>
              <p:spPr>
                <a:xfrm>
                  <a:off x="1934588" y="4521450"/>
                  <a:ext cx="52750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606" extrusionOk="0">
                      <a:moveTo>
                        <a:pt x="140" y="0"/>
                      </a:moveTo>
                      <a:lnTo>
                        <a:pt x="0" y="606"/>
                      </a:lnTo>
                      <a:lnTo>
                        <a:pt x="2110" y="606"/>
                      </a:lnTo>
                      <a:lnTo>
                        <a:pt x="2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8" name="Google Shape;8878;p37"/>
                <p:cNvSpPr/>
                <p:nvPr/>
              </p:nvSpPr>
              <p:spPr>
                <a:xfrm>
                  <a:off x="2682250" y="4355290"/>
                  <a:ext cx="57275" cy="3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1" h="12937" extrusionOk="0">
                      <a:moveTo>
                        <a:pt x="215" y="1"/>
                      </a:moveTo>
                      <a:lnTo>
                        <a:pt x="0" y="6"/>
                      </a:lnTo>
                      <a:cubicBezTo>
                        <a:pt x="95" y="2991"/>
                        <a:pt x="76" y="5329"/>
                        <a:pt x="62" y="7207"/>
                      </a:cubicBezTo>
                      <a:cubicBezTo>
                        <a:pt x="40" y="10423"/>
                        <a:pt x="26" y="12039"/>
                        <a:pt x="634" y="12652"/>
                      </a:cubicBezTo>
                      <a:cubicBezTo>
                        <a:pt x="826" y="12845"/>
                        <a:pt x="1077" y="12937"/>
                        <a:pt x="1398" y="12937"/>
                      </a:cubicBezTo>
                      <a:cubicBezTo>
                        <a:pt x="1741" y="12937"/>
                        <a:pt x="2001" y="12769"/>
                        <a:pt x="2129" y="12474"/>
                      </a:cubicBezTo>
                      <a:cubicBezTo>
                        <a:pt x="2291" y="12108"/>
                        <a:pt x="2213" y="11615"/>
                        <a:pt x="1953" y="11330"/>
                      </a:cubicBezTo>
                      <a:cubicBezTo>
                        <a:pt x="1809" y="11174"/>
                        <a:pt x="1628" y="11094"/>
                        <a:pt x="1425" y="11094"/>
                      </a:cubicBezTo>
                      <a:cubicBezTo>
                        <a:pt x="1333" y="11094"/>
                        <a:pt x="1237" y="11110"/>
                        <a:pt x="1139" y="11143"/>
                      </a:cubicBezTo>
                      <a:lnTo>
                        <a:pt x="1208" y="11347"/>
                      </a:lnTo>
                      <a:cubicBezTo>
                        <a:pt x="1289" y="11320"/>
                        <a:pt x="1361" y="11308"/>
                        <a:pt x="1426" y="11308"/>
                      </a:cubicBezTo>
                      <a:cubicBezTo>
                        <a:pt x="1601" y="11308"/>
                        <a:pt x="1719" y="11392"/>
                        <a:pt x="1794" y="11475"/>
                      </a:cubicBezTo>
                      <a:cubicBezTo>
                        <a:pt x="2001" y="11701"/>
                        <a:pt x="2059" y="12097"/>
                        <a:pt x="1934" y="12387"/>
                      </a:cubicBezTo>
                      <a:cubicBezTo>
                        <a:pt x="1870" y="12541"/>
                        <a:pt x="1719" y="12722"/>
                        <a:pt x="1398" y="12722"/>
                      </a:cubicBezTo>
                      <a:cubicBezTo>
                        <a:pt x="1133" y="12722"/>
                        <a:pt x="938" y="12652"/>
                        <a:pt x="787" y="12502"/>
                      </a:cubicBezTo>
                      <a:cubicBezTo>
                        <a:pt x="240" y="11949"/>
                        <a:pt x="254" y="10267"/>
                        <a:pt x="279" y="7212"/>
                      </a:cubicBezTo>
                      <a:cubicBezTo>
                        <a:pt x="293" y="5332"/>
                        <a:pt x="310" y="2989"/>
                        <a:pt x="2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9" name="Google Shape;8879;p37"/>
                <p:cNvSpPr/>
                <p:nvPr/>
              </p:nvSpPr>
              <p:spPr>
                <a:xfrm>
                  <a:off x="2590875" y="4355290"/>
                  <a:ext cx="57300" cy="3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12937" extrusionOk="0">
                      <a:moveTo>
                        <a:pt x="2076" y="1"/>
                      </a:moveTo>
                      <a:cubicBezTo>
                        <a:pt x="1979" y="2989"/>
                        <a:pt x="1998" y="5332"/>
                        <a:pt x="2012" y="7212"/>
                      </a:cubicBezTo>
                      <a:cubicBezTo>
                        <a:pt x="2037" y="10267"/>
                        <a:pt x="2049" y="11949"/>
                        <a:pt x="1505" y="12502"/>
                      </a:cubicBezTo>
                      <a:cubicBezTo>
                        <a:pt x="1354" y="12652"/>
                        <a:pt x="1159" y="12722"/>
                        <a:pt x="894" y="12722"/>
                      </a:cubicBezTo>
                      <a:cubicBezTo>
                        <a:pt x="573" y="12722"/>
                        <a:pt x="422" y="12541"/>
                        <a:pt x="355" y="12387"/>
                      </a:cubicBezTo>
                      <a:cubicBezTo>
                        <a:pt x="230" y="12100"/>
                        <a:pt x="291" y="11698"/>
                        <a:pt x="495" y="11475"/>
                      </a:cubicBezTo>
                      <a:cubicBezTo>
                        <a:pt x="572" y="11393"/>
                        <a:pt x="692" y="11310"/>
                        <a:pt x="867" y="11310"/>
                      </a:cubicBezTo>
                      <a:cubicBezTo>
                        <a:pt x="931" y="11310"/>
                        <a:pt x="1002" y="11321"/>
                        <a:pt x="1080" y="11347"/>
                      </a:cubicBezTo>
                      <a:lnTo>
                        <a:pt x="1150" y="11143"/>
                      </a:lnTo>
                      <a:cubicBezTo>
                        <a:pt x="1051" y="11109"/>
                        <a:pt x="955" y="11092"/>
                        <a:pt x="862" y="11092"/>
                      </a:cubicBezTo>
                      <a:cubicBezTo>
                        <a:pt x="662" y="11092"/>
                        <a:pt x="481" y="11172"/>
                        <a:pt x="338" y="11330"/>
                      </a:cubicBezTo>
                      <a:cubicBezTo>
                        <a:pt x="76" y="11615"/>
                        <a:pt x="1" y="12108"/>
                        <a:pt x="160" y="12474"/>
                      </a:cubicBezTo>
                      <a:cubicBezTo>
                        <a:pt x="294" y="12775"/>
                        <a:pt x="556" y="12937"/>
                        <a:pt x="896" y="12937"/>
                      </a:cubicBezTo>
                      <a:cubicBezTo>
                        <a:pt x="1217" y="12937"/>
                        <a:pt x="1468" y="12845"/>
                        <a:pt x="1658" y="12652"/>
                      </a:cubicBezTo>
                      <a:cubicBezTo>
                        <a:pt x="2266" y="12039"/>
                        <a:pt x="2252" y="10423"/>
                        <a:pt x="2230" y="7207"/>
                      </a:cubicBezTo>
                      <a:cubicBezTo>
                        <a:pt x="2216" y="5329"/>
                        <a:pt x="2196" y="2991"/>
                        <a:pt x="2291" y="6"/>
                      </a:cubicBezTo>
                      <a:lnTo>
                        <a:pt x="20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0" name="Google Shape;8880;p37"/>
                <p:cNvSpPr/>
                <p:nvPr/>
              </p:nvSpPr>
              <p:spPr>
                <a:xfrm>
                  <a:off x="2639500" y="4380115"/>
                  <a:ext cx="50375" cy="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" h="526" extrusionOk="0">
                      <a:moveTo>
                        <a:pt x="0" y="1"/>
                      </a:moveTo>
                      <a:lnTo>
                        <a:pt x="0" y="525"/>
                      </a:lnTo>
                      <a:lnTo>
                        <a:pt x="2015" y="525"/>
                      </a:lnTo>
                      <a:lnTo>
                        <a:pt x="20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1" name="Google Shape;8881;p37"/>
                <p:cNvSpPr/>
                <p:nvPr/>
              </p:nvSpPr>
              <p:spPr>
                <a:xfrm>
                  <a:off x="2637400" y="4356690"/>
                  <a:ext cx="53875" cy="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5" h="715" extrusionOk="0">
                      <a:moveTo>
                        <a:pt x="1" y="0"/>
                      </a:moveTo>
                      <a:lnTo>
                        <a:pt x="1" y="715"/>
                      </a:lnTo>
                      <a:lnTo>
                        <a:pt x="2154" y="715"/>
                      </a:lnTo>
                      <a:lnTo>
                        <a:pt x="2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2" name="Google Shape;8882;p37"/>
                <p:cNvSpPr/>
                <p:nvPr/>
              </p:nvSpPr>
              <p:spPr>
                <a:xfrm>
                  <a:off x="2625200" y="4343565"/>
                  <a:ext cx="7882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942" extrusionOk="0">
                      <a:moveTo>
                        <a:pt x="0" y="1"/>
                      </a:moveTo>
                      <a:cubicBezTo>
                        <a:pt x="84" y="528"/>
                        <a:pt x="759" y="941"/>
                        <a:pt x="1577" y="941"/>
                      </a:cubicBezTo>
                      <a:cubicBezTo>
                        <a:pt x="2397" y="941"/>
                        <a:pt x="3069" y="528"/>
                        <a:pt x="31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3" name="Google Shape;8883;p37"/>
                <p:cNvSpPr/>
                <p:nvPr/>
              </p:nvSpPr>
              <p:spPr>
                <a:xfrm>
                  <a:off x="2662300" y="4369390"/>
                  <a:ext cx="5400" cy="3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2265" extrusionOk="0">
                      <a:moveTo>
                        <a:pt x="1" y="0"/>
                      </a:moveTo>
                      <a:lnTo>
                        <a:pt x="1" y="12264"/>
                      </a:lnTo>
                      <a:lnTo>
                        <a:pt x="215" y="1226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4" name="Google Shape;8884;p37"/>
                <p:cNvSpPr/>
                <p:nvPr/>
              </p:nvSpPr>
              <p:spPr>
                <a:xfrm>
                  <a:off x="2107825" y="3572700"/>
                  <a:ext cx="296175" cy="24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9955" extrusionOk="0">
                      <a:moveTo>
                        <a:pt x="11796" y="1"/>
                      </a:moveTo>
                      <a:lnTo>
                        <a:pt x="1" y="9743"/>
                      </a:lnTo>
                      <a:lnTo>
                        <a:pt x="157" y="9955"/>
                      </a:lnTo>
                      <a:lnTo>
                        <a:pt x="11846" y="140"/>
                      </a:lnTo>
                      <a:lnTo>
                        <a:pt x="11796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5" name="Google Shape;8885;p37"/>
                <p:cNvSpPr/>
                <p:nvPr/>
              </p:nvSpPr>
              <p:spPr>
                <a:xfrm>
                  <a:off x="2136275" y="3843725"/>
                  <a:ext cx="143700" cy="8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8" h="3330" extrusionOk="0">
                      <a:moveTo>
                        <a:pt x="54" y="1"/>
                      </a:moveTo>
                      <a:lnTo>
                        <a:pt x="1" y="96"/>
                      </a:lnTo>
                      <a:lnTo>
                        <a:pt x="5695" y="3329"/>
                      </a:lnTo>
                      <a:lnTo>
                        <a:pt x="5748" y="3234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6" name="Google Shape;8886;p37"/>
                <p:cNvSpPr/>
                <p:nvPr/>
              </p:nvSpPr>
              <p:spPr>
                <a:xfrm>
                  <a:off x="2521425" y="3843875"/>
                  <a:ext cx="143700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8" h="3332" extrusionOk="0">
                      <a:moveTo>
                        <a:pt x="5694" y="0"/>
                      </a:moveTo>
                      <a:lnTo>
                        <a:pt x="0" y="3239"/>
                      </a:lnTo>
                      <a:lnTo>
                        <a:pt x="53" y="3331"/>
                      </a:lnTo>
                      <a:lnTo>
                        <a:pt x="5747" y="95"/>
                      </a:lnTo>
                      <a:lnTo>
                        <a:pt x="5694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7" name="Google Shape;8887;p37"/>
                <p:cNvSpPr/>
                <p:nvPr/>
              </p:nvSpPr>
              <p:spPr>
                <a:xfrm>
                  <a:off x="2442675" y="3850300"/>
                  <a:ext cx="21025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871" extrusionOk="0">
                      <a:moveTo>
                        <a:pt x="734" y="0"/>
                      </a:moveTo>
                      <a:lnTo>
                        <a:pt x="1" y="2843"/>
                      </a:lnTo>
                      <a:lnTo>
                        <a:pt x="107" y="2871"/>
                      </a:lnTo>
                      <a:lnTo>
                        <a:pt x="840" y="28"/>
                      </a:lnTo>
                      <a:lnTo>
                        <a:pt x="734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8" name="Google Shape;8888;p37"/>
                <p:cNvSpPr/>
                <p:nvPr/>
              </p:nvSpPr>
              <p:spPr>
                <a:xfrm>
                  <a:off x="2334150" y="3850150"/>
                  <a:ext cx="20950" cy="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2872" extrusionOk="0">
                      <a:moveTo>
                        <a:pt x="107" y="0"/>
                      </a:moveTo>
                      <a:lnTo>
                        <a:pt x="1" y="28"/>
                      </a:lnTo>
                      <a:lnTo>
                        <a:pt x="734" y="2871"/>
                      </a:lnTo>
                      <a:lnTo>
                        <a:pt x="838" y="2846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9" name="Google Shape;8889;p37"/>
                <p:cNvSpPr/>
                <p:nvPr/>
              </p:nvSpPr>
              <p:spPr>
                <a:xfrm>
                  <a:off x="2225900" y="3758050"/>
                  <a:ext cx="14600" cy="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2170" extrusionOk="0">
                      <a:moveTo>
                        <a:pt x="272" y="1"/>
                      </a:moveTo>
                      <a:cubicBezTo>
                        <a:pt x="97" y="1"/>
                        <a:pt x="1" y="518"/>
                        <a:pt x="1" y="518"/>
                      </a:cubicBezTo>
                      <a:lnTo>
                        <a:pt x="107" y="2170"/>
                      </a:lnTo>
                      <a:cubicBezTo>
                        <a:pt x="584" y="2078"/>
                        <a:pt x="252" y="1361"/>
                        <a:pt x="322" y="755"/>
                      </a:cubicBezTo>
                      <a:cubicBezTo>
                        <a:pt x="391" y="147"/>
                        <a:pt x="492" y="63"/>
                        <a:pt x="299" y="5"/>
                      </a:cubicBezTo>
                      <a:cubicBezTo>
                        <a:pt x="290" y="2"/>
                        <a:pt x="281" y="1"/>
                        <a:pt x="272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0" name="Google Shape;8890;p37"/>
                <p:cNvSpPr/>
                <p:nvPr/>
              </p:nvSpPr>
              <p:spPr>
                <a:xfrm>
                  <a:off x="2193050" y="3764200"/>
                  <a:ext cx="1287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1977" extrusionOk="0">
                      <a:moveTo>
                        <a:pt x="276" y="0"/>
                      </a:moveTo>
                      <a:cubicBezTo>
                        <a:pt x="268" y="0"/>
                        <a:pt x="260" y="2"/>
                        <a:pt x="252" y="4"/>
                      </a:cubicBezTo>
                      <a:cubicBezTo>
                        <a:pt x="82" y="54"/>
                        <a:pt x="168" y="135"/>
                        <a:pt x="232" y="688"/>
                      </a:cubicBezTo>
                      <a:cubicBezTo>
                        <a:pt x="291" y="1237"/>
                        <a:pt x="1" y="1890"/>
                        <a:pt x="422" y="1977"/>
                      </a:cubicBezTo>
                      <a:lnTo>
                        <a:pt x="514" y="470"/>
                      </a:lnTo>
                      <a:cubicBezTo>
                        <a:pt x="514" y="470"/>
                        <a:pt x="431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1" name="Google Shape;8891;p37"/>
                <p:cNvSpPr/>
                <p:nvPr/>
              </p:nvSpPr>
              <p:spPr>
                <a:xfrm>
                  <a:off x="2200650" y="3761225"/>
                  <a:ext cx="32250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2637" extrusionOk="0">
                      <a:moveTo>
                        <a:pt x="1290" y="1"/>
                      </a:moveTo>
                      <a:lnTo>
                        <a:pt x="1" y="160"/>
                      </a:lnTo>
                      <a:lnTo>
                        <a:pt x="126" y="2637"/>
                      </a:lnTo>
                      <a:lnTo>
                        <a:pt x="1173" y="2637"/>
                      </a:lnTo>
                      <a:lnTo>
                        <a:pt x="1290" y="1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2" name="Google Shape;8892;p37"/>
                <p:cNvSpPr/>
                <p:nvPr/>
              </p:nvSpPr>
              <p:spPr>
                <a:xfrm>
                  <a:off x="2200600" y="3761300"/>
                  <a:ext cx="32300" cy="6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2634" extrusionOk="0">
                      <a:moveTo>
                        <a:pt x="1292" y="0"/>
                      </a:moveTo>
                      <a:lnTo>
                        <a:pt x="1214" y="9"/>
                      </a:lnTo>
                      <a:cubicBezTo>
                        <a:pt x="1175" y="1044"/>
                        <a:pt x="915" y="1844"/>
                        <a:pt x="606" y="1844"/>
                      </a:cubicBezTo>
                      <a:cubicBezTo>
                        <a:pt x="310" y="1844"/>
                        <a:pt x="62" y="1119"/>
                        <a:pt x="3" y="154"/>
                      </a:cubicBezTo>
                      <a:lnTo>
                        <a:pt x="0" y="154"/>
                      </a:lnTo>
                      <a:lnTo>
                        <a:pt x="62" y="2634"/>
                      </a:lnTo>
                      <a:lnTo>
                        <a:pt x="1214" y="2634"/>
                      </a:lnTo>
                      <a:lnTo>
                        <a:pt x="1292" y="0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3" name="Google Shape;8893;p37"/>
                <p:cNvSpPr/>
                <p:nvPr/>
              </p:nvSpPr>
              <p:spPr>
                <a:xfrm>
                  <a:off x="2200250" y="3699850"/>
                  <a:ext cx="26175" cy="6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405" extrusionOk="0">
                      <a:moveTo>
                        <a:pt x="363" y="1"/>
                      </a:moveTo>
                      <a:cubicBezTo>
                        <a:pt x="363" y="1"/>
                        <a:pt x="620" y="558"/>
                        <a:pt x="438" y="1047"/>
                      </a:cubicBezTo>
                      <a:cubicBezTo>
                        <a:pt x="260" y="1524"/>
                        <a:pt x="0" y="2299"/>
                        <a:pt x="541" y="2400"/>
                      </a:cubicBezTo>
                      <a:cubicBezTo>
                        <a:pt x="559" y="2403"/>
                        <a:pt x="577" y="2405"/>
                        <a:pt x="595" y="2405"/>
                      </a:cubicBezTo>
                      <a:cubicBezTo>
                        <a:pt x="867" y="2405"/>
                        <a:pt x="1047" y="2000"/>
                        <a:pt x="965" y="1421"/>
                      </a:cubicBezTo>
                      <a:cubicBezTo>
                        <a:pt x="815" y="310"/>
                        <a:pt x="363" y="1"/>
                        <a:pt x="363" y="1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4" name="Google Shape;8894;p37"/>
                <p:cNvSpPr/>
                <p:nvPr/>
              </p:nvSpPr>
              <p:spPr>
                <a:xfrm>
                  <a:off x="2216300" y="3769450"/>
                  <a:ext cx="14875" cy="4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951" extrusionOk="0">
                      <a:moveTo>
                        <a:pt x="180" y="1"/>
                      </a:moveTo>
                      <a:cubicBezTo>
                        <a:pt x="169" y="1"/>
                        <a:pt x="164" y="59"/>
                        <a:pt x="176" y="202"/>
                      </a:cubicBezTo>
                      <a:cubicBezTo>
                        <a:pt x="230" y="873"/>
                        <a:pt x="1" y="1950"/>
                        <a:pt x="271" y="1950"/>
                      </a:cubicBezTo>
                      <a:cubicBezTo>
                        <a:pt x="278" y="1950"/>
                        <a:pt x="285" y="1949"/>
                        <a:pt x="293" y="1948"/>
                      </a:cubicBezTo>
                      <a:cubicBezTo>
                        <a:pt x="594" y="1889"/>
                        <a:pt x="268" y="944"/>
                        <a:pt x="268" y="556"/>
                      </a:cubicBezTo>
                      <a:cubicBezTo>
                        <a:pt x="268" y="290"/>
                        <a:pt x="206" y="1"/>
                        <a:pt x="180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5" name="Google Shape;8895;p37"/>
                <p:cNvSpPr/>
                <p:nvPr/>
              </p:nvSpPr>
              <p:spPr>
                <a:xfrm>
                  <a:off x="2457450" y="3774125"/>
                  <a:ext cx="11325" cy="4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1667" extrusionOk="0">
                      <a:moveTo>
                        <a:pt x="211" y="0"/>
                      </a:moveTo>
                      <a:cubicBezTo>
                        <a:pt x="74" y="0"/>
                        <a:pt x="1" y="394"/>
                        <a:pt x="1" y="394"/>
                      </a:cubicBezTo>
                      <a:lnTo>
                        <a:pt x="82" y="1666"/>
                      </a:lnTo>
                      <a:cubicBezTo>
                        <a:pt x="453" y="1594"/>
                        <a:pt x="196" y="1047"/>
                        <a:pt x="249" y="578"/>
                      </a:cubicBezTo>
                      <a:cubicBezTo>
                        <a:pt x="302" y="112"/>
                        <a:pt x="383" y="48"/>
                        <a:pt x="233" y="3"/>
                      </a:cubicBezTo>
                      <a:cubicBezTo>
                        <a:pt x="225" y="1"/>
                        <a:pt x="218" y="0"/>
                        <a:pt x="211" y="0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6" name="Google Shape;8896;p37"/>
                <p:cNvSpPr/>
                <p:nvPr/>
              </p:nvSpPr>
              <p:spPr>
                <a:xfrm>
                  <a:off x="2432000" y="3778650"/>
                  <a:ext cx="10000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1525" extrusionOk="0">
                      <a:moveTo>
                        <a:pt x="215" y="1"/>
                      </a:moveTo>
                      <a:cubicBezTo>
                        <a:pt x="209" y="1"/>
                        <a:pt x="203" y="2"/>
                        <a:pt x="196" y="4"/>
                      </a:cubicBezTo>
                      <a:cubicBezTo>
                        <a:pt x="59" y="46"/>
                        <a:pt x="135" y="104"/>
                        <a:pt x="179" y="531"/>
                      </a:cubicBezTo>
                      <a:cubicBezTo>
                        <a:pt x="229" y="955"/>
                        <a:pt x="1" y="1457"/>
                        <a:pt x="330" y="1524"/>
                      </a:cubicBezTo>
                      <a:lnTo>
                        <a:pt x="400" y="364"/>
                      </a:lnTo>
                      <a:cubicBezTo>
                        <a:pt x="400" y="364"/>
                        <a:pt x="337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7" name="Google Shape;8897;p37"/>
                <p:cNvSpPr/>
                <p:nvPr/>
              </p:nvSpPr>
              <p:spPr>
                <a:xfrm>
                  <a:off x="2437875" y="3776500"/>
                  <a:ext cx="249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2026" extrusionOk="0">
                      <a:moveTo>
                        <a:pt x="999" y="0"/>
                      </a:moveTo>
                      <a:lnTo>
                        <a:pt x="0" y="120"/>
                      </a:lnTo>
                      <a:lnTo>
                        <a:pt x="100" y="2026"/>
                      </a:lnTo>
                      <a:lnTo>
                        <a:pt x="907" y="2026"/>
                      </a:lnTo>
                      <a:lnTo>
                        <a:pt x="999" y="0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8" name="Google Shape;8898;p37"/>
                <p:cNvSpPr/>
                <p:nvPr/>
              </p:nvSpPr>
              <p:spPr>
                <a:xfrm>
                  <a:off x="2437800" y="3776350"/>
                  <a:ext cx="2492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" h="2027" extrusionOk="0">
                      <a:moveTo>
                        <a:pt x="996" y="1"/>
                      </a:moveTo>
                      <a:lnTo>
                        <a:pt x="940" y="12"/>
                      </a:lnTo>
                      <a:cubicBezTo>
                        <a:pt x="910" y="810"/>
                        <a:pt x="712" y="1424"/>
                        <a:pt x="472" y="1424"/>
                      </a:cubicBezTo>
                      <a:cubicBezTo>
                        <a:pt x="240" y="1424"/>
                        <a:pt x="48" y="866"/>
                        <a:pt x="3" y="124"/>
                      </a:cubicBezTo>
                      <a:lnTo>
                        <a:pt x="0" y="124"/>
                      </a:lnTo>
                      <a:lnTo>
                        <a:pt x="45" y="2026"/>
                      </a:lnTo>
                      <a:lnTo>
                        <a:pt x="935" y="2026"/>
                      </a:lnTo>
                      <a:lnTo>
                        <a:pt x="996" y="1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9" name="Google Shape;8899;p37"/>
                <p:cNvSpPr/>
                <p:nvPr/>
              </p:nvSpPr>
              <p:spPr>
                <a:xfrm>
                  <a:off x="2437525" y="3729275"/>
                  <a:ext cx="20275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1852" extrusionOk="0">
                      <a:moveTo>
                        <a:pt x="279" y="1"/>
                      </a:moveTo>
                      <a:cubicBezTo>
                        <a:pt x="279" y="1"/>
                        <a:pt x="477" y="430"/>
                        <a:pt x="338" y="807"/>
                      </a:cubicBezTo>
                      <a:cubicBezTo>
                        <a:pt x="207" y="1173"/>
                        <a:pt x="0" y="1770"/>
                        <a:pt x="421" y="1848"/>
                      </a:cubicBezTo>
                      <a:cubicBezTo>
                        <a:pt x="435" y="1850"/>
                        <a:pt x="449" y="1851"/>
                        <a:pt x="462" y="1851"/>
                      </a:cubicBezTo>
                      <a:cubicBezTo>
                        <a:pt x="674" y="1851"/>
                        <a:pt x="811" y="1541"/>
                        <a:pt x="748" y="1094"/>
                      </a:cubicBezTo>
                      <a:cubicBezTo>
                        <a:pt x="631" y="244"/>
                        <a:pt x="279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0" name="Google Shape;8900;p37"/>
                <p:cNvSpPr/>
                <p:nvPr/>
              </p:nvSpPr>
              <p:spPr>
                <a:xfrm>
                  <a:off x="2449950" y="3782750"/>
                  <a:ext cx="114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502" extrusionOk="0">
                      <a:moveTo>
                        <a:pt x="142" y="1"/>
                      </a:moveTo>
                      <a:cubicBezTo>
                        <a:pt x="133" y="1"/>
                        <a:pt x="130" y="46"/>
                        <a:pt x="139" y="158"/>
                      </a:cubicBezTo>
                      <a:cubicBezTo>
                        <a:pt x="177" y="674"/>
                        <a:pt x="1" y="1501"/>
                        <a:pt x="209" y="1501"/>
                      </a:cubicBezTo>
                      <a:cubicBezTo>
                        <a:pt x="214" y="1501"/>
                        <a:pt x="220" y="1501"/>
                        <a:pt x="226" y="1500"/>
                      </a:cubicBezTo>
                      <a:cubicBezTo>
                        <a:pt x="457" y="1455"/>
                        <a:pt x="209" y="730"/>
                        <a:pt x="209" y="428"/>
                      </a:cubicBezTo>
                      <a:cubicBezTo>
                        <a:pt x="209" y="223"/>
                        <a:pt x="161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1" name="Google Shape;8901;p37"/>
                <p:cNvSpPr/>
                <p:nvPr/>
              </p:nvSpPr>
              <p:spPr>
                <a:xfrm>
                  <a:off x="2315175" y="3741350"/>
                  <a:ext cx="11050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796" extrusionOk="0">
                      <a:moveTo>
                        <a:pt x="248" y="1"/>
                      </a:moveTo>
                      <a:cubicBezTo>
                        <a:pt x="237" y="1"/>
                        <a:pt x="227" y="5"/>
                        <a:pt x="216" y="14"/>
                      </a:cubicBezTo>
                      <a:cubicBezTo>
                        <a:pt x="71" y="126"/>
                        <a:pt x="149" y="212"/>
                        <a:pt x="196" y="977"/>
                      </a:cubicBezTo>
                      <a:cubicBezTo>
                        <a:pt x="246" y="1750"/>
                        <a:pt x="1" y="2695"/>
                        <a:pt x="361" y="2796"/>
                      </a:cubicBezTo>
                      <a:lnTo>
                        <a:pt x="442" y="617"/>
                      </a:lnTo>
                      <a:cubicBezTo>
                        <a:pt x="442" y="617"/>
                        <a:pt x="373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2" name="Google Shape;8902;p37"/>
                <p:cNvSpPr/>
                <p:nvPr/>
              </p:nvSpPr>
              <p:spPr>
                <a:xfrm>
                  <a:off x="2342325" y="3742350"/>
                  <a:ext cx="11800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2779" extrusionOk="0">
                      <a:moveTo>
                        <a:pt x="215" y="1"/>
                      </a:moveTo>
                      <a:cubicBezTo>
                        <a:pt x="72" y="1"/>
                        <a:pt x="0" y="700"/>
                        <a:pt x="0" y="700"/>
                      </a:cubicBezTo>
                      <a:lnTo>
                        <a:pt x="89" y="2778"/>
                      </a:lnTo>
                      <a:cubicBezTo>
                        <a:pt x="471" y="2630"/>
                        <a:pt x="201" y="1732"/>
                        <a:pt x="251" y="951"/>
                      </a:cubicBezTo>
                      <a:cubicBezTo>
                        <a:pt x="299" y="167"/>
                        <a:pt x="385" y="41"/>
                        <a:pt x="226" y="2"/>
                      </a:cubicBezTo>
                      <a:cubicBezTo>
                        <a:pt x="222" y="1"/>
                        <a:pt x="21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3" name="Google Shape;8903;p37"/>
                <p:cNvSpPr/>
                <p:nvPr/>
              </p:nvSpPr>
              <p:spPr>
                <a:xfrm>
                  <a:off x="2320750" y="3743925"/>
                  <a:ext cx="2632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3474" extrusionOk="0">
                      <a:moveTo>
                        <a:pt x="1053" y="1"/>
                      </a:moveTo>
                      <a:lnTo>
                        <a:pt x="1" y="62"/>
                      </a:lnTo>
                      <a:lnTo>
                        <a:pt x="96" y="3474"/>
                      </a:lnTo>
                      <a:lnTo>
                        <a:pt x="950" y="3474"/>
                      </a:ln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4" name="Google Shape;8904;p37"/>
                <p:cNvSpPr/>
                <p:nvPr/>
              </p:nvSpPr>
              <p:spPr>
                <a:xfrm>
                  <a:off x="2320900" y="3743925"/>
                  <a:ext cx="2617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3474" extrusionOk="0">
                      <a:moveTo>
                        <a:pt x="1041" y="1"/>
                      </a:moveTo>
                      <a:cubicBezTo>
                        <a:pt x="999" y="1351"/>
                        <a:pt x="787" y="2380"/>
                        <a:pt x="539" y="2400"/>
                      </a:cubicBezTo>
                      <a:cubicBezTo>
                        <a:pt x="536" y="2400"/>
                        <a:pt x="534" y="2400"/>
                        <a:pt x="531" y="2400"/>
                      </a:cubicBezTo>
                      <a:cubicBezTo>
                        <a:pt x="284" y="2400"/>
                        <a:pt x="87" y="1379"/>
                        <a:pt x="56" y="56"/>
                      </a:cubicBezTo>
                      <a:lnTo>
                        <a:pt x="1" y="59"/>
                      </a:lnTo>
                      <a:lnTo>
                        <a:pt x="62" y="3474"/>
                      </a:lnTo>
                      <a:lnTo>
                        <a:pt x="1008" y="3474"/>
                      </a:lnTo>
                      <a:lnTo>
                        <a:pt x="1047" y="1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5" name="Google Shape;8905;p37"/>
                <p:cNvSpPr/>
                <p:nvPr/>
              </p:nvSpPr>
              <p:spPr>
                <a:xfrm>
                  <a:off x="2326375" y="3700350"/>
                  <a:ext cx="21550" cy="4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784" extrusionOk="0">
                      <a:moveTo>
                        <a:pt x="565" y="0"/>
                      </a:moveTo>
                      <a:cubicBezTo>
                        <a:pt x="565" y="0"/>
                        <a:pt x="192" y="232"/>
                        <a:pt x="66" y="1055"/>
                      </a:cubicBezTo>
                      <a:cubicBezTo>
                        <a:pt x="1" y="1484"/>
                        <a:pt x="147" y="1784"/>
                        <a:pt x="371" y="1784"/>
                      </a:cubicBezTo>
                      <a:cubicBezTo>
                        <a:pt x="385" y="1784"/>
                        <a:pt x="400" y="1782"/>
                        <a:pt x="415" y="1780"/>
                      </a:cubicBezTo>
                      <a:cubicBezTo>
                        <a:pt x="861" y="1702"/>
                        <a:pt x="649" y="1130"/>
                        <a:pt x="501" y="778"/>
                      </a:cubicBezTo>
                      <a:cubicBezTo>
                        <a:pt x="351" y="416"/>
                        <a:pt x="565" y="0"/>
                        <a:pt x="565" y="0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6" name="Google Shape;8906;p37"/>
                <p:cNvSpPr/>
                <p:nvPr/>
              </p:nvSpPr>
              <p:spPr>
                <a:xfrm>
                  <a:off x="2322075" y="3753725"/>
                  <a:ext cx="1180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2608" extrusionOk="0">
                      <a:moveTo>
                        <a:pt x="324" y="1"/>
                      </a:moveTo>
                      <a:cubicBezTo>
                        <a:pt x="304" y="1"/>
                        <a:pt x="254" y="394"/>
                        <a:pt x="252" y="750"/>
                      </a:cubicBezTo>
                      <a:cubicBezTo>
                        <a:pt x="255" y="1266"/>
                        <a:pt x="1" y="2535"/>
                        <a:pt x="238" y="2605"/>
                      </a:cubicBezTo>
                      <a:cubicBezTo>
                        <a:pt x="244" y="2606"/>
                        <a:pt x="249" y="2607"/>
                        <a:pt x="254" y="2607"/>
                      </a:cubicBezTo>
                      <a:cubicBezTo>
                        <a:pt x="472" y="2607"/>
                        <a:pt x="284" y="1172"/>
                        <a:pt x="325" y="270"/>
                      </a:cubicBezTo>
                      <a:cubicBezTo>
                        <a:pt x="335" y="78"/>
                        <a:pt x="332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7" name="Google Shape;8907;p37"/>
                <p:cNvSpPr/>
                <p:nvPr/>
              </p:nvSpPr>
              <p:spPr>
                <a:xfrm>
                  <a:off x="2557000" y="3741350"/>
                  <a:ext cx="10950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2796" extrusionOk="0">
                      <a:moveTo>
                        <a:pt x="244" y="1"/>
                      </a:moveTo>
                      <a:cubicBezTo>
                        <a:pt x="234" y="1"/>
                        <a:pt x="223" y="5"/>
                        <a:pt x="212" y="14"/>
                      </a:cubicBezTo>
                      <a:cubicBezTo>
                        <a:pt x="70" y="126"/>
                        <a:pt x="145" y="212"/>
                        <a:pt x="195" y="977"/>
                      </a:cubicBezTo>
                      <a:cubicBezTo>
                        <a:pt x="243" y="1750"/>
                        <a:pt x="0" y="2695"/>
                        <a:pt x="357" y="2796"/>
                      </a:cubicBezTo>
                      <a:lnTo>
                        <a:pt x="438" y="617"/>
                      </a:lnTo>
                      <a:cubicBezTo>
                        <a:pt x="438" y="617"/>
                        <a:pt x="369" y="1"/>
                        <a:pt x="244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8" name="Google Shape;8908;p37"/>
                <p:cNvSpPr/>
                <p:nvPr/>
              </p:nvSpPr>
              <p:spPr>
                <a:xfrm>
                  <a:off x="2584250" y="3742350"/>
                  <a:ext cx="1182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2779" extrusionOk="0">
                      <a:moveTo>
                        <a:pt x="216" y="1"/>
                      </a:moveTo>
                      <a:cubicBezTo>
                        <a:pt x="73" y="1"/>
                        <a:pt x="1" y="700"/>
                        <a:pt x="1" y="700"/>
                      </a:cubicBezTo>
                      <a:lnTo>
                        <a:pt x="90" y="2778"/>
                      </a:lnTo>
                      <a:cubicBezTo>
                        <a:pt x="472" y="2630"/>
                        <a:pt x="202" y="1732"/>
                        <a:pt x="252" y="951"/>
                      </a:cubicBezTo>
                      <a:cubicBezTo>
                        <a:pt x="299" y="167"/>
                        <a:pt x="383" y="41"/>
                        <a:pt x="227" y="2"/>
                      </a:cubicBezTo>
                      <a:cubicBezTo>
                        <a:pt x="223" y="1"/>
                        <a:pt x="220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9" name="Google Shape;8909;p37"/>
                <p:cNvSpPr/>
                <p:nvPr/>
              </p:nvSpPr>
              <p:spPr>
                <a:xfrm>
                  <a:off x="2562625" y="3743925"/>
                  <a:ext cx="26250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474" extrusionOk="0">
                      <a:moveTo>
                        <a:pt x="1050" y="1"/>
                      </a:moveTo>
                      <a:lnTo>
                        <a:pt x="1" y="62"/>
                      </a:lnTo>
                      <a:lnTo>
                        <a:pt x="90" y="3474"/>
                      </a:lnTo>
                      <a:lnTo>
                        <a:pt x="952" y="3474"/>
                      </a:lnTo>
                      <a:lnTo>
                        <a:pt x="1050" y="1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0" name="Google Shape;8910;p37"/>
                <p:cNvSpPr/>
                <p:nvPr/>
              </p:nvSpPr>
              <p:spPr>
                <a:xfrm>
                  <a:off x="2562700" y="3743925"/>
                  <a:ext cx="2617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3474" extrusionOk="0">
                      <a:moveTo>
                        <a:pt x="1044" y="1"/>
                      </a:moveTo>
                      <a:cubicBezTo>
                        <a:pt x="1002" y="1351"/>
                        <a:pt x="790" y="2380"/>
                        <a:pt x="542" y="2400"/>
                      </a:cubicBezTo>
                      <a:cubicBezTo>
                        <a:pt x="539" y="2400"/>
                        <a:pt x="537" y="2400"/>
                        <a:pt x="534" y="2400"/>
                      </a:cubicBezTo>
                      <a:cubicBezTo>
                        <a:pt x="287" y="2400"/>
                        <a:pt x="87" y="1379"/>
                        <a:pt x="57" y="56"/>
                      </a:cubicBezTo>
                      <a:lnTo>
                        <a:pt x="1" y="59"/>
                      </a:lnTo>
                      <a:lnTo>
                        <a:pt x="65" y="3474"/>
                      </a:lnTo>
                      <a:lnTo>
                        <a:pt x="1008" y="3474"/>
                      </a:lnTo>
                      <a:lnTo>
                        <a:pt x="1047" y="1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1" name="Google Shape;8911;p37"/>
                <p:cNvSpPr/>
                <p:nvPr/>
              </p:nvSpPr>
              <p:spPr>
                <a:xfrm>
                  <a:off x="2568250" y="3700350"/>
                  <a:ext cx="21550" cy="4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784" extrusionOk="0">
                      <a:moveTo>
                        <a:pt x="563" y="0"/>
                      </a:moveTo>
                      <a:cubicBezTo>
                        <a:pt x="563" y="0"/>
                        <a:pt x="192" y="232"/>
                        <a:pt x="66" y="1055"/>
                      </a:cubicBezTo>
                      <a:cubicBezTo>
                        <a:pt x="1" y="1484"/>
                        <a:pt x="147" y="1784"/>
                        <a:pt x="371" y="1784"/>
                      </a:cubicBezTo>
                      <a:cubicBezTo>
                        <a:pt x="385" y="1784"/>
                        <a:pt x="400" y="1782"/>
                        <a:pt x="415" y="1780"/>
                      </a:cubicBezTo>
                      <a:cubicBezTo>
                        <a:pt x="861" y="1702"/>
                        <a:pt x="646" y="1130"/>
                        <a:pt x="501" y="778"/>
                      </a:cubicBezTo>
                      <a:cubicBezTo>
                        <a:pt x="351" y="416"/>
                        <a:pt x="563" y="0"/>
                        <a:pt x="563" y="0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2" name="Google Shape;8912;p37"/>
                <p:cNvSpPr/>
                <p:nvPr/>
              </p:nvSpPr>
              <p:spPr>
                <a:xfrm>
                  <a:off x="2564025" y="3753725"/>
                  <a:ext cx="1180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2608" extrusionOk="0">
                      <a:moveTo>
                        <a:pt x="320" y="1"/>
                      </a:moveTo>
                      <a:cubicBezTo>
                        <a:pt x="300" y="1"/>
                        <a:pt x="252" y="394"/>
                        <a:pt x="252" y="750"/>
                      </a:cubicBezTo>
                      <a:cubicBezTo>
                        <a:pt x="255" y="1266"/>
                        <a:pt x="1" y="2535"/>
                        <a:pt x="238" y="2605"/>
                      </a:cubicBezTo>
                      <a:cubicBezTo>
                        <a:pt x="243" y="2606"/>
                        <a:pt x="249" y="2607"/>
                        <a:pt x="254" y="2607"/>
                      </a:cubicBezTo>
                      <a:cubicBezTo>
                        <a:pt x="472" y="2607"/>
                        <a:pt x="283" y="1172"/>
                        <a:pt x="324" y="270"/>
                      </a:cubicBezTo>
                      <a:cubicBezTo>
                        <a:pt x="333" y="78"/>
                        <a:pt x="32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3" name="Google Shape;8913;p37"/>
                <p:cNvSpPr/>
                <p:nvPr/>
              </p:nvSpPr>
              <p:spPr>
                <a:xfrm>
                  <a:off x="2102800" y="3814925"/>
                  <a:ext cx="618325" cy="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3" h="1654" extrusionOk="0">
                      <a:moveTo>
                        <a:pt x="1" y="1"/>
                      </a:moveTo>
                      <a:lnTo>
                        <a:pt x="1" y="1175"/>
                      </a:lnTo>
                      <a:cubicBezTo>
                        <a:pt x="3810" y="1497"/>
                        <a:pt x="7759" y="1653"/>
                        <a:pt x="11840" y="1653"/>
                      </a:cubicBezTo>
                      <a:cubicBezTo>
                        <a:pt x="16002" y="1653"/>
                        <a:pt x="20302" y="1491"/>
                        <a:pt x="24732" y="1175"/>
                      </a:cubicBezTo>
                      <a:lnTo>
                        <a:pt x="24732" y="1"/>
                      </a:lnTo>
                      <a:cubicBezTo>
                        <a:pt x="20552" y="343"/>
                        <a:pt x="16396" y="515"/>
                        <a:pt x="12266" y="515"/>
                      </a:cubicBezTo>
                      <a:cubicBezTo>
                        <a:pt x="8153" y="515"/>
                        <a:pt x="4064" y="344"/>
                        <a:pt x="1" y="1"/>
                      </a:cubicBezTo>
                      <a:close/>
                    </a:path>
                  </a:pathLst>
                </a:custGeom>
                <a:solidFill>
                  <a:srgbClr val="A039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4" name="Google Shape;8914;p37"/>
                <p:cNvSpPr/>
                <p:nvPr/>
              </p:nvSpPr>
              <p:spPr>
                <a:xfrm>
                  <a:off x="2095200" y="3810175"/>
                  <a:ext cx="635900" cy="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36" h="804" extrusionOk="0">
                      <a:moveTo>
                        <a:pt x="1" y="1"/>
                      </a:moveTo>
                      <a:lnTo>
                        <a:pt x="1" y="291"/>
                      </a:lnTo>
                      <a:cubicBezTo>
                        <a:pt x="4181" y="634"/>
                        <a:pt x="8387" y="804"/>
                        <a:pt x="12618" y="804"/>
                      </a:cubicBezTo>
                      <a:cubicBezTo>
                        <a:pt x="16866" y="804"/>
                        <a:pt x="21139" y="632"/>
                        <a:pt x="25435" y="291"/>
                      </a:cubicBezTo>
                      <a:lnTo>
                        <a:pt x="25435" y="1"/>
                      </a:lnTo>
                      <a:cubicBezTo>
                        <a:pt x="21138" y="353"/>
                        <a:pt x="16864" y="530"/>
                        <a:pt x="12617" y="530"/>
                      </a:cubicBezTo>
                      <a:cubicBezTo>
                        <a:pt x="8386" y="530"/>
                        <a:pt x="4180" y="355"/>
                        <a:pt x="1" y="1"/>
                      </a:cubicBez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5" name="Google Shape;8915;p37"/>
                <p:cNvSpPr/>
                <p:nvPr/>
              </p:nvSpPr>
              <p:spPr>
                <a:xfrm>
                  <a:off x="2251650" y="3821700"/>
                  <a:ext cx="53375" cy="3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1424" extrusionOk="0">
                      <a:moveTo>
                        <a:pt x="0" y="0"/>
                      </a:moveTo>
                      <a:lnTo>
                        <a:pt x="0" y="1376"/>
                      </a:lnTo>
                      <a:lnTo>
                        <a:pt x="2134" y="1423"/>
                      </a:lnTo>
                      <a:lnTo>
                        <a:pt x="2134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6" name="Google Shape;8916;p37"/>
                <p:cNvSpPr/>
                <p:nvPr/>
              </p:nvSpPr>
              <p:spPr>
                <a:xfrm>
                  <a:off x="2474825" y="3823025"/>
                  <a:ext cx="53450" cy="3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" h="1432" extrusionOk="0">
                      <a:moveTo>
                        <a:pt x="2138" y="0"/>
                      </a:moveTo>
                      <a:lnTo>
                        <a:pt x="1" y="59"/>
                      </a:lnTo>
                      <a:lnTo>
                        <a:pt x="1" y="1431"/>
                      </a:lnTo>
                      <a:lnTo>
                        <a:pt x="2138" y="1370"/>
                      </a:lnTo>
                      <a:lnTo>
                        <a:pt x="2138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7" name="Google Shape;8917;p37"/>
                <p:cNvSpPr/>
                <p:nvPr/>
              </p:nvSpPr>
              <p:spPr>
                <a:xfrm>
                  <a:off x="2373975" y="3935575"/>
                  <a:ext cx="559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1380" extrusionOk="0">
                      <a:moveTo>
                        <a:pt x="1119" y="1"/>
                      </a:moveTo>
                      <a:cubicBezTo>
                        <a:pt x="503" y="1"/>
                        <a:pt x="1" y="207"/>
                        <a:pt x="1" y="461"/>
                      </a:cubicBezTo>
                      <a:cubicBezTo>
                        <a:pt x="1" y="715"/>
                        <a:pt x="907" y="1379"/>
                        <a:pt x="1119" y="1379"/>
                      </a:cubicBezTo>
                      <a:cubicBezTo>
                        <a:pt x="1331" y="1379"/>
                        <a:pt x="2238" y="715"/>
                        <a:pt x="2238" y="461"/>
                      </a:cubicBezTo>
                      <a:cubicBezTo>
                        <a:pt x="2238" y="207"/>
                        <a:pt x="1736" y="1"/>
                        <a:pt x="1119" y="1"/>
                      </a:cubicBez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8" name="Google Shape;8918;p37"/>
                <p:cNvSpPr/>
                <p:nvPr/>
              </p:nvSpPr>
              <p:spPr>
                <a:xfrm>
                  <a:off x="2282200" y="3924350"/>
                  <a:ext cx="23805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1028" extrusionOk="0">
                      <a:moveTo>
                        <a:pt x="0" y="1"/>
                      </a:moveTo>
                      <a:cubicBezTo>
                        <a:pt x="388" y="358"/>
                        <a:pt x="2408" y="1027"/>
                        <a:pt x="4801" y="1027"/>
                      </a:cubicBezTo>
                      <a:cubicBezTo>
                        <a:pt x="7192" y="1027"/>
                        <a:pt x="9145" y="358"/>
                        <a:pt x="9522" y="1"/>
                      </a:cubicBezTo>
                      <a:close/>
                    </a:path>
                  </a:pathLst>
                </a:custGeom>
                <a:solidFill>
                  <a:srgbClr val="A039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9" name="Google Shape;8919;p37"/>
                <p:cNvSpPr/>
                <p:nvPr/>
              </p:nvSpPr>
              <p:spPr>
                <a:xfrm>
                  <a:off x="2430600" y="3924350"/>
                  <a:ext cx="89650" cy="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981" extrusionOk="0">
                      <a:moveTo>
                        <a:pt x="124" y="1"/>
                      </a:moveTo>
                      <a:cubicBezTo>
                        <a:pt x="149" y="104"/>
                        <a:pt x="157" y="213"/>
                        <a:pt x="157" y="324"/>
                      </a:cubicBezTo>
                      <a:cubicBezTo>
                        <a:pt x="157" y="559"/>
                        <a:pt x="99" y="782"/>
                        <a:pt x="1" y="980"/>
                      </a:cubicBezTo>
                      <a:cubicBezTo>
                        <a:pt x="1856" y="815"/>
                        <a:pt x="3271" y="299"/>
                        <a:pt x="3586" y="1"/>
                      </a:cubicBezTo>
                      <a:close/>
                    </a:path>
                  </a:pathLst>
                </a:custGeom>
                <a:solidFill>
                  <a:srgbClr val="87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0" name="Google Shape;8920;p37"/>
                <p:cNvSpPr/>
                <p:nvPr/>
              </p:nvSpPr>
              <p:spPr>
                <a:xfrm>
                  <a:off x="2282200" y="3924350"/>
                  <a:ext cx="73400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897" extrusionOk="0">
                      <a:moveTo>
                        <a:pt x="0" y="1"/>
                      </a:moveTo>
                      <a:cubicBezTo>
                        <a:pt x="285" y="257"/>
                        <a:pt x="1423" y="684"/>
                        <a:pt x="2935" y="896"/>
                      </a:cubicBezTo>
                      <a:cubicBezTo>
                        <a:pt x="2860" y="718"/>
                        <a:pt x="2818" y="525"/>
                        <a:pt x="2818" y="324"/>
                      </a:cubicBezTo>
                      <a:cubicBezTo>
                        <a:pt x="2818" y="213"/>
                        <a:pt x="2832" y="104"/>
                        <a:pt x="2851" y="1"/>
                      </a:cubicBezTo>
                      <a:close/>
                    </a:path>
                  </a:pathLst>
                </a:custGeom>
                <a:solidFill>
                  <a:srgbClr val="87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1" name="Google Shape;8921;p37"/>
                <p:cNvSpPr/>
                <p:nvPr/>
              </p:nvSpPr>
              <p:spPr>
                <a:xfrm>
                  <a:off x="2313100" y="3865900"/>
                  <a:ext cx="13125" cy="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1770" extrusionOk="0">
                      <a:moveTo>
                        <a:pt x="243" y="0"/>
                      </a:moveTo>
                      <a:cubicBezTo>
                        <a:pt x="83" y="0"/>
                        <a:pt x="0" y="422"/>
                        <a:pt x="0" y="422"/>
                      </a:cubicBezTo>
                      <a:lnTo>
                        <a:pt x="92" y="1770"/>
                      </a:lnTo>
                      <a:cubicBezTo>
                        <a:pt x="525" y="1692"/>
                        <a:pt x="229" y="1111"/>
                        <a:pt x="290" y="615"/>
                      </a:cubicBezTo>
                      <a:cubicBezTo>
                        <a:pt x="352" y="121"/>
                        <a:pt x="444" y="51"/>
                        <a:pt x="268" y="4"/>
                      </a:cubicBezTo>
                      <a:cubicBezTo>
                        <a:pt x="259" y="1"/>
                        <a:pt x="251" y="0"/>
                        <a:pt x="243" y="0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2" name="Google Shape;8922;p37"/>
                <p:cNvSpPr/>
                <p:nvPr/>
              </p:nvSpPr>
              <p:spPr>
                <a:xfrm>
                  <a:off x="2283025" y="3870775"/>
                  <a:ext cx="11825" cy="4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617" extrusionOk="0">
                      <a:moveTo>
                        <a:pt x="253" y="1"/>
                      </a:moveTo>
                      <a:cubicBezTo>
                        <a:pt x="245" y="1"/>
                        <a:pt x="237" y="2"/>
                        <a:pt x="229" y="4"/>
                      </a:cubicBezTo>
                      <a:cubicBezTo>
                        <a:pt x="73" y="51"/>
                        <a:pt x="154" y="110"/>
                        <a:pt x="210" y="562"/>
                      </a:cubicBezTo>
                      <a:cubicBezTo>
                        <a:pt x="263" y="1017"/>
                        <a:pt x="1" y="1547"/>
                        <a:pt x="386" y="1617"/>
                      </a:cubicBezTo>
                      <a:lnTo>
                        <a:pt x="472" y="386"/>
                      </a:lnTo>
                      <a:cubicBezTo>
                        <a:pt x="472" y="386"/>
                        <a:pt x="397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3" name="Google Shape;8923;p37"/>
                <p:cNvSpPr/>
                <p:nvPr/>
              </p:nvSpPr>
              <p:spPr>
                <a:xfrm>
                  <a:off x="2289875" y="3868425"/>
                  <a:ext cx="2945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2155" extrusionOk="0">
                      <a:moveTo>
                        <a:pt x="1177" y="0"/>
                      </a:moveTo>
                      <a:lnTo>
                        <a:pt x="0" y="132"/>
                      </a:lnTo>
                      <a:lnTo>
                        <a:pt x="117" y="2154"/>
                      </a:lnTo>
                      <a:lnTo>
                        <a:pt x="1069" y="2154"/>
                      </a:lnTo>
                      <a:lnTo>
                        <a:pt x="1177" y="0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4" name="Google Shape;8924;p37"/>
                <p:cNvSpPr/>
                <p:nvPr/>
              </p:nvSpPr>
              <p:spPr>
                <a:xfrm>
                  <a:off x="2289925" y="3868425"/>
                  <a:ext cx="294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155" extrusionOk="0">
                      <a:moveTo>
                        <a:pt x="1175" y="0"/>
                      </a:moveTo>
                      <a:lnTo>
                        <a:pt x="1106" y="9"/>
                      </a:lnTo>
                      <a:cubicBezTo>
                        <a:pt x="1069" y="857"/>
                        <a:pt x="838" y="1507"/>
                        <a:pt x="550" y="1507"/>
                      </a:cubicBezTo>
                      <a:cubicBezTo>
                        <a:pt x="283" y="1507"/>
                        <a:pt x="57" y="915"/>
                        <a:pt x="4" y="132"/>
                      </a:cubicBezTo>
                      <a:lnTo>
                        <a:pt x="1" y="132"/>
                      </a:lnTo>
                      <a:lnTo>
                        <a:pt x="57" y="2154"/>
                      </a:lnTo>
                      <a:lnTo>
                        <a:pt x="1103" y="2154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5" name="Google Shape;8925;p37"/>
                <p:cNvSpPr/>
                <p:nvPr/>
              </p:nvSpPr>
              <p:spPr>
                <a:xfrm>
                  <a:off x="2289575" y="3818425"/>
                  <a:ext cx="23775" cy="4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1960" extrusionOk="0">
                      <a:moveTo>
                        <a:pt x="327" y="0"/>
                      </a:moveTo>
                      <a:cubicBezTo>
                        <a:pt x="327" y="0"/>
                        <a:pt x="562" y="452"/>
                        <a:pt x="397" y="854"/>
                      </a:cubicBezTo>
                      <a:cubicBezTo>
                        <a:pt x="238" y="1242"/>
                        <a:pt x="1" y="1872"/>
                        <a:pt x="495" y="1956"/>
                      </a:cubicBezTo>
                      <a:cubicBezTo>
                        <a:pt x="511" y="1958"/>
                        <a:pt x="527" y="1960"/>
                        <a:pt x="542" y="1960"/>
                      </a:cubicBezTo>
                      <a:cubicBezTo>
                        <a:pt x="789" y="1960"/>
                        <a:pt x="951" y="1630"/>
                        <a:pt x="880" y="1158"/>
                      </a:cubicBezTo>
                      <a:cubicBezTo>
                        <a:pt x="743" y="254"/>
                        <a:pt x="327" y="0"/>
                        <a:pt x="327" y="0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6" name="Google Shape;8926;p37"/>
                <p:cNvSpPr/>
                <p:nvPr/>
              </p:nvSpPr>
              <p:spPr>
                <a:xfrm>
                  <a:off x="2304100" y="3875100"/>
                  <a:ext cx="13475" cy="3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1596" extrusionOk="0">
                      <a:moveTo>
                        <a:pt x="167" y="1"/>
                      </a:moveTo>
                      <a:cubicBezTo>
                        <a:pt x="157" y="1"/>
                        <a:pt x="153" y="48"/>
                        <a:pt x="162" y="166"/>
                      </a:cubicBezTo>
                      <a:cubicBezTo>
                        <a:pt x="211" y="718"/>
                        <a:pt x="0" y="1596"/>
                        <a:pt x="243" y="1596"/>
                      </a:cubicBezTo>
                      <a:cubicBezTo>
                        <a:pt x="249" y="1596"/>
                        <a:pt x="256" y="1595"/>
                        <a:pt x="262" y="1594"/>
                      </a:cubicBezTo>
                      <a:cubicBezTo>
                        <a:pt x="539" y="1544"/>
                        <a:pt x="243" y="774"/>
                        <a:pt x="243" y="456"/>
                      </a:cubicBezTo>
                      <a:cubicBezTo>
                        <a:pt x="245" y="236"/>
                        <a:pt x="191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7" name="Google Shape;8927;p37"/>
                <p:cNvSpPr/>
                <p:nvPr/>
              </p:nvSpPr>
              <p:spPr>
                <a:xfrm>
                  <a:off x="2472375" y="3865900"/>
                  <a:ext cx="11975" cy="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1770" extrusionOk="0">
                      <a:moveTo>
                        <a:pt x="258" y="0"/>
                      </a:moveTo>
                      <a:cubicBezTo>
                        <a:pt x="251" y="0"/>
                        <a:pt x="243" y="1"/>
                        <a:pt x="235" y="4"/>
                      </a:cubicBezTo>
                      <a:cubicBezTo>
                        <a:pt x="74" y="51"/>
                        <a:pt x="157" y="121"/>
                        <a:pt x="213" y="615"/>
                      </a:cubicBezTo>
                      <a:cubicBezTo>
                        <a:pt x="269" y="1111"/>
                        <a:pt x="1" y="1692"/>
                        <a:pt x="392" y="1770"/>
                      </a:cubicBezTo>
                      <a:lnTo>
                        <a:pt x="478" y="422"/>
                      </a:lnTo>
                      <a:cubicBezTo>
                        <a:pt x="478" y="422"/>
                        <a:pt x="402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8" name="Google Shape;8928;p37"/>
                <p:cNvSpPr/>
                <p:nvPr/>
              </p:nvSpPr>
              <p:spPr>
                <a:xfrm>
                  <a:off x="2500850" y="3870775"/>
                  <a:ext cx="10625" cy="4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1617" extrusionOk="0">
                      <a:moveTo>
                        <a:pt x="194" y="1"/>
                      </a:moveTo>
                      <a:cubicBezTo>
                        <a:pt x="66" y="1"/>
                        <a:pt x="0" y="386"/>
                        <a:pt x="0" y="386"/>
                      </a:cubicBezTo>
                      <a:lnTo>
                        <a:pt x="76" y="1617"/>
                      </a:lnTo>
                      <a:cubicBezTo>
                        <a:pt x="424" y="1547"/>
                        <a:pt x="184" y="1017"/>
                        <a:pt x="232" y="562"/>
                      </a:cubicBezTo>
                      <a:cubicBezTo>
                        <a:pt x="282" y="110"/>
                        <a:pt x="357" y="51"/>
                        <a:pt x="215" y="4"/>
                      </a:cubicBezTo>
                      <a:cubicBezTo>
                        <a:pt x="208" y="2"/>
                        <a:pt x="201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9" name="Google Shape;8929;p37"/>
                <p:cNvSpPr/>
                <p:nvPr/>
              </p:nvSpPr>
              <p:spPr>
                <a:xfrm>
                  <a:off x="2478600" y="3868425"/>
                  <a:ext cx="2665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2155" extrusionOk="0">
                      <a:moveTo>
                        <a:pt x="0" y="0"/>
                      </a:moveTo>
                      <a:lnTo>
                        <a:pt x="101" y="2154"/>
                      </a:lnTo>
                      <a:lnTo>
                        <a:pt x="960" y="2154"/>
                      </a:lnTo>
                      <a:lnTo>
                        <a:pt x="1066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0" name="Google Shape;8930;p37"/>
                <p:cNvSpPr/>
                <p:nvPr/>
              </p:nvSpPr>
              <p:spPr>
                <a:xfrm>
                  <a:off x="2478600" y="3868425"/>
                  <a:ext cx="2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155" extrusionOk="0">
                      <a:moveTo>
                        <a:pt x="0" y="0"/>
                      </a:moveTo>
                      <a:lnTo>
                        <a:pt x="64" y="2154"/>
                      </a:lnTo>
                      <a:lnTo>
                        <a:pt x="1013" y="2154"/>
                      </a:lnTo>
                      <a:lnTo>
                        <a:pt x="1063" y="132"/>
                      </a:lnTo>
                      <a:lnTo>
                        <a:pt x="1060" y="132"/>
                      </a:lnTo>
                      <a:cubicBezTo>
                        <a:pt x="1016" y="915"/>
                        <a:pt x="809" y="1507"/>
                        <a:pt x="564" y="1507"/>
                      </a:cubicBezTo>
                      <a:cubicBezTo>
                        <a:pt x="307" y="1507"/>
                        <a:pt x="95" y="857"/>
                        <a:pt x="62" y="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1" name="Google Shape;8931;p37"/>
                <p:cNvSpPr/>
                <p:nvPr/>
              </p:nvSpPr>
              <p:spPr>
                <a:xfrm>
                  <a:off x="2483925" y="3818425"/>
                  <a:ext cx="21550" cy="4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960" extrusionOk="0">
                      <a:moveTo>
                        <a:pt x="566" y="0"/>
                      </a:moveTo>
                      <a:cubicBezTo>
                        <a:pt x="566" y="0"/>
                        <a:pt x="192" y="254"/>
                        <a:pt x="66" y="1158"/>
                      </a:cubicBezTo>
                      <a:cubicBezTo>
                        <a:pt x="1" y="1630"/>
                        <a:pt x="150" y="1960"/>
                        <a:pt x="372" y="1960"/>
                      </a:cubicBezTo>
                      <a:cubicBezTo>
                        <a:pt x="386" y="1960"/>
                        <a:pt x="400" y="1958"/>
                        <a:pt x="415" y="1956"/>
                      </a:cubicBezTo>
                      <a:cubicBezTo>
                        <a:pt x="861" y="1872"/>
                        <a:pt x="649" y="1242"/>
                        <a:pt x="501" y="854"/>
                      </a:cubicBezTo>
                      <a:cubicBezTo>
                        <a:pt x="351" y="452"/>
                        <a:pt x="566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2" name="Google Shape;8932;p37"/>
                <p:cNvSpPr/>
                <p:nvPr/>
              </p:nvSpPr>
              <p:spPr>
                <a:xfrm>
                  <a:off x="2480000" y="3875100"/>
                  <a:ext cx="12325" cy="3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1596" extrusionOk="0">
                      <a:moveTo>
                        <a:pt x="342" y="1"/>
                      </a:moveTo>
                      <a:cubicBezTo>
                        <a:pt x="321" y="1"/>
                        <a:pt x="270" y="236"/>
                        <a:pt x="268" y="456"/>
                      </a:cubicBezTo>
                      <a:cubicBezTo>
                        <a:pt x="268" y="774"/>
                        <a:pt x="0" y="1544"/>
                        <a:pt x="251" y="1594"/>
                      </a:cubicBezTo>
                      <a:cubicBezTo>
                        <a:pt x="257" y="1595"/>
                        <a:pt x="264" y="1596"/>
                        <a:pt x="269" y="1596"/>
                      </a:cubicBezTo>
                      <a:cubicBezTo>
                        <a:pt x="492" y="1596"/>
                        <a:pt x="300" y="718"/>
                        <a:pt x="346" y="166"/>
                      </a:cubicBezTo>
                      <a:cubicBezTo>
                        <a:pt x="356" y="48"/>
                        <a:pt x="352" y="1"/>
                        <a:pt x="342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3" name="Google Shape;8933;p37"/>
                <p:cNvSpPr/>
                <p:nvPr/>
              </p:nvSpPr>
              <p:spPr>
                <a:xfrm>
                  <a:off x="2370275" y="3832800"/>
                  <a:ext cx="11050" cy="6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798" extrusionOk="0">
                      <a:moveTo>
                        <a:pt x="247" y="1"/>
                      </a:moveTo>
                      <a:cubicBezTo>
                        <a:pt x="237" y="1"/>
                        <a:pt x="226" y="5"/>
                        <a:pt x="216" y="14"/>
                      </a:cubicBezTo>
                      <a:cubicBezTo>
                        <a:pt x="70" y="125"/>
                        <a:pt x="149" y="212"/>
                        <a:pt x="196" y="976"/>
                      </a:cubicBezTo>
                      <a:cubicBezTo>
                        <a:pt x="246" y="1752"/>
                        <a:pt x="1" y="2695"/>
                        <a:pt x="361" y="2798"/>
                      </a:cubicBezTo>
                      <a:lnTo>
                        <a:pt x="442" y="616"/>
                      </a:lnTo>
                      <a:cubicBezTo>
                        <a:pt x="442" y="616"/>
                        <a:pt x="372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4" name="Google Shape;8934;p37"/>
                <p:cNvSpPr/>
                <p:nvPr/>
              </p:nvSpPr>
              <p:spPr>
                <a:xfrm>
                  <a:off x="2397475" y="3833800"/>
                  <a:ext cx="11825" cy="6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2778" extrusionOk="0">
                      <a:moveTo>
                        <a:pt x="220" y="1"/>
                      </a:moveTo>
                      <a:cubicBezTo>
                        <a:pt x="75" y="1"/>
                        <a:pt x="1" y="699"/>
                        <a:pt x="1" y="699"/>
                      </a:cubicBezTo>
                      <a:lnTo>
                        <a:pt x="93" y="2778"/>
                      </a:lnTo>
                      <a:cubicBezTo>
                        <a:pt x="472" y="2632"/>
                        <a:pt x="204" y="1731"/>
                        <a:pt x="252" y="950"/>
                      </a:cubicBezTo>
                      <a:cubicBezTo>
                        <a:pt x="302" y="166"/>
                        <a:pt x="386" y="41"/>
                        <a:pt x="230" y="2"/>
                      </a:cubicBezTo>
                      <a:cubicBezTo>
                        <a:pt x="226" y="1"/>
                        <a:pt x="223" y="1"/>
                        <a:pt x="220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5" name="Google Shape;8935;p37"/>
                <p:cNvSpPr/>
                <p:nvPr/>
              </p:nvSpPr>
              <p:spPr>
                <a:xfrm>
                  <a:off x="2375925" y="3835425"/>
                  <a:ext cx="26175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3475" extrusionOk="0">
                      <a:moveTo>
                        <a:pt x="1047" y="1"/>
                      </a:moveTo>
                      <a:lnTo>
                        <a:pt x="1" y="57"/>
                      </a:lnTo>
                      <a:lnTo>
                        <a:pt x="93" y="3474"/>
                      </a:lnTo>
                      <a:lnTo>
                        <a:pt x="952" y="3474"/>
                      </a:lnTo>
                      <a:lnTo>
                        <a:pt x="1047" y="1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6" name="Google Shape;8936;p37"/>
                <p:cNvSpPr/>
                <p:nvPr/>
              </p:nvSpPr>
              <p:spPr>
                <a:xfrm>
                  <a:off x="2376000" y="3835375"/>
                  <a:ext cx="2617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3474" extrusionOk="0">
                      <a:moveTo>
                        <a:pt x="1041" y="0"/>
                      </a:moveTo>
                      <a:cubicBezTo>
                        <a:pt x="999" y="1350"/>
                        <a:pt x="787" y="2380"/>
                        <a:pt x="539" y="2402"/>
                      </a:cubicBezTo>
                      <a:cubicBezTo>
                        <a:pt x="537" y="2402"/>
                        <a:pt x="534" y="2402"/>
                        <a:pt x="532" y="2402"/>
                      </a:cubicBezTo>
                      <a:cubicBezTo>
                        <a:pt x="284" y="2402"/>
                        <a:pt x="87" y="1380"/>
                        <a:pt x="56" y="59"/>
                      </a:cubicBezTo>
                      <a:lnTo>
                        <a:pt x="0" y="61"/>
                      </a:lnTo>
                      <a:lnTo>
                        <a:pt x="62" y="3473"/>
                      </a:lnTo>
                      <a:lnTo>
                        <a:pt x="1008" y="3473"/>
                      </a:lnTo>
                      <a:lnTo>
                        <a:pt x="1047" y="0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7" name="Google Shape;8937;p37"/>
                <p:cNvSpPr/>
                <p:nvPr/>
              </p:nvSpPr>
              <p:spPr>
                <a:xfrm>
                  <a:off x="2381475" y="3791700"/>
                  <a:ext cx="21550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785" extrusionOk="0">
                      <a:moveTo>
                        <a:pt x="565" y="1"/>
                      </a:moveTo>
                      <a:lnTo>
                        <a:pt x="565" y="1"/>
                      </a:lnTo>
                      <a:cubicBezTo>
                        <a:pt x="565" y="1"/>
                        <a:pt x="192" y="232"/>
                        <a:pt x="66" y="1055"/>
                      </a:cubicBezTo>
                      <a:cubicBezTo>
                        <a:pt x="1" y="1485"/>
                        <a:pt x="152" y="1784"/>
                        <a:pt x="371" y="1784"/>
                      </a:cubicBezTo>
                      <a:cubicBezTo>
                        <a:pt x="386" y="1784"/>
                        <a:pt x="400" y="1783"/>
                        <a:pt x="415" y="1781"/>
                      </a:cubicBezTo>
                      <a:cubicBezTo>
                        <a:pt x="861" y="1702"/>
                        <a:pt x="649" y="1131"/>
                        <a:pt x="501" y="779"/>
                      </a:cubicBezTo>
                      <a:cubicBezTo>
                        <a:pt x="353" y="416"/>
                        <a:pt x="565" y="1"/>
                        <a:pt x="565" y="1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8" name="Google Shape;8938;p37"/>
                <p:cNvSpPr/>
                <p:nvPr/>
              </p:nvSpPr>
              <p:spPr>
                <a:xfrm>
                  <a:off x="2377175" y="3845150"/>
                  <a:ext cx="11875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2605" extrusionOk="0">
                      <a:moveTo>
                        <a:pt x="324" y="1"/>
                      </a:moveTo>
                      <a:cubicBezTo>
                        <a:pt x="304" y="1"/>
                        <a:pt x="254" y="395"/>
                        <a:pt x="252" y="747"/>
                      </a:cubicBezTo>
                      <a:cubicBezTo>
                        <a:pt x="255" y="1263"/>
                        <a:pt x="1" y="2533"/>
                        <a:pt x="238" y="2602"/>
                      </a:cubicBezTo>
                      <a:cubicBezTo>
                        <a:pt x="244" y="2604"/>
                        <a:pt x="249" y="2605"/>
                        <a:pt x="254" y="2605"/>
                      </a:cubicBezTo>
                      <a:cubicBezTo>
                        <a:pt x="475" y="2605"/>
                        <a:pt x="284" y="1170"/>
                        <a:pt x="325" y="267"/>
                      </a:cubicBezTo>
                      <a:cubicBezTo>
                        <a:pt x="335" y="77"/>
                        <a:pt x="332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9" name="Google Shape;8939;p37"/>
                <p:cNvSpPr/>
                <p:nvPr/>
              </p:nvSpPr>
              <p:spPr>
                <a:xfrm>
                  <a:off x="2273900" y="3920525"/>
                  <a:ext cx="252575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3" h="327" extrusionOk="0">
                      <a:moveTo>
                        <a:pt x="162" y="0"/>
                      </a:moveTo>
                      <a:cubicBezTo>
                        <a:pt x="73" y="0"/>
                        <a:pt x="0" y="73"/>
                        <a:pt x="0" y="162"/>
                      </a:cubicBezTo>
                      <a:cubicBezTo>
                        <a:pt x="0" y="254"/>
                        <a:pt x="73" y="327"/>
                        <a:pt x="162" y="327"/>
                      </a:cubicBezTo>
                      <a:lnTo>
                        <a:pt x="9937" y="327"/>
                      </a:lnTo>
                      <a:cubicBezTo>
                        <a:pt x="10030" y="327"/>
                        <a:pt x="10102" y="254"/>
                        <a:pt x="10102" y="162"/>
                      </a:cubicBezTo>
                      <a:cubicBezTo>
                        <a:pt x="10102" y="73"/>
                        <a:pt x="10030" y="0"/>
                        <a:pt x="9937" y="0"/>
                      </a:cubicBez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0" name="Google Shape;8940;p37"/>
                <p:cNvSpPr/>
                <p:nvPr/>
              </p:nvSpPr>
              <p:spPr>
                <a:xfrm>
                  <a:off x="2098975" y="3811850"/>
                  <a:ext cx="26325" cy="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1586" extrusionOk="0">
                      <a:moveTo>
                        <a:pt x="0" y="1"/>
                      </a:moveTo>
                      <a:lnTo>
                        <a:pt x="0" y="1516"/>
                      </a:lnTo>
                      <a:lnTo>
                        <a:pt x="1052" y="1585"/>
                      </a:lnTo>
                      <a:lnTo>
                        <a:pt x="1052" y="6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1" name="Google Shape;8941;p37"/>
                <p:cNvSpPr/>
                <p:nvPr/>
              </p:nvSpPr>
              <p:spPr>
                <a:xfrm>
                  <a:off x="2698300" y="3811850"/>
                  <a:ext cx="26175" cy="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586" extrusionOk="0">
                      <a:moveTo>
                        <a:pt x="1046" y="1"/>
                      </a:moveTo>
                      <a:lnTo>
                        <a:pt x="0" y="68"/>
                      </a:lnTo>
                      <a:lnTo>
                        <a:pt x="0" y="1585"/>
                      </a:lnTo>
                      <a:lnTo>
                        <a:pt x="1046" y="1516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2" name="Google Shape;8942;p37"/>
                <p:cNvSpPr/>
                <p:nvPr/>
              </p:nvSpPr>
              <p:spPr>
                <a:xfrm flipH="1">
                  <a:off x="2403334" y="3572700"/>
                  <a:ext cx="296175" cy="24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9955" extrusionOk="0">
                      <a:moveTo>
                        <a:pt x="11796" y="1"/>
                      </a:moveTo>
                      <a:lnTo>
                        <a:pt x="1" y="9743"/>
                      </a:lnTo>
                      <a:lnTo>
                        <a:pt x="157" y="9955"/>
                      </a:lnTo>
                      <a:lnTo>
                        <a:pt x="11846" y="140"/>
                      </a:lnTo>
                      <a:lnTo>
                        <a:pt x="11796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3" name="Google Shape;8943;p37"/>
                <p:cNvSpPr/>
                <p:nvPr/>
              </p:nvSpPr>
              <p:spPr>
                <a:xfrm rot="1291198">
                  <a:off x="1956763" y="4580602"/>
                  <a:ext cx="21850" cy="74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2746" extrusionOk="0">
                      <a:moveTo>
                        <a:pt x="1" y="1"/>
                      </a:moveTo>
                      <a:lnTo>
                        <a:pt x="352" y="2746"/>
                      </a:lnTo>
                      <a:lnTo>
                        <a:pt x="681" y="2746"/>
                      </a:lnTo>
                      <a:lnTo>
                        <a:pt x="32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944" name="Google Shape;8944;p37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7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7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7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7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9" name="Google Shape;8949;p37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8950" name="Google Shape;8950;p37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1" name="Google Shape;8951;p37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2" name="Google Shape;8952;p37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3" name="Google Shape;8953;p37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4" name="Google Shape;8954;p37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5" name="Google Shape;8955;p37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6" name="Google Shape;8956;p37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7" name="Google Shape;8957;p37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8" name="Google Shape;8958;p37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9" name="Google Shape;8959;p37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0" name="Google Shape;8960;p37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1" name="Google Shape;8961;p37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2" name="Google Shape;8962;p37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3" name="Google Shape;8963;p37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4" name="Google Shape;8964;p37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5" name="Google Shape;8965;p37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6" name="Google Shape;8966;p37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7" name="Google Shape;8967;p37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8" name="Google Shape;8968;p37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9" name="Google Shape;8969;p37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0" name="Google Shape;8970;p37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1" name="Google Shape;8971;p37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2" name="Google Shape;8972;p37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3" name="Google Shape;8973;p37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4" name="Google Shape;8974;p37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5" name="Google Shape;8975;p37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6" name="Google Shape;8976;p37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7" name="Google Shape;8977;p37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8" name="Google Shape;8978;p37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9" name="Google Shape;8979;p37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0" name="Google Shape;8980;p37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1" name="Google Shape;8981;p37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2" name="Google Shape;8982;p37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3" name="Google Shape;8983;p37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84" name="Google Shape;8984;p37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85" name="Google Shape;8985;p37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8986" name="Google Shape;8986;p37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7" name="Google Shape;8987;p37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8" name="Google Shape;8988;p37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9" name="Google Shape;8989;p37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0" name="Google Shape;8990;p37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1" name="Google Shape;8991;p37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2" name="Google Shape;8992;p37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3" name="Google Shape;8993;p37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4" name="Google Shape;8994;p37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5" name="Google Shape;8995;p37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6" name="Google Shape;8996;p37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7" name="Google Shape;8997;p37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8" name="Google Shape;8998;p37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9" name="Google Shape;8999;p37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0" name="Google Shape;9000;p37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1" name="Google Shape;9001;p37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2" name="Google Shape;9002;p37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3" name="Google Shape;9003;p37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4" name="Google Shape;9004;p37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5" name="Google Shape;9005;p37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6" name="Google Shape;9006;p37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7" name="Google Shape;9007;p37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8" name="Google Shape;9008;p37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9" name="Google Shape;9009;p37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0" name="Google Shape;9010;p37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1" name="Google Shape;9011;p37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2" name="Google Shape;9012;p37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3" name="Google Shape;9013;p37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4" name="Google Shape;9014;p37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5" name="Google Shape;9015;p37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6" name="Google Shape;9016;p37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7" name="Google Shape;9017;p37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8" name="Google Shape;9018;p37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9" name="Google Shape;9019;p37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0" name="Google Shape;9020;p37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1" name="Google Shape;9021;p37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2" name="Google Shape;9022;p37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3" name="Google Shape;9023;p37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4" name="Google Shape;9024;p37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5" name="Google Shape;9025;p37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6" name="Google Shape;9026;p37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7" name="Google Shape;9027;p37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8" name="Google Shape;9028;p37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9" name="Google Shape;9029;p37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0" name="Google Shape;9030;p37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1" name="Google Shape;9031;p37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2" name="Google Shape;9032;p37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3" name="Google Shape;9033;p37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4" name="Google Shape;9034;p37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5" name="Google Shape;9035;p37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6" name="Google Shape;9036;p37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7" name="Google Shape;9037;p37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8" name="Google Shape;9038;p37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9" name="Google Shape;9039;p37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0" name="Google Shape;9040;p37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1" name="Google Shape;9041;p37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2" name="Google Shape;9042;p37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3" name="Google Shape;9043;p37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4" name="Google Shape;9044;p37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045" name="Google Shape;9045;p37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_1">
    <p:spTree>
      <p:nvGrpSpPr>
        <p:cNvPr id="1" name="Shape 9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7" name="Google Shape;9047;p38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9048" name="Google Shape;9048;p38"/>
            <p:cNvGrpSpPr/>
            <p:nvPr/>
          </p:nvGrpSpPr>
          <p:grpSpPr>
            <a:xfrm>
              <a:off x="-36152" y="155421"/>
              <a:ext cx="9373434" cy="4411853"/>
              <a:chOff x="-36152" y="155421"/>
              <a:chExt cx="9373434" cy="4411853"/>
            </a:xfrm>
          </p:grpSpPr>
          <p:sp>
            <p:nvSpPr>
              <p:cNvPr id="9049" name="Google Shape;9049;p38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0" name="Google Shape;9050;p38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1" name="Google Shape;9051;p38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2" name="Google Shape;9052;p38"/>
              <p:cNvSpPr/>
              <p:nvPr/>
            </p:nvSpPr>
            <p:spPr>
              <a:xfrm>
                <a:off x="807111" y="1692606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4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3" name="Google Shape;9053;p38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4" name="Google Shape;9054;p38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5" name="Google Shape;9055;p38"/>
              <p:cNvSpPr/>
              <p:nvPr/>
            </p:nvSpPr>
            <p:spPr>
              <a:xfrm>
                <a:off x="1744235" y="98045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6" name="Google Shape;9056;p38"/>
              <p:cNvSpPr/>
              <p:nvPr/>
            </p:nvSpPr>
            <p:spPr>
              <a:xfrm>
                <a:off x="3286021" y="1204812"/>
                <a:ext cx="214030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8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526"/>
                    </a:lnTo>
                    <a:cubicBezTo>
                      <a:pt x="1" y="1813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3"/>
                      <a:pt x="2464" y="1526"/>
                    </a:cubicBezTo>
                    <a:lnTo>
                      <a:pt x="2464" y="525"/>
                    </a:lnTo>
                    <a:cubicBezTo>
                      <a:pt x="2464" y="234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7" name="Google Shape;9057;p38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8" name="Google Shape;9058;p38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9" name="Google Shape;9059;p38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0" name="Google Shape;9060;p38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1" name="Google Shape;9061;p38"/>
              <p:cNvSpPr/>
              <p:nvPr/>
            </p:nvSpPr>
            <p:spPr>
              <a:xfrm>
                <a:off x="1901999" y="1223653"/>
                <a:ext cx="451069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323" extrusionOk="0">
                    <a:moveTo>
                      <a:pt x="524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4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798"/>
                    </a:cubicBezTo>
                    <a:lnTo>
                      <a:pt x="5195" y="522"/>
                    </a:lnTo>
                    <a:cubicBezTo>
                      <a:pt x="5195" y="238"/>
                      <a:pt x="4960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2" name="Google Shape;9062;p38"/>
              <p:cNvSpPr/>
              <p:nvPr/>
            </p:nvSpPr>
            <p:spPr>
              <a:xfrm>
                <a:off x="878570" y="2217996"/>
                <a:ext cx="344532" cy="28644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29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777"/>
                    </a:lnTo>
                    <a:cubicBezTo>
                      <a:pt x="0" y="3067"/>
                      <a:pt x="234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7" y="3067"/>
                      <a:pt x="3967" y="2777"/>
                    </a:cubicBezTo>
                    <a:lnTo>
                      <a:pt x="3967" y="522"/>
                    </a:lnTo>
                    <a:cubicBezTo>
                      <a:pt x="3967" y="235"/>
                      <a:pt x="3730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3" name="Google Shape;9063;p38"/>
              <p:cNvSpPr/>
              <p:nvPr/>
            </p:nvSpPr>
            <p:spPr>
              <a:xfrm>
                <a:off x="801989" y="753051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5" y="4321"/>
                      <a:pt x="525" y="4321"/>
                    </a:cubicBezTo>
                    <a:lnTo>
                      <a:pt x="4671" y="4321"/>
                    </a:lnTo>
                    <a:cubicBezTo>
                      <a:pt x="4961" y="4321"/>
                      <a:pt x="5192" y="4087"/>
                      <a:pt x="5192" y="3800"/>
                    </a:cubicBezTo>
                    <a:lnTo>
                      <a:pt x="5192" y="525"/>
                    </a:lnTo>
                    <a:cubicBezTo>
                      <a:pt x="5192" y="234"/>
                      <a:pt x="4961" y="0"/>
                      <a:pt x="4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4" name="Google Shape;9064;p38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5" name="Google Shape;9065;p38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6" name="Google Shape;9066;p38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7" name="Google Shape;9067;p38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8" name="Google Shape;9068;p38"/>
              <p:cNvSpPr/>
              <p:nvPr/>
            </p:nvSpPr>
            <p:spPr>
              <a:xfrm>
                <a:off x="1169961" y="1703025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8"/>
                      <a:pt x="1789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9" name="Google Shape;9069;p38"/>
              <p:cNvSpPr/>
              <p:nvPr/>
            </p:nvSpPr>
            <p:spPr>
              <a:xfrm>
                <a:off x="1020966" y="2416656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7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0" name="Google Shape;9070;p38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1" name="Google Shape;9071;p38"/>
              <p:cNvSpPr/>
              <p:nvPr/>
            </p:nvSpPr>
            <p:spPr>
              <a:xfrm>
                <a:off x="3571682" y="1016311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86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2" name="Google Shape;9072;p38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3" name="Google Shape;9073;p38"/>
              <p:cNvSpPr/>
              <p:nvPr/>
            </p:nvSpPr>
            <p:spPr>
              <a:xfrm>
                <a:off x="2813683" y="106502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0"/>
                    </a:moveTo>
                    <a:cubicBezTo>
                      <a:pt x="235" y="0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4" name="Google Shape;9074;p38"/>
              <p:cNvSpPr/>
              <p:nvPr/>
            </p:nvSpPr>
            <p:spPr>
              <a:xfrm>
                <a:off x="1455014" y="1253695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5" name="Google Shape;9075;p38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6" name="Google Shape;9076;p38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7" name="Google Shape;9077;p38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8" name="Google Shape;9078;p38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9" name="Google Shape;9079;p38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0" name="Google Shape;9080;p38"/>
              <p:cNvSpPr/>
              <p:nvPr/>
            </p:nvSpPr>
            <p:spPr>
              <a:xfrm>
                <a:off x="7608354" y="1820502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6"/>
                      <a:pt x="523" y="2046"/>
                    </a:cubicBezTo>
                    <a:lnTo>
                      <a:pt x="1940" y="2046"/>
                    </a:lnTo>
                    <a:cubicBezTo>
                      <a:pt x="2230" y="2046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1" name="Google Shape;9081;p38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2" name="Google Shape;9082;p38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3" name="Google Shape;9083;p38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4" name="Google Shape;9084;p38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5" name="Google Shape;9085;p38"/>
              <p:cNvSpPr/>
              <p:nvPr/>
            </p:nvSpPr>
            <p:spPr>
              <a:xfrm>
                <a:off x="7338583" y="1219052"/>
                <a:ext cx="450808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3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2" y="4088"/>
                      <a:pt x="5192" y="3798"/>
                    </a:cubicBezTo>
                    <a:lnTo>
                      <a:pt x="5192" y="525"/>
                    </a:lnTo>
                    <a:cubicBezTo>
                      <a:pt x="5192" y="235"/>
                      <a:pt x="4955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6" name="Google Shape;9086;p38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7" name="Google Shape;9087;p38"/>
              <p:cNvSpPr/>
              <p:nvPr/>
            </p:nvSpPr>
            <p:spPr>
              <a:xfrm>
                <a:off x="7129764" y="2209574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2" y="3298"/>
                      <a:pt x="522" y="3298"/>
                    </a:cubicBezTo>
                    <a:lnTo>
                      <a:pt x="3440" y="3298"/>
                    </a:lnTo>
                    <a:cubicBezTo>
                      <a:pt x="3730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4"/>
                      <a:pt x="3730" y="0"/>
                      <a:pt x="3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8" name="Google Shape;9088;p38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9" name="Google Shape;9089;p38"/>
              <p:cNvSpPr/>
              <p:nvPr/>
            </p:nvSpPr>
            <p:spPr>
              <a:xfrm>
                <a:off x="7975112" y="1476059"/>
                <a:ext cx="344271" cy="286618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301" extrusionOk="0">
                    <a:moveTo>
                      <a:pt x="522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2776"/>
                    </a:lnTo>
                    <a:cubicBezTo>
                      <a:pt x="1" y="3067"/>
                      <a:pt x="232" y="3301"/>
                      <a:pt x="522" y="3301"/>
                    </a:cubicBezTo>
                    <a:lnTo>
                      <a:pt x="3440" y="3301"/>
                    </a:lnTo>
                    <a:cubicBezTo>
                      <a:pt x="3731" y="3301"/>
                      <a:pt x="3965" y="3067"/>
                      <a:pt x="3965" y="2776"/>
                    </a:cubicBezTo>
                    <a:lnTo>
                      <a:pt x="3965" y="525"/>
                    </a:lnTo>
                    <a:cubicBezTo>
                      <a:pt x="3965" y="235"/>
                      <a:pt x="3731" y="1"/>
                      <a:pt x="3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0" name="Google Shape;9090;p38"/>
              <p:cNvSpPr/>
              <p:nvPr/>
            </p:nvSpPr>
            <p:spPr>
              <a:xfrm>
                <a:off x="6854610" y="647643"/>
                <a:ext cx="451329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4322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800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800"/>
                    </a:cubicBezTo>
                    <a:lnTo>
                      <a:pt x="5195" y="525"/>
                    </a:lnTo>
                    <a:cubicBezTo>
                      <a:pt x="5197" y="235"/>
                      <a:pt x="4963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1" name="Google Shape;9091;p38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2" name="Google Shape;9092;p38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3" name="Google Shape;9093;p38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4" name="Google Shape;9094;p38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5" name="Google Shape;9095;p38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6" name="Google Shape;9096;p38"/>
              <p:cNvSpPr/>
              <p:nvPr/>
            </p:nvSpPr>
            <p:spPr>
              <a:xfrm>
                <a:off x="6702923" y="106476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7" name="Google Shape;9097;p38"/>
              <p:cNvSpPr/>
              <p:nvPr/>
            </p:nvSpPr>
            <p:spPr>
              <a:xfrm>
                <a:off x="6299351" y="1084383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502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8" name="Google Shape;9098;p38"/>
              <p:cNvSpPr/>
              <p:nvPr/>
            </p:nvSpPr>
            <p:spPr>
              <a:xfrm>
                <a:off x="7146175" y="1867302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4" y="1191"/>
                      <a:pt x="2024" y="901"/>
                    </a:cubicBezTo>
                    <a:lnTo>
                      <a:pt x="2024" y="525"/>
                    </a:lnTo>
                    <a:cubicBezTo>
                      <a:pt x="2024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9" name="Google Shape;9099;p38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0" name="Google Shape;9100;p38"/>
              <p:cNvSpPr/>
              <p:nvPr/>
            </p:nvSpPr>
            <p:spPr>
              <a:xfrm>
                <a:off x="6508430" y="156688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2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92"/>
                      <a:pt x="2023" y="902"/>
                    </a:cubicBezTo>
                    <a:lnTo>
                      <a:pt x="2023" y="528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1" name="Google Shape;9101;p38"/>
              <p:cNvSpPr/>
              <p:nvPr/>
            </p:nvSpPr>
            <p:spPr>
              <a:xfrm>
                <a:off x="7959830" y="241205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4" y="1189"/>
                      <a:pt x="2024" y="901"/>
                    </a:cubicBezTo>
                    <a:lnTo>
                      <a:pt x="2024" y="525"/>
                    </a:lnTo>
                    <a:cubicBezTo>
                      <a:pt x="2024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2" name="Google Shape;9102;p38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3" name="Google Shape;9103;p38"/>
              <p:cNvSpPr/>
              <p:nvPr/>
            </p:nvSpPr>
            <p:spPr>
              <a:xfrm>
                <a:off x="6917299" y="1451400"/>
                <a:ext cx="214030" cy="177562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5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523"/>
                    </a:lnTo>
                    <a:cubicBezTo>
                      <a:pt x="1" y="1813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3"/>
                      <a:pt x="2464" y="1523"/>
                    </a:cubicBezTo>
                    <a:lnTo>
                      <a:pt x="2464" y="522"/>
                    </a:lnTo>
                    <a:cubicBezTo>
                      <a:pt x="2464" y="237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4" name="Google Shape;9104;p38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5" name="Google Shape;9105;p38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6" name="Google Shape;9106;p38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7" name="Google Shape;9107;p38"/>
              <p:cNvSpPr/>
              <p:nvPr/>
            </p:nvSpPr>
            <p:spPr>
              <a:xfrm>
                <a:off x="729054" y="3055181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3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8" name="Google Shape;9108;p38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9" name="Google Shape;9109;p38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0" name="Google Shape;9110;p38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1" name="Google Shape;9111;p38"/>
              <p:cNvSpPr/>
              <p:nvPr/>
            </p:nvSpPr>
            <p:spPr>
              <a:xfrm>
                <a:off x="2699143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2" name="Google Shape;9112;p38"/>
              <p:cNvSpPr/>
              <p:nvPr/>
            </p:nvSpPr>
            <p:spPr>
              <a:xfrm>
                <a:off x="1098937" y="2657427"/>
                <a:ext cx="366412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637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2112"/>
                    </a:lnTo>
                    <a:cubicBezTo>
                      <a:pt x="1" y="2402"/>
                      <a:pt x="235" y="2637"/>
                      <a:pt x="525" y="2637"/>
                    </a:cubicBezTo>
                    <a:lnTo>
                      <a:pt x="3695" y="2637"/>
                    </a:lnTo>
                    <a:cubicBezTo>
                      <a:pt x="3985" y="2637"/>
                      <a:pt x="4219" y="2402"/>
                      <a:pt x="4219" y="2112"/>
                    </a:cubicBezTo>
                    <a:lnTo>
                      <a:pt x="4219" y="522"/>
                    </a:lnTo>
                    <a:cubicBezTo>
                      <a:pt x="4219" y="232"/>
                      <a:pt x="3985" y="0"/>
                      <a:pt x="36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3" name="Google Shape;9113;p38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4" name="Google Shape;9114;p38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5" name="Google Shape;9115;p38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6" name="Google Shape;9116;p38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7" name="Google Shape;9117;p38"/>
              <p:cNvSpPr/>
              <p:nvPr/>
            </p:nvSpPr>
            <p:spPr>
              <a:xfrm>
                <a:off x="1260782" y="3061172"/>
                <a:ext cx="186592" cy="98983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40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615"/>
                    </a:lnTo>
                    <a:cubicBezTo>
                      <a:pt x="0" y="905"/>
                      <a:pt x="235" y="1139"/>
                      <a:pt x="522" y="1139"/>
                    </a:cubicBezTo>
                    <a:lnTo>
                      <a:pt x="1624" y="1139"/>
                    </a:lnTo>
                    <a:cubicBezTo>
                      <a:pt x="1914" y="1139"/>
                      <a:pt x="2149" y="905"/>
                      <a:pt x="2149" y="615"/>
                    </a:cubicBezTo>
                    <a:lnTo>
                      <a:pt x="2149" y="525"/>
                    </a:lnTo>
                    <a:cubicBezTo>
                      <a:pt x="2149" y="235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8" name="Google Shape;9118;p38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9" name="Google Shape;9119;p38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0" name="Google Shape;9120;p38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1" name="Google Shape;9121;p38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2" name="Google Shape;9122;p38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3" name="Google Shape;9123;p38"/>
              <p:cNvSpPr/>
              <p:nvPr/>
            </p:nvSpPr>
            <p:spPr>
              <a:xfrm>
                <a:off x="7808491" y="3711333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2"/>
                    </a:cubicBezTo>
                    <a:lnTo>
                      <a:pt x="0" y="1117"/>
                    </a:lnTo>
                    <a:cubicBezTo>
                      <a:pt x="0" y="1401"/>
                      <a:pt x="235" y="1638"/>
                      <a:pt x="525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7"/>
                      <a:pt x="1936" y="1117"/>
                    </a:cubicBezTo>
                    <a:lnTo>
                      <a:pt x="1936" y="522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4" name="Google Shape;9124;p38"/>
              <p:cNvSpPr/>
              <p:nvPr/>
            </p:nvSpPr>
            <p:spPr>
              <a:xfrm>
                <a:off x="7864407" y="2635633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1"/>
                      <a:pt x="238" y="1638"/>
                      <a:pt x="525" y="1638"/>
                    </a:cubicBezTo>
                    <a:lnTo>
                      <a:pt x="1415" y="1638"/>
                    </a:lnTo>
                    <a:cubicBezTo>
                      <a:pt x="1703" y="1638"/>
                      <a:pt x="1937" y="1404"/>
                      <a:pt x="1937" y="1116"/>
                    </a:cubicBezTo>
                    <a:lnTo>
                      <a:pt x="1937" y="522"/>
                    </a:lnTo>
                    <a:cubicBezTo>
                      <a:pt x="1937" y="232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5" name="Google Shape;9125;p38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6" name="Google Shape;9126;p38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7" name="Google Shape;9127;p38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8" name="Google Shape;9128;p38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9" name="Google Shape;9129;p38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0" name="Google Shape;9130;p38"/>
              <p:cNvSpPr/>
              <p:nvPr/>
            </p:nvSpPr>
            <p:spPr>
              <a:xfrm>
                <a:off x="7380955" y="3359163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0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0" y="0"/>
                      <a:pt x="3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1" name="Google Shape;9131;p38"/>
              <p:cNvSpPr/>
              <p:nvPr/>
            </p:nvSpPr>
            <p:spPr>
              <a:xfrm>
                <a:off x="7337368" y="2848273"/>
                <a:ext cx="271075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38" extrusionOk="0">
                    <a:moveTo>
                      <a:pt x="527" y="1"/>
                    </a:moveTo>
                    <a:cubicBezTo>
                      <a:pt x="237" y="1"/>
                      <a:pt x="3" y="235"/>
                      <a:pt x="3" y="525"/>
                    </a:cubicBezTo>
                    <a:lnTo>
                      <a:pt x="3" y="2115"/>
                    </a:lnTo>
                    <a:cubicBezTo>
                      <a:pt x="0" y="2406"/>
                      <a:pt x="237" y="2637"/>
                      <a:pt x="527" y="2637"/>
                    </a:cubicBezTo>
                    <a:lnTo>
                      <a:pt x="2597" y="2637"/>
                    </a:lnTo>
                    <a:cubicBezTo>
                      <a:pt x="2888" y="2637"/>
                      <a:pt x="3122" y="2406"/>
                      <a:pt x="3122" y="2115"/>
                    </a:cubicBezTo>
                    <a:lnTo>
                      <a:pt x="3122" y="525"/>
                    </a:lnTo>
                    <a:cubicBezTo>
                      <a:pt x="3122" y="235"/>
                      <a:pt x="2888" y="1"/>
                      <a:pt x="2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2" name="Google Shape;9132;p38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3" name="Google Shape;9133;p38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4" name="Google Shape;9134;p38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5" name="Google Shape;9135;p38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6" name="Google Shape;9136;p38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7" name="Google Shape;9137;p38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8" name="Google Shape;9138;p38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9" name="Google Shape;9139;p38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0" name="Google Shape;9140;p38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1" name="Google Shape;9141;p38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2" name="Google Shape;9142;p38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3" name="Google Shape;9143;p38"/>
              <p:cNvSpPr/>
              <p:nvPr/>
            </p:nvSpPr>
            <p:spPr>
              <a:xfrm>
                <a:off x="7894449" y="3003085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8" y="1139"/>
                      <a:pt x="525" y="1139"/>
                    </a:cubicBezTo>
                    <a:lnTo>
                      <a:pt x="1069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4" name="Google Shape;9144;p38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45" name="Google Shape;9145;p38"/>
              <p:cNvGrpSpPr/>
              <p:nvPr/>
            </p:nvGrpSpPr>
            <p:grpSpPr>
              <a:xfrm>
                <a:off x="8010038" y="1066236"/>
                <a:ext cx="739597" cy="2531629"/>
                <a:chOff x="7476638" y="1066236"/>
                <a:chExt cx="739597" cy="2531629"/>
              </a:xfrm>
            </p:grpSpPr>
            <p:sp>
              <p:nvSpPr>
                <p:cNvPr id="9146" name="Google Shape;9146;p38"/>
                <p:cNvSpPr/>
                <p:nvPr/>
              </p:nvSpPr>
              <p:spPr>
                <a:xfrm>
                  <a:off x="7476638" y="1066236"/>
                  <a:ext cx="739597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8" h="29157" extrusionOk="0">
                      <a:moveTo>
                        <a:pt x="4257" y="0"/>
                      </a:moveTo>
                      <a:cubicBezTo>
                        <a:pt x="4257" y="0"/>
                        <a:pt x="1200" y="6905"/>
                        <a:pt x="793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8" y="29154"/>
                        <a:pt x="8517" y="14269"/>
                        <a:pt x="7725" y="9413"/>
                      </a:cubicBezTo>
                      <a:cubicBezTo>
                        <a:pt x="7318" y="6905"/>
                        <a:pt x="4257" y="0"/>
                        <a:pt x="4257" y="0"/>
                      </a:cubicBezTo>
                      <a:close/>
                      <a:moveTo>
                        <a:pt x="7201" y="29156"/>
                      </a:move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7" name="Google Shape;9147;p38"/>
                <p:cNvSpPr/>
                <p:nvPr/>
              </p:nvSpPr>
              <p:spPr>
                <a:xfrm>
                  <a:off x="7502078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4" y="1"/>
                      </a:moveTo>
                      <a:cubicBezTo>
                        <a:pt x="3964" y="1"/>
                        <a:pt x="1119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698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4" y="1"/>
                        <a:pt x="39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8" name="Google Shape;9148;p38"/>
                <p:cNvSpPr/>
                <p:nvPr/>
              </p:nvSpPr>
              <p:spPr>
                <a:xfrm>
                  <a:off x="7642825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9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9" name="Google Shape;9149;p38"/>
                <p:cNvSpPr/>
                <p:nvPr/>
              </p:nvSpPr>
              <p:spPr>
                <a:xfrm>
                  <a:off x="7706035" y="1590410"/>
                  <a:ext cx="280279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14441" extrusionOk="0">
                      <a:moveTo>
                        <a:pt x="1615" y="0"/>
                      </a:moveTo>
                      <a:cubicBezTo>
                        <a:pt x="1615" y="0"/>
                        <a:pt x="463" y="2796"/>
                        <a:pt x="310" y="4076"/>
                      </a:cubicBezTo>
                      <a:cubicBezTo>
                        <a:pt x="0" y="6643"/>
                        <a:pt x="508" y="14440"/>
                        <a:pt x="508" y="14440"/>
                      </a:cubicBezTo>
                      <a:lnTo>
                        <a:pt x="2726" y="14440"/>
                      </a:lnTo>
                      <a:cubicBezTo>
                        <a:pt x="2726" y="14440"/>
                        <a:pt x="3228" y="6643"/>
                        <a:pt x="2924" y="4076"/>
                      </a:cubicBezTo>
                      <a:cubicBezTo>
                        <a:pt x="2770" y="2799"/>
                        <a:pt x="1615" y="0"/>
                        <a:pt x="16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0" name="Google Shape;9150;p38"/>
                <p:cNvSpPr/>
                <p:nvPr/>
              </p:nvSpPr>
              <p:spPr>
                <a:xfrm>
                  <a:off x="7834191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1" name="Google Shape;9151;p38"/>
                <p:cNvSpPr/>
                <p:nvPr/>
              </p:nvSpPr>
              <p:spPr>
                <a:xfrm>
                  <a:off x="7695616" y="2035399"/>
                  <a:ext cx="28010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7" extrusionOk="0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3225" y="276"/>
                      </a:lnTo>
                      <a:lnTo>
                        <a:pt x="32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2" name="Google Shape;9152;p38"/>
                <p:cNvSpPr/>
                <p:nvPr/>
              </p:nvSpPr>
              <p:spPr>
                <a:xfrm>
                  <a:off x="7695616" y="2487333"/>
                  <a:ext cx="28010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8" extrusionOk="0">
                      <a:moveTo>
                        <a:pt x="0" y="1"/>
                      </a:moveTo>
                      <a:lnTo>
                        <a:pt x="0" y="277"/>
                      </a:lnTo>
                      <a:lnTo>
                        <a:pt x="3225" y="277"/>
                      </a:lnTo>
                      <a:lnTo>
                        <a:pt x="32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53" name="Google Shape;9153;p38"/>
              <p:cNvGrpSpPr/>
              <p:nvPr/>
            </p:nvGrpSpPr>
            <p:grpSpPr>
              <a:xfrm>
                <a:off x="472806" y="1066236"/>
                <a:ext cx="739336" cy="2612278"/>
                <a:chOff x="1006206" y="1066236"/>
                <a:chExt cx="739336" cy="2612278"/>
              </a:xfrm>
            </p:grpSpPr>
            <p:sp>
              <p:nvSpPr>
                <p:cNvPr id="9154" name="Google Shape;9154;p38"/>
                <p:cNvSpPr/>
                <p:nvPr/>
              </p:nvSpPr>
              <p:spPr>
                <a:xfrm>
                  <a:off x="1097027" y="3378525"/>
                  <a:ext cx="478940" cy="29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2" y="1"/>
                        <a:pt x="1" y="235"/>
                        <a:pt x="1" y="525"/>
                      </a:cubicBezTo>
                      <a:lnTo>
                        <a:pt x="1" y="2933"/>
                      </a:lnTo>
                      <a:cubicBezTo>
                        <a:pt x="1" y="3217"/>
                        <a:pt x="232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2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2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5" name="Google Shape;9155;p38"/>
                <p:cNvSpPr/>
                <p:nvPr/>
              </p:nvSpPr>
              <p:spPr>
                <a:xfrm>
                  <a:off x="1006206" y="1066236"/>
                  <a:ext cx="739336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5" h="29157" extrusionOk="0">
                      <a:moveTo>
                        <a:pt x="4258" y="0"/>
                      </a:moveTo>
                      <a:cubicBezTo>
                        <a:pt x="4258" y="0"/>
                        <a:pt x="1200" y="6905"/>
                        <a:pt x="790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9" y="29154"/>
                        <a:pt x="8515" y="14269"/>
                        <a:pt x="7722" y="9413"/>
                      </a:cubicBezTo>
                      <a:cubicBezTo>
                        <a:pt x="7315" y="6905"/>
                        <a:pt x="4258" y="0"/>
                        <a:pt x="4258" y="0"/>
                      </a:cubicBezTo>
                      <a:close/>
                      <a:moveTo>
                        <a:pt x="7201" y="29156"/>
                      </a:moveTo>
                      <a:lnTo>
                        <a:pt x="7201" y="29156"/>
                      </a:ln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6" name="Google Shape;9156;p38"/>
                <p:cNvSpPr/>
                <p:nvPr/>
              </p:nvSpPr>
              <p:spPr>
                <a:xfrm>
                  <a:off x="1031385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8" y="1"/>
                      </a:moveTo>
                      <a:cubicBezTo>
                        <a:pt x="3968" y="1"/>
                        <a:pt x="1122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702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8" y="1"/>
                        <a:pt x="39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7" name="Google Shape;9157;p38"/>
                <p:cNvSpPr/>
                <p:nvPr/>
              </p:nvSpPr>
              <p:spPr>
                <a:xfrm>
                  <a:off x="1172392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3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8" name="Google Shape;9158;p38"/>
                <p:cNvSpPr/>
                <p:nvPr/>
              </p:nvSpPr>
              <p:spPr>
                <a:xfrm>
                  <a:off x="1235603" y="1590410"/>
                  <a:ext cx="280106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14441" extrusionOk="0">
                      <a:moveTo>
                        <a:pt x="1616" y="0"/>
                      </a:moveTo>
                      <a:cubicBezTo>
                        <a:pt x="1616" y="0"/>
                        <a:pt x="461" y="2796"/>
                        <a:pt x="307" y="4076"/>
                      </a:cubicBezTo>
                      <a:cubicBezTo>
                        <a:pt x="0" y="6643"/>
                        <a:pt x="505" y="14440"/>
                        <a:pt x="505" y="14440"/>
                      </a:cubicBezTo>
                      <a:lnTo>
                        <a:pt x="2723" y="14440"/>
                      </a:lnTo>
                      <a:cubicBezTo>
                        <a:pt x="2723" y="14440"/>
                        <a:pt x="3225" y="6643"/>
                        <a:pt x="2924" y="4076"/>
                      </a:cubicBezTo>
                      <a:cubicBezTo>
                        <a:pt x="2771" y="2799"/>
                        <a:pt x="1616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9" name="Google Shape;9159;p38"/>
                <p:cNvSpPr/>
                <p:nvPr/>
              </p:nvSpPr>
              <p:spPr>
                <a:xfrm>
                  <a:off x="1363759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0" name="Google Shape;9160;p38"/>
                <p:cNvSpPr/>
                <p:nvPr/>
              </p:nvSpPr>
              <p:spPr>
                <a:xfrm>
                  <a:off x="1224923" y="2035399"/>
                  <a:ext cx="28036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7" extrusionOk="0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228" y="276"/>
                      </a:lnTo>
                      <a:lnTo>
                        <a:pt x="3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1" name="Google Shape;9161;p38"/>
                <p:cNvSpPr/>
                <p:nvPr/>
              </p:nvSpPr>
              <p:spPr>
                <a:xfrm>
                  <a:off x="1224923" y="2487333"/>
                  <a:ext cx="28036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8" extrusionOk="0">
                      <a:moveTo>
                        <a:pt x="1" y="1"/>
                      </a:moveTo>
                      <a:lnTo>
                        <a:pt x="1" y="277"/>
                      </a:lnTo>
                      <a:lnTo>
                        <a:pt x="3228" y="277"/>
                      </a:lnTo>
                      <a:lnTo>
                        <a:pt x="3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62" name="Google Shape;9162;p38"/>
              <p:cNvSpPr/>
              <p:nvPr/>
            </p:nvSpPr>
            <p:spPr>
              <a:xfrm>
                <a:off x="2857096" y="157592"/>
                <a:ext cx="1818515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21050" extrusionOk="0">
                    <a:moveTo>
                      <a:pt x="0" y="1"/>
                    </a:moveTo>
                    <a:lnTo>
                      <a:pt x="0" y="21050"/>
                    </a:lnTo>
                    <a:lnTo>
                      <a:pt x="438" y="21050"/>
                    </a:lnTo>
                    <a:cubicBezTo>
                      <a:pt x="4790" y="10301"/>
                      <a:pt x="11966" y="4264"/>
                      <a:pt x="20943" y="1256"/>
                    </a:cubicBezTo>
                    <a:lnTo>
                      <a:pt x="209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3" name="Google Shape;9163;p38"/>
              <p:cNvSpPr/>
              <p:nvPr/>
            </p:nvSpPr>
            <p:spPr>
              <a:xfrm>
                <a:off x="1363759" y="157592"/>
                <a:ext cx="1653543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9044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8143" y="4264"/>
                      <a:pt x="14646" y="10301"/>
                      <a:pt x="18594" y="21050"/>
                    </a:cubicBezTo>
                    <a:lnTo>
                      <a:pt x="19043" y="21050"/>
                    </a:lnTo>
                    <a:lnTo>
                      <a:pt x="190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4" name="Google Shape;9164;p38"/>
              <p:cNvSpPr/>
              <p:nvPr/>
            </p:nvSpPr>
            <p:spPr>
              <a:xfrm>
                <a:off x="-35892" y="157592"/>
                <a:ext cx="1576527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83" y="21050"/>
                    </a:lnTo>
                    <a:cubicBezTo>
                      <a:pt x="4155" y="10301"/>
                      <a:pt x="10373" y="4264"/>
                      <a:pt x="18157" y="1256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5" name="Google Shape;9165;p38"/>
              <p:cNvSpPr/>
              <p:nvPr/>
            </p:nvSpPr>
            <p:spPr>
              <a:xfrm>
                <a:off x="4594330" y="157592"/>
                <a:ext cx="1823638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1050" extrusionOk="0">
                    <a:moveTo>
                      <a:pt x="1" y="1"/>
                    </a:moveTo>
                    <a:lnTo>
                      <a:pt x="1" y="1256"/>
                    </a:lnTo>
                    <a:cubicBezTo>
                      <a:pt x="8981" y="4264"/>
                      <a:pt x="16153" y="10301"/>
                      <a:pt x="20506" y="21050"/>
                    </a:cubicBezTo>
                    <a:lnTo>
                      <a:pt x="21002" y="21050"/>
                    </a:lnTo>
                    <a:lnTo>
                      <a:pt x="210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6" name="Google Shape;9166;p38"/>
              <p:cNvSpPr/>
              <p:nvPr/>
            </p:nvSpPr>
            <p:spPr>
              <a:xfrm>
                <a:off x="6278773" y="157592"/>
                <a:ext cx="1559596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7962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77" y="21050"/>
                    </a:lnTo>
                    <a:cubicBezTo>
                      <a:pt x="4110" y="10301"/>
                      <a:pt x="10262" y="4264"/>
                      <a:pt x="17961" y="1256"/>
                    </a:cubicBezTo>
                    <a:lnTo>
                      <a:pt x="17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7" name="Google Shape;9167;p38"/>
              <p:cNvSpPr/>
              <p:nvPr/>
            </p:nvSpPr>
            <p:spPr>
              <a:xfrm>
                <a:off x="7717670" y="157592"/>
                <a:ext cx="1618899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7973" y="4264"/>
                      <a:pt x="14340" y="10301"/>
                      <a:pt x="18204" y="21050"/>
                    </a:cubicBezTo>
                    <a:lnTo>
                      <a:pt x="18644" y="21050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8" name="Google Shape;9168;p38"/>
              <p:cNvSpPr/>
              <p:nvPr/>
            </p:nvSpPr>
            <p:spPr>
              <a:xfrm>
                <a:off x="2904764" y="157592"/>
                <a:ext cx="177084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430" y="10758"/>
                    </a:lnTo>
                    <a:cubicBezTo>
                      <a:pt x="4668" y="5265"/>
                      <a:pt x="11648" y="2180"/>
                      <a:pt x="20394" y="642"/>
                    </a:cubicBezTo>
                    <a:lnTo>
                      <a:pt x="2039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9" name="Google Shape;9169;p38"/>
              <p:cNvSpPr/>
              <p:nvPr/>
            </p:nvSpPr>
            <p:spPr>
              <a:xfrm>
                <a:off x="1363759" y="157592"/>
                <a:ext cx="1579392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90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781" y="2180"/>
                      <a:pt x="13991" y="5265"/>
                      <a:pt x="17760" y="10758"/>
                    </a:cubicBezTo>
                    <a:lnTo>
                      <a:pt x="18190" y="10758"/>
                    </a:lnTo>
                    <a:lnTo>
                      <a:pt x="1819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0" name="Google Shape;9170;p38"/>
              <p:cNvSpPr/>
              <p:nvPr/>
            </p:nvSpPr>
            <p:spPr>
              <a:xfrm>
                <a:off x="-35892" y="157592"/>
                <a:ext cx="157652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383" y="10758"/>
                    </a:lnTo>
                    <a:cubicBezTo>
                      <a:pt x="4155" y="5265"/>
                      <a:pt x="10373" y="2180"/>
                      <a:pt x="18157" y="642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1" name="Google Shape;9171;p38"/>
              <p:cNvSpPr/>
              <p:nvPr/>
            </p:nvSpPr>
            <p:spPr>
              <a:xfrm>
                <a:off x="4594070" y="157592"/>
                <a:ext cx="1751918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177" h="10759" extrusionOk="0">
                    <a:moveTo>
                      <a:pt x="1" y="1"/>
                    </a:moveTo>
                    <a:lnTo>
                      <a:pt x="1" y="642"/>
                    </a:lnTo>
                    <a:cubicBezTo>
                      <a:pt x="8630" y="2180"/>
                      <a:pt x="15520" y="5265"/>
                      <a:pt x="19699" y="10758"/>
                    </a:cubicBezTo>
                    <a:lnTo>
                      <a:pt x="20177" y="10758"/>
                    </a:lnTo>
                    <a:lnTo>
                      <a:pt x="2017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2" name="Google Shape;9172;p38"/>
              <p:cNvSpPr/>
              <p:nvPr/>
            </p:nvSpPr>
            <p:spPr>
              <a:xfrm>
                <a:off x="6326528" y="157592"/>
                <a:ext cx="1511580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10759" extrusionOk="0">
                    <a:moveTo>
                      <a:pt x="0" y="1"/>
                    </a:moveTo>
                    <a:lnTo>
                      <a:pt x="0" y="10758"/>
                    </a:lnTo>
                    <a:lnTo>
                      <a:pt x="369" y="10758"/>
                    </a:lnTo>
                    <a:cubicBezTo>
                      <a:pt x="3984" y="5265"/>
                      <a:pt x="9946" y="2180"/>
                      <a:pt x="17409" y="642"/>
                    </a:cubicBezTo>
                    <a:lnTo>
                      <a:pt x="174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3" name="Google Shape;9173;p38"/>
              <p:cNvSpPr/>
              <p:nvPr/>
            </p:nvSpPr>
            <p:spPr>
              <a:xfrm>
                <a:off x="7717670" y="157592"/>
                <a:ext cx="1618899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973" y="2180"/>
                      <a:pt x="14340" y="5265"/>
                      <a:pt x="18204" y="10758"/>
                    </a:cubicBezTo>
                    <a:lnTo>
                      <a:pt x="18644" y="10758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4" name="Google Shape;9174;p38"/>
              <p:cNvSpPr/>
              <p:nvPr/>
            </p:nvSpPr>
            <p:spPr>
              <a:xfrm>
                <a:off x="2721907" y="1429520"/>
                <a:ext cx="456192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" y="73"/>
                      <a:pt x="90" y="154"/>
                      <a:pt x="132" y="230"/>
                    </a:cubicBezTo>
                    <a:lnTo>
                      <a:pt x="5106" y="233"/>
                    </a:lnTo>
                    <a:lnTo>
                      <a:pt x="525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5" name="Google Shape;9175;p38"/>
              <p:cNvSpPr/>
              <p:nvPr/>
            </p:nvSpPr>
            <p:spPr>
              <a:xfrm>
                <a:off x="-36152" y="155421"/>
                <a:ext cx="4726021" cy="1313005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15122" extrusionOk="0">
                    <a:moveTo>
                      <a:pt x="40860" y="1248"/>
                    </a:moveTo>
                    <a:lnTo>
                      <a:pt x="42283" y="1251"/>
                    </a:lnTo>
                    <a:lnTo>
                      <a:pt x="42682" y="1256"/>
                    </a:lnTo>
                    <a:lnTo>
                      <a:pt x="44766" y="1262"/>
                    </a:lnTo>
                    <a:lnTo>
                      <a:pt x="44727" y="3780"/>
                    </a:lnTo>
                    <a:lnTo>
                      <a:pt x="44727" y="3780"/>
                    </a:lnTo>
                    <a:lnTo>
                      <a:pt x="42640" y="3775"/>
                    </a:lnTo>
                    <a:lnTo>
                      <a:pt x="42241" y="3775"/>
                    </a:lnTo>
                    <a:lnTo>
                      <a:pt x="40860" y="3772"/>
                    </a:lnTo>
                    <a:lnTo>
                      <a:pt x="40863" y="1412"/>
                    </a:lnTo>
                    <a:lnTo>
                      <a:pt x="40860" y="1278"/>
                    </a:lnTo>
                    <a:lnTo>
                      <a:pt x="40860" y="1248"/>
                    </a:lnTo>
                    <a:close/>
                    <a:moveTo>
                      <a:pt x="2082" y="1245"/>
                    </a:moveTo>
                    <a:lnTo>
                      <a:pt x="8769" y="1262"/>
                    </a:lnTo>
                    <a:lnTo>
                      <a:pt x="8750" y="3784"/>
                    </a:lnTo>
                    <a:lnTo>
                      <a:pt x="2049" y="3770"/>
                    </a:lnTo>
                    <a:lnTo>
                      <a:pt x="2082" y="1245"/>
                    </a:lnTo>
                    <a:close/>
                    <a:moveTo>
                      <a:pt x="27391" y="1245"/>
                    </a:moveTo>
                    <a:lnTo>
                      <a:pt x="28702" y="1248"/>
                    </a:lnTo>
                    <a:lnTo>
                      <a:pt x="29098" y="1253"/>
                    </a:lnTo>
                    <a:lnTo>
                      <a:pt x="30870" y="1256"/>
                    </a:lnTo>
                    <a:lnTo>
                      <a:pt x="30831" y="3772"/>
                    </a:lnTo>
                    <a:lnTo>
                      <a:pt x="31230" y="3772"/>
                    </a:lnTo>
                    <a:lnTo>
                      <a:pt x="31263" y="1256"/>
                    </a:lnTo>
                    <a:lnTo>
                      <a:pt x="35780" y="1264"/>
                    </a:lnTo>
                    <a:lnTo>
                      <a:pt x="35763" y="3786"/>
                    </a:lnTo>
                    <a:lnTo>
                      <a:pt x="29059" y="3772"/>
                    </a:lnTo>
                    <a:lnTo>
                      <a:pt x="28663" y="3772"/>
                    </a:lnTo>
                    <a:lnTo>
                      <a:pt x="27391" y="3770"/>
                    </a:lnTo>
                    <a:lnTo>
                      <a:pt x="27394" y="1410"/>
                    </a:lnTo>
                    <a:lnTo>
                      <a:pt x="27391" y="1276"/>
                    </a:lnTo>
                    <a:lnTo>
                      <a:pt x="27391" y="1245"/>
                    </a:lnTo>
                    <a:close/>
                    <a:moveTo>
                      <a:pt x="36173" y="1262"/>
                    </a:moveTo>
                    <a:lnTo>
                      <a:pt x="40450" y="1273"/>
                    </a:lnTo>
                    <a:lnTo>
                      <a:pt x="40442" y="3795"/>
                    </a:lnTo>
                    <a:lnTo>
                      <a:pt x="36157" y="3784"/>
                    </a:lnTo>
                    <a:lnTo>
                      <a:pt x="36173" y="1262"/>
                    </a:lnTo>
                    <a:close/>
                    <a:moveTo>
                      <a:pt x="22724" y="1267"/>
                    </a:moveTo>
                    <a:lnTo>
                      <a:pt x="27000" y="1276"/>
                    </a:lnTo>
                    <a:lnTo>
                      <a:pt x="26995" y="3770"/>
                    </a:lnTo>
                    <a:lnTo>
                      <a:pt x="26903" y="3770"/>
                    </a:lnTo>
                    <a:lnTo>
                      <a:pt x="26897" y="3798"/>
                    </a:lnTo>
                    <a:lnTo>
                      <a:pt x="22707" y="3786"/>
                    </a:lnTo>
                    <a:lnTo>
                      <a:pt x="22724" y="1267"/>
                    </a:lnTo>
                    <a:close/>
                    <a:moveTo>
                      <a:pt x="27533" y="4032"/>
                    </a:moveTo>
                    <a:lnTo>
                      <a:pt x="32845" y="4043"/>
                    </a:lnTo>
                    <a:lnTo>
                      <a:pt x="32817" y="6699"/>
                    </a:lnTo>
                    <a:lnTo>
                      <a:pt x="32817" y="6699"/>
                    </a:lnTo>
                    <a:lnTo>
                      <a:pt x="27491" y="6693"/>
                    </a:lnTo>
                    <a:lnTo>
                      <a:pt x="27533" y="4032"/>
                    </a:lnTo>
                    <a:close/>
                    <a:moveTo>
                      <a:pt x="520" y="4029"/>
                    </a:moveTo>
                    <a:lnTo>
                      <a:pt x="5832" y="4038"/>
                    </a:lnTo>
                    <a:lnTo>
                      <a:pt x="5804" y="6696"/>
                    </a:lnTo>
                    <a:lnTo>
                      <a:pt x="5845" y="6696"/>
                    </a:lnTo>
                    <a:lnTo>
                      <a:pt x="5845" y="6699"/>
                    </a:lnTo>
                    <a:lnTo>
                      <a:pt x="478" y="6688"/>
                    </a:lnTo>
                    <a:lnTo>
                      <a:pt x="520" y="4029"/>
                    </a:lnTo>
                    <a:close/>
                    <a:moveTo>
                      <a:pt x="33241" y="4046"/>
                    </a:moveTo>
                    <a:lnTo>
                      <a:pt x="38082" y="4057"/>
                    </a:lnTo>
                    <a:lnTo>
                      <a:pt x="38070" y="6713"/>
                    </a:lnTo>
                    <a:lnTo>
                      <a:pt x="33216" y="6702"/>
                    </a:lnTo>
                    <a:lnTo>
                      <a:pt x="33241" y="4046"/>
                    </a:lnTo>
                    <a:close/>
                    <a:moveTo>
                      <a:pt x="38475" y="4051"/>
                    </a:moveTo>
                    <a:lnTo>
                      <a:pt x="40693" y="4054"/>
                    </a:lnTo>
                    <a:lnTo>
                      <a:pt x="40651" y="6688"/>
                    </a:lnTo>
                    <a:lnTo>
                      <a:pt x="40269" y="6693"/>
                    </a:lnTo>
                    <a:lnTo>
                      <a:pt x="40266" y="6713"/>
                    </a:lnTo>
                    <a:lnTo>
                      <a:pt x="38467" y="6710"/>
                    </a:lnTo>
                    <a:lnTo>
                      <a:pt x="38475" y="4051"/>
                    </a:lnTo>
                    <a:close/>
                    <a:moveTo>
                      <a:pt x="28415" y="6953"/>
                    </a:moveTo>
                    <a:lnTo>
                      <a:pt x="35155" y="6964"/>
                    </a:lnTo>
                    <a:lnTo>
                      <a:pt x="35138" y="9196"/>
                    </a:lnTo>
                    <a:lnTo>
                      <a:pt x="28384" y="9185"/>
                    </a:lnTo>
                    <a:lnTo>
                      <a:pt x="28415" y="6953"/>
                    </a:lnTo>
                    <a:close/>
                    <a:moveTo>
                      <a:pt x="32237" y="9461"/>
                    </a:moveTo>
                    <a:lnTo>
                      <a:pt x="37791" y="9469"/>
                    </a:lnTo>
                    <a:lnTo>
                      <a:pt x="37783" y="11626"/>
                    </a:lnTo>
                    <a:lnTo>
                      <a:pt x="32212" y="11620"/>
                    </a:lnTo>
                    <a:lnTo>
                      <a:pt x="32237" y="9461"/>
                    </a:lnTo>
                    <a:close/>
                    <a:moveTo>
                      <a:pt x="2872" y="1"/>
                    </a:moveTo>
                    <a:lnTo>
                      <a:pt x="2858" y="966"/>
                    </a:lnTo>
                    <a:lnTo>
                      <a:pt x="68" y="960"/>
                    </a:lnTo>
                    <a:lnTo>
                      <a:pt x="51" y="1220"/>
                    </a:lnTo>
                    <a:lnTo>
                      <a:pt x="1689" y="1225"/>
                    </a:lnTo>
                    <a:lnTo>
                      <a:pt x="1650" y="3750"/>
                    </a:lnTo>
                    <a:lnTo>
                      <a:pt x="1" y="3745"/>
                    </a:lnTo>
                    <a:lnTo>
                      <a:pt x="1" y="4007"/>
                    </a:lnTo>
                    <a:lnTo>
                      <a:pt x="124" y="4007"/>
                    </a:lnTo>
                    <a:lnTo>
                      <a:pt x="82" y="6668"/>
                    </a:lnTo>
                    <a:lnTo>
                      <a:pt x="1" y="6668"/>
                    </a:lnTo>
                    <a:lnTo>
                      <a:pt x="1" y="6933"/>
                    </a:lnTo>
                    <a:lnTo>
                      <a:pt x="1005" y="6936"/>
                    </a:lnTo>
                    <a:lnTo>
                      <a:pt x="972" y="9168"/>
                    </a:lnTo>
                    <a:lnTo>
                      <a:pt x="1" y="9165"/>
                    </a:lnTo>
                    <a:lnTo>
                      <a:pt x="1" y="9430"/>
                    </a:lnTo>
                    <a:lnTo>
                      <a:pt x="4824" y="9436"/>
                    </a:lnTo>
                    <a:lnTo>
                      <a:pt x="4799" y="11623"/>
                    </a:lnTo>
                    <a:lnTo>
                      <a:pt x="1" y="11620"/>
                    </a:lnTo>
                    <a:lnTo>
                      <a:pt x="1" y="11888"/>
                    </a:lnTo>
                    <a:lnTo>
                      <a:pt x="1" y="14675"/>
                    </a:lnTo>
                    <a:lnTo>
                      <a:pt x="1" y="14904"/>
                    </a:lnTo>
                    <a:lnTo>
                      <a:pt x="2969" y="14909"/>
                    </a:lnTo>
                    <a:lnTo>
                      <a:pt x="2964" y="15121"/>
                    </a:lnTo>
                    <a:cubicBezTo>
                      <a:pt x="3003" y="15052"/>
                      <a:pt x="3042" y="14979"/>
                      <a:pt x="3081" y="14909"/>
                    </a:cubicBezTo>
                    <a:lnTo>
                      <a:pt x="3206" y="14678"/>
                    </a:lnTo>
                    <a:lnTo>
                      <a:pt x="227" y="14675"/>
                    </a:lnTo>
                    <a:lnTo>
                      <a:pt x="274" y="11888"/>
                    </a:lnTo>
                    <a:lnTo>
                      <a:pt x="4905" y="11891"/>
                    </a:lnTo>
                    <a:cubicBezTo>
                      <a:pt x="4967" y="11801"/>
                      <a:pt x="5025" y="11715"/>
                      <a:pt x="5089" y="11626"/>
                    </a:cubicBezTo>
                    <a:cubicBezTo>
                      <a:pt x="5129" y="11570"/>
                      <a:pt x="5165" y="11514"/>
                      <a:pt x="5207" y="11464"/>
                    </a:cubicBezTo>
                    <a:lnTo>
                      <a:pt x="5229" y="9469"/>
                    </a:lnTo>
                    <a:lnTo>
                      <a:pt x="6727" y="9472"/>
                    </a:lnTo>
                    <a:cubicBezTo>
                      <a:pt x="6802" y="9380"/>
                      <a:pt x="6878" y="9293"/>
                      <a:pt x="6950" y="9207"/>
                    </a:cubicBezTo>
                    <a:lnTo>
                      <a:pt x="1373" y="9199"/>
                    </a:lnTo>
                    <a:lnTo>
                      <a:pt x="1407" y="6967"/>
                    </a:lnTo>
                    <a:lnTo>
                      <a:pt x="8147" y="6978"/>
                    </a:lnTo>
                    <a:lnTo>
                      <a:pt x="8139" y="7896"/>
                    </a:lnTo>
                    <a:cubicBezTo>
                      <a:pt x="8273" y="7759"/>
                      <a:pt x="8407" y="7622"/>
                      <a:pt x="8540" y="7488"/>
                    </a:cubicBezTo>
                    <a:lnTo>
                      <a:pt x="8546" y="6978"/>
                    </a:lnTo>
                    <a:lnTo>
                      <a:pt x="9068" y="6978"/>
                    </a:lnTo>
                    <a:cubicBezTo>
                      <a:pt x="9163" y="6891"/>
                      <a:pt x="9255" y="6799"/>
                      <a:pt x="9355" y="6713"/>
                    </a:cubicBezTo>
                    <a:lnTo>
                      <a:pt x="6208" y="6707"/>
                    </a:lnTo>
                    <a:lnTo>
                      <a:pt x="6233" y="4049"/>
                    </a:lnTo>
                    <a:lnTo>
                      <a:pt x="11074" y="4060"/>
                    </a:lnTo>
                    <a:lnTo>
                      <a:pt x="11065" y="5262"/>
                    </a:lnTo>
                    <a:cubicBezTo>
                      <a:pt x="11199" y="5162"/>
                      <a:pt x="11330" y="5061"/>
                      <a:pt x="11464" y="4964"/>
                    </a:cubicBezTo>
                    <a:lnTo>
                      <a:pt x="11467" y="4060"/>
                    </a:lnTo>
                    <a:lnTo>
                      <a:pt x="12747" y="4063"/>
                    </a:lnTo>
                    <a:cubicBezTo>
                      <a:pt x="12881" y="3976"/>
                      <a:pt x="13015" y="3884"/>
                      <a:pt x="13152" y="3800"/>
                    </a:cubicBezTo>
                    <a:lnTo>
                      <a:pt x="9149" y="3795"/>
                    </a:lnTo>
                    <a:lnTo>
                      <a:pt x="9165" y="1273"/>
                    </a:lnTo>
                    <a:lnTo>
                      <a:pt x="13439" y="1284"/>
                    </a:lnTo>
                    <a:lnTo>
                      <a:pt x="13437" y="3627"/>
                    </a:lnTo>
                    <a:cubicBezTo>
                      <a:pt x="13570" y="3547"/>
                      <a:pt x="13699" y="3466"/>
                      <a:pt x="13835" y="3387"/>
                    </a:cubicBezTo>
                    <a:lnTo>
                      <a:pt x="13838" y="1415"/>
                    </a:lnTo>
                    <a:lnTo>
                      <a:pt x="13835" y="1284"/>
                    </a:lnTo>
                    <a:lnTo>
                      <a:pt x="13835" y="1253"/>
                    </a:lnTo>
                    <a:lnTo>
                      <a:pt x="15258" y="1256"/>
                    </a:lnTo>
                    <a:lnTo>
                      <a:pt x="15654" y="1259"/>
                    </a:lnTo>
                    <a:lnTo>
                      <a:pt x="17741" y="1264"/>
                    </a:lnTo>
                    <a:lnTo>
                      <a:pt x="17730" y="1931"/>
                    </a:lnTo>
                    <a:cubicBezTo>
                      <a:pt x="17861" y="1990"/>
                      <a:pt x="17992" y="2046"/>
                      <a:pt x="18123" y="2107"/>
                    </a:cubicBezTo>
                    <a:lnTo>
                      <a:pt x="18137" y="1264"/>
                    </a:lnTo>
                    <a:lnTo>
                      <a:pt x="22339" y="1276"/>
                    </a:lnTo>
                    <a:lnTo>
                      <a:pt x="22322" y="3798"/>
                    </a:lnTo>
                    <a:lnTo>
                      <a:pt x="21357" y="3795"/>
                    </a:lnTo>
                    <a:lnTo>
                      <a:pt x="21357" y="3795"/>
                    </a:lnTo>
                    <a:cubicBezTo>
                      <a:pt x="21499" y="3881"/>
                      <a:pt x="21641" y="3968"/>
                      <a:pt x="21781" y="4054"/>
                    </a:cubicBezTo>
                    <a:lnTo>
                      <a:pt x="24638" y="4063"/>
                    </a:lnTo>
                    <a:lnTo>
                      <a:pt x="24626" y="6105"/>
                    </a:lnTo>
                    <a:cubicBezTo>
                      <a:pt x="24760" y="6214"/>
                      <a:pt x="24891" y="6325"/>
                      <a:pt x="25025" y="6437"/>
                    </a:cubicBezTo>
                    <a:lnTo>
                      <a:pt x="25036" y="4063"/>
                    </a:lnTo>
                    <a:lnTo>
                      <a:pt x="27146" y="4065"/>
                    </a:lnTo>
                    <a:lnTo>
                      <a:pt x="27104" y="6699"/>
                    </a:lnTo>
                    <a:lnTo>
                      <a:pt x="26719" y="6699"/>
                    </a:lnTo>
                    <a:lnTo>
                      <a:pt x="26716" y="6718"/>
                    </a:lnTo>
                    <a:lnTo>
                      <a:pt x="25357" y="6716"/>
                    </a:lnTo>
                    <a:lnTo>
                      <a:pt x="25357" y="6716"/>
                    </a:lnTo>
                    <a:cubicBezTo>
                      <a:pt x="25455" y="6802"/>
                      <a:pt x="25553" y="6894"/>
                      <a:pt x="25653" y="6981"/>
                    </a:cubicBezTo>
                    <a:lnTo>
                      <a:pt x="27553" y="6984"/>
                    </a:lnTo>
                    <a:lnTo>
                      <a:pt x="27553" y="6964"/>
                    </a:lnTo>
                    <a:lnTo>
                      <a:pt x="28027" y="6964"/>
                    </a:lnTo>
                    <a:lnTo>
                      <a:pt x="27994" y="9196"/>
                    </a:lnTo>
                    <a:lnTo>
                      <a:pt x="27854" y="9196"/>
                    </a:lnTo>
                    <a:cubicBezTo>
                      <a:pt x="27929" y="9282"/>
                      <a:pt x="28008" y="9374"/>
                      <a:pt x="28086" y="9461"/>
                    </a:cubicBezTo>
                    <a:lnTo>
                      <a:pt x="31849" y="9464"/>
                    </a:lnTo>
                    <a:lnTo>
                      <a:pt x="31824" y="11623"/>
                    </a:lnTo>
                    <a:lnTo>
                      <a:pt x="29810" y="11620"/>
                    </a:lnTo>
                    <a:lnTo>
                      <a:pt x="29810" y="11620"/>
                    </a:lnTo>
                    <a:cubicBezTo>
                      <a:pt x="29877" y="11707"/>
                      <a:pt x="29938" y="11796"/>
                      <a:pt x="30002" y="11888"/>
                    </a:cubicBezTo>
                    <a:lnTo>
                      <a:pt x="35685" y="11894"/>
                    </a:lnTo>
                    <a:lnTo>
                      <a:pt x="35640" y="14675"/>
                    </a:lnTo>
                    <a:lnTo>
                      <a:pt x="36042" y="14675"/>
                    </a:lnTo>
                    <a:lnTo>
                      <a:pt x="36087" y="11894"/>
                    </a:lnTo>
                    <a:lnTo>
                      <a:pt x="38988" y="11899"/>
                    </a:lnTo>
                    <a:cubicBezTo>
                      <a:pt x="39058" y="11807"/>
                      <a:pt x="39128" y="11721"/>
                      <a:pt x="39197" y="11634"/>
                    </a:cubicBezTo>
                    <a:lnTo>
                      <a:pt x="38196" y="11634"/>
                    </a:lnTo>
                    <a:lnTo>
                      <a:pt x="38207" y="9475"/>
                    </a:lnTo>
                    <a:lnTo>
                      <a:pt x="41081" y="9478"/>
                    </a:lnTo>
                    <a:lnTo>
                      <a:pt x="41081" y="9461"/>
                    </a:lnTo>
                    <a:lnTo>
                      <a:pt x="41100" y="9461"/>
                    </a:lnTo>
                    <a:cubicBezTo>
                      <a:pt x="41187" y="9374"/>
                      <a:pt x="41273" y="9282"/>
                      <a:pt x="41360" y="9196"/>
                    </a:cubicBezTo>
                    <a:lnTo>
                      <a:pt x="40121" y="9193"/>
                    </a:lnTo>
                    <a:lnTo>
                      <a:pt x="40118" y="9210"/>
                    </a:lnTo>
                    <a:lnTo>
                      <a:pt x="35551" y="9201"/>
                    </a:lnTo>
                    <a:lnTo>
                      <a:pt x="35568" y="6975"/>
                    </a:lnTo>
                    <a:lnTo>
                      <a:pt x="41011" y="6984"/>
                    </a:lnTo>
                    <a:lnTo>
                      <a:pt x="41011" y="6964"/>
                    </a:lnTo>
                    <a:lnTo>
                      <a:pt x="41594" y="6967"/>
                    </a:lnTo>
                    <a:lnTo>
                      <a:pt x="41560" y="8992"/>
                    </a:lnTo>
                    <a:cubicBezTo>
                      <a:pt x="41697" y="8861"/>
                      <a:pt x="41831" y="8727"/>
                      <a:pt x="41965" y="8596"/>
                    </a:cubicBezTo>
                    <a:lnTo>
                      <a:pt x="41990" y="6967"/>
                    </a:lnTo>
                    <a:lnTo>
                      <a:pt x="43801" y="6970"/>
                    </a:lnTo>
                    <a:cubicBezTo>
                      <a:pt x="43909" y="6880"/>
                      <a:pt x="44021" y="6794"/>
                      <a:pt x="44133" y="6705"/>
                    </a:cubicBezTo>
                    <a:lnTo>
                      <a:pt x="41067" y="6699"/>
                    </a:lnTo>
                    <a:lnTo>
                      <a:pt x="41108" y="4038"/>
                    </a:lnTo>
                    <a:lnTo>
                      <a:pt x="46420" y="4049"/>
                    </a:lnTo>
                    <a:lnTo>
                      <a:pt x="46409" y="5056"/>
                    </a:lnTo>
                    <a:cubicBezTo>
                      <a:pt x="46540" y="4969"/>
                      <a:pt x="46674" y="4883"/>
                      <a:pt x="46811" y="4799"/>
                    </a:cubicBezTo>
                    <a:lnTo>
                      <a:pt x="46816" y="4049"/>
                    </a:lnTo>
                    <a:lnTo>
                      <a:pt x="48058" y="4051"/>
                    </a:lnTo>
                    <a:cubicBezTo>
                      <a:pt x="48211" y="3965"/>
                      <a:pt x="48370" y="3879"/>
                      <a:pt x="48529" y="3789"/>
                    </a:cubicBezTo>
                    <a:lnTo>
                      <a:pt x="44996" y="3781"/>
                    </a:lnTo>
                    <a:lnTo>
                      <a:pt x="45126" y="3781"/>
                    </a:lnTo>
                    <a:lnTo>
                      <a:pt x="45162" y="1262"/>
                    </a:lnTo>
                    <a:lnTo>
                      <a:pt x="49363" y="1273"/>
                    </a:lnTo>
                    <a:lnTo>
                      <a:pt x="49350" y="3362"/>
                    </a:lnTo>
                    <a:cubicBezTo>
                      <a:pt x="49481" y="3293"/>
                      <a:pt x="49615" y="3226"/>
                      <a:pt x="49746" y="3162"/>
                    </a:cubicBezTo>
                    <a:lnTo>
                      <a:pt x="49760" y="1276"/>
                    </a:lnTo>
                    <a:lnTo>
                      <a:pt x="54036" y="1287"/>
                    </a:lnTo>
                    <a:lnTo>
                      <a:pt x="54036" y="1527"/>
                    </a:lnTo>
                    <a:cubicBezTo>
                      <a:pt x="54167" y="1571"/>
                      <a:pt x="54299" y="1622"/>
                      <a:pt x="54430" y="1669"/>
                    </a:cubicBezTo>
                    <a:lnTo>
                      <a:pt x="54430" y="1418"/>
                    </a:lnTo>
                    <a:lnTo>
                      <a:pt x="54427" y="1287"/>
                    </a:lnTo>
                    <a:lnTo>
                      <a:pt x="54391" y="1016"/>
                    </a:lnTo>
                    <a:lnTo>
                      <a:pt x="52309" y="1008"/>
                    </a:lnTo>
                    <a:lnTo>
                      <a:pt x="52312" y="20"/>
                    </a:lnTo>
                    <a:lnTo>
                      <a:pt x="51919" y="20"/>
                    </a:lnTo>
                    <a:lnTo>
                      <a:pt x="51916" y="1005"/>
                    </a:lnTo>
                    <a:lnTo>
                      <a:pt x="48331" y="994"/>
                    </a:lnTo>
                    <a:lnTo>
                      <a:pt x="48337" y="17"/>
                    </a:lnTo>
                    <a:lnTo>
                      <a:pt x="47943" y="17"/>
                    </a:lnTo>
                    <a:lnTo>
                      <a:pt x="47932" y="994"/>
                    </a:lnTo>
                    <a:lnTo>
                      <a:pt x="43817" y="983"/>
                    </a:lnTo>
                    <a:lnTo>
                      <a:pt x="43831" y="17"/>
                    </a:lnTo>
                    <a:lnTo>
                      <a:pt x="43441" y="17"/>
                    </a:lnTo>
                    <a:lnTo>
                      <a:pt x="43427" y="983"/>
                    </a:lnTo>
                    <a:lnTo>
                      <a:pt x="40637" y="977"/>
                    </a:lnTo>
                    <a:lnTo>
                      <a:pt x="40634" y="1008"/>
                    </a:lnTo>
                    <a:lnTo>
                      <a:pt x="38751" y="1002"/>
                    </a:lnTo>
                    <a:lnTo>
                      <a:pt x="38754" y="15"/>
                    </a:lnTo>
                    <a:lnTo>
                      <a:pt x="38361" y="15"/>
                    </a:lnTo>
                    <a:lnTo>
                      <a:pt x="38358" y="997"/>
                    </a:lnTo>
                    <a:lnTo>
                      <a:pt x="34773" y="988"/>
                    </a:lnTo>
                    <a:lnTo>
                      <a:pt x="34778" y="12"/>
                    </a:lnTo>
                    <a:lnTo>
                      <a:pt x="34385" y="12"/>
                    </a:lnTo>
                    <a:lnTo>
                      <a:pt x="34379" y="988"/>
                    </a:lnTo>
                    <a:lnTo>
                      <a:pt x="30265" y="977"/>
                    </a:lnTo>
                    <a:lnTo>
                      <a:pt x="30278" y="12"/>
                    </a:lnTo>
                    <a:lnTo>
                      <a:pt x="29882" y="12"/>
                    </a:lnTo>
                    <a:lnTo>
                      <a:pt x="29868" y="977"/>
                    </a:lnTo>
                    <a:lnTo>
                      <a:pt x="27079" y="969"/>
                    </a:lnTo>
                    <a:lnTo>
                      <a:pt x="27076" y="1002"/>
                    </a:lnTo>
                    <a:lnTo>
                      <a:pt x="25301" y="997"/>
                    </a:lnTo>
                    <a:lnTo>
                      <a:pt x="25304" y="12"/>
                    </a:lnTo>
                    <a:lnTo>
                      <a:pt x="24911" y="12"/>
                    </a:lnTo>
                    <a:lnTo>
                      <a:pt x="24908" y="994"/>
                    </a:lnTo>
                    <a:lnTo>
                      <a:pt x="21323" y="983"/>
                    </a:lnTo>
                    <a:lnTo>
                      <a:pt x="21329" y="6"/>
                    </a:lnTo>
                    <a:lnTo>
                      <a:pt x="20935" y="6"/>
                    </a:lnTo>
                    <a:lnTo>
                      <a:pt x="20924" y="983"/>
                    </a:lnTo>
                    <a:lnTo>
                      <a:pt x="16809" y="974"/>
                    </a:lnTo>
                    <a:lnTo>
                      <a:pt x="16823" y="6"/>
                    </a:lnTo>
                    <a:lnTo>
                      <a:pt x="16433" y="6"/>
                    </a:lnTo>
                    <a:lnTo>
                      <a:pt x="16419" y="974"/>
                    </a:lnTo>
                    <a:lnTo>
                      <a:pt x="13629" y="966"/>
                    </a:lnTo>
                    <a:lnTo>
                      <a:pt x="13626" y="997"/>
                    </a:lnTo>
                    <a:lnTo>
                      <a:pt x="11743" y="991"/>
                    </a:lnTo>
                    <a:lnTo>
                      <a:pt x="11746" y="3"/>
                    </a:lnTo>
                    <a:lnTo>
                      <a:pt x="11353" y="3"/>
                    </a:lnTo>
                    <a:lnTo>
                      <a:pt x="11350" y="988"/>
                    </a:lnTo>
                    <a:lnTo>
                      <a:pt x="7765" y="977"/>
                    </a:lnTo>
                    <a:lnTo>
                      <a:pt x="7770" y="1"/>
                    </a:lnTo>
                    <a:lnTo>
                      <a:pt x="7377" y="1"/>
                    </a:lnTo>
                    <a:lnTo>
                      <a:pt x="7366" y="977"/>
                    </a:lnTo>
                    <a:lnTo>
                      <a:pt x="3251" y="966"/>
                    </a:lnTo>
                    <a:lnTo>
                      <a:pt x="326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6" name="Google Shape;9176;p38"/>
              <p:cNvSpPr/>
              <p:nvPr/>
            </p:nvSpPr>
            <p:spPr>
              <a:xfrm>
                <a:off x="6092269" y="1429520"/>
                <a:ext cx="462530" cy="104974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2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73"/>
                      <a:pt x="93" y="154"/>
                      <a:pt x="140" y="230"/>
                    </a:cubicBezTo>
                    <a:lnTo>
                      <a:pt x="338" y="230"/>
                    </a:lnTo>
                    <a:lnTo>
                      <a:pt x="335" y="548"/>
                    </a:lnTo>
                    <a:cubicBezTo>
                      <a:pt x="469" y="763"/>
                      <a:pt x="598" y="986"/>
                      <a:pt x="729" y="1209"/>
                    </a:cubicBezTo>
                    <a:lnTo>
                      <a:pt x="743" y="230"/>
                    </a:lnTo>
                    <a:lnTo>
                      <a:pt x="5201" y="233"/>
                    </a:lnTo>
                    <a:lnTo>
                      <a:pt x="5326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7" name="Google Shape;9177;p38"/>
              <p:cNvSpPr/>
              <p:nvPr/>
            </p:nvSpPr>
            <p:spPr>
              <a:xfrm>
                <a:off x="4690013" y="155421"/>
                <a:ext cx="4647268" cy="1294077"/>
              </a:xfrm>
              <a:custGeom>
                <a:avLst/>
                <a:gdLst/>
                <a:ahLst/>
                <a:cxnLst/>
                <a:rect l="l" t="t" r="r" b="b"/>
                <a:pathLst>
                  <a:path w="53523" h="14904" extrusionOk="0">
                    <a:moveTo>
                      <a:pt x="40896" y="1242"/>
                    </a:moveTo>
                    <a:lnTo>
                      <a:pt x="42319" y="1245"/>
                    </a:lnTo>
                    <a:lnTo>
                      <a:pt x="42718" y="1248"/>
                    </a:lnTo>
                    <a:lnTo>
                      <a:pt x="44802" y="1256"/>
                    </a:lnTo>
                    <a:lnTo>
                      <a:pt x="44763" y="3772"/>
                    </a:lnTo>
                    <a:lnTo>
                      <a:pt x="45162" y="3772"/>
                    </a:lnTo>
                    <a:lnTo>
                      <a:pt x="45195" y="1256"/>
                    </a:lnTo>
                    <a:lnTo>
                      <a:pt x="49399" y="1264"/>
                    </a:lnTo>
                    <a:lnTo>
                      <a:pt x="49377" y="3784"/>
                    </a:lnTo>
                    <a:lnTo>
                      <a:pt x="42676" y="3770"/>
                    </a:lnTo>
                    <a:lnTo>
                      <a:pt x="42277" y="3770"/>
                    </a:lnTo>
                    <a:lnTo>
                      <a:pt x="40896" y="3767"/>
                    </a:lnTo>
                    <a:lnTo>
                      <a:pt x="40899" y="1407"/>
                    </a:lnTo>
                    <a:lnTo>
                      <a:pt x="40896" y="1273"/>
                    </a:lnTo>
                    <a:lnTo>
                      <a:pt x="40896" y="1242"/>
                    </a:lnTo>
                    <a:close/>
                    <a:moveTo>
                      <a:pt x="15205" y="1248"/>
                    </a:moveTo>
                    <a:lnTo>
                      <a:pt x="15604" y="1253"/>
                    </a:lnTo>
                    <a:lnTo>
                      <a:pt x="17688" y="1259"/>
                    </a:lnTo>
                    <a:lnTo>
                      <a:pt x="17652" y="3778"/>
                    </a:lnTo>
                    <a:lnTo>
                      <a:pt x="18048" y="3778"/>
                    </a:lnTo>
                    <a:lnTo>
                      <a:pt x="18084" y="1259"/>
                    </a:lnTo>
                    <a:lnTo>
                      <a:pt x="22285" y="1270"/>
                    </a:lnTo>
                    <a:lnTo>
                      <a:pt x="22269" y="3792"/>
                    </a:lnTo>
                    <a:lnTo>
                      <a:pt x="15565" y="3775"/>
                    </a:lnTo>
                    <a:lnTo>
                      <a:pt x="15169" y="3775"/>
                    </a:lnTo>
                    <a:lnTo>
                      <a:pt x="13788" y="3772"/>
                    </a:lnTo>
                    <a:lnTo>
                      <a:pt x="13790" y="1412"/>
                    </a:lnTo>
                    <a:lnTo>
                      <a:pt x="13788" y="1281"/>
                    </a:lnTo>
                    <a:lnTo>
                      <a:pt x="13788" y="1248"/>
                    </a:lnTo>
                    <a:close/>
                    <a:moveTo>
                      <a:pt x="9123" y="1267"/>
                    </a:moveTo>
                    <a:lnTo>
                      <a:pt x="13400" y="1276"/>
                    </a:lnTo>
                    <a:lnTo>
                      <a:pt x="13397" y="3795"/>
                    </a:lnTo>
                    <a:lnTo>
                      <a:pt x="9106" y="3786"/>
                    </a:lnTo>
                    <a:lnTo>
                      <a:pt x="9123" y="1267"/>
                    </a:lnTo>
                    <a:close/>
                    <a:moveTo>
                      <a:pt x="22679" y="1262"/>
                    </a:moveTo>
                    <a:lnTo>
                      <a:pt x="26953" y="1273"/>
                    </a:lnTo>
                    <a:lnTo>
                      <a:pt x="26950" y="3767"/>
                    </a:lnTo>
                    <a:lnTo>
                      <a:pt x="26947" y="3795"/>
                    </a:lnTo>
                    <a:lnTo>
                      <a:pt x="22662" y="3784"/>
                    </a:lnTo>
                    <a:lnTo>
                      <a:pt x="22679" y="1262"/>
                    </a:lnTo>
                    <a:close/>
                    <a:moveTo>
                      <a:pt x="14042" y="4032"/>
                    </a:moveTo>
                    <a:lnTo>
                      <a:pt x="19351" y="4043"/>
                    </a:lnTo>
                    <a:lnTo>
                      <a:pt x="19323" y="6699"/>
                    </a:lnTo>
                    <a:lnTo>
                      <a:pt x="19323" y="6699"/>
                    </a:lnTo>
                    <a:lnTo>
                      <a:pt x="14000" y="6693"/>
                    </a:lnTo>
                    <a:lnTo>
                      <a:pt x="14042" y="4032"/>
                    </a:lnTo>
                    <a:close/>
                    <a:moveTo>
                      <a:pt x="11422" y="4051"/>
                    </a:moveTo>
                    <a:lnTo>
                      <a:pt x="13640" y="4057"/>
                    </a:lnTo>
                    <a:lnTo>
                      <a:pt x="13598" y="6688"/>
                    </a:lnTo>
                    <a:lnTo>
                      <a:pt x="13216" y="6688"/>
                    </a:lnTo>
                    <a:lnTo>
                      <a:pt x="13210" y="6710"/>
                    </a:lnTo>
                    <a:lnTo>
                      <a:pt x="11411" y="6707"/>
                    </a:lnTo>
                    <a:lnTo>
                      <a:pt x="11422" y="4051"/>
                    </a:lnTo>
                    <a:close/>
                    <a:moveTo>
                      <a:pt x="46852" y="4046"/>
                    </a:moveTo>
                    <a:lnTo>
                      <a:pt x="51693" y="4051"/>
                    </a:lnTo>
                    <a:lnTo>
                      <a:pt x="51681" y="6710"/>
                    </a:lnTo>
                    <a:lnTo>
                      <a:pt x="46827" y="6702"/>
                    </a:lnTo>
                    <a:lnTo>
                      <a:pt x="46852" y="4046"/>
                    </a:lnTo>
                    <a:close/>
                    <a:moveTo>
                      <a:pt x="19747" y="4046"/>
                    </a:moveTo>
                    <a:lnTo>
                      <a:pt x="24587" y="4057"/>
                    </a:lnTo>
                    <a:lnTo>
                      <a:pt x="24576" y="6713"/>
                    </a:lnTo>
                    <a:lnTo>
                      <a:pt x="19722" y="6702"/>
                    </a:lnTo>
                    <a:lnTo>
                      <a:pt x="19747" y="4046"/>
                    </a:lnTo>
                    <a:close/>
                    <a:moveTo>
                      <a:pt x="24983" y="4051"/>
                    </a:moveTo>
                    <a:lnTo>
                      <a:pt x="27193" y="4054"/>
                    </a:lnTo>
                    <a:lnTo>
                      <a:pt x="27151" y="6688"/>
                    </a:lnTo>
                    <a:lnTo>
                      <a:pt x="26763" y="6693"/>
                    </a:lnTo>
                    <a:lnTo>
                      <a:pt x="26760" y="6713"/>
                    </a:lnTo>
                    <a:lnTo>
                      <a:pt x="24975" y="6710"/>
                    </a:lnTo>
                    <a:lnTo>
                      <a:pt x="24983" y="4051"/>
                    </a:lnTo>
                    <a:close/>
                    <a:moveTo>
                      <a:pt x="14923" y="6953"/>
                    </a:moveTo>
                    <a:lnTo>
                      <a:pt x="21663" y="6964"/>
                    </a:lnTo>
                    <a:lnTo>
                      <a:pt x="21647" y="9196"/>
                    </a:lnTo>
                    <a:lnTo>
                      <a:pt x="14892" y="9185"/>
                    </a:lnTo>
                    <a:lnTo>
                      <a:pt x="14923" y="6953"/>
                    </a:lnTo>
                    <a:close/>
                    <a:moveTo>
                      <a:pt x="2824" y="1"/>
                    </a:moveTo>
                    <a:lnTo>
                      <a:pt x="2810" y="966"/>
                    </a:lnTo>
                    <a:lnTo>
                      <a:pt x="20" y="960"/>
                    </a:lnTo>
                    <a:lnTo>
                      <a:pt x="1" y="1220"/>
                    </a:lnTo>
                    <a:lnTo>
                      <a:pt x="1641" y="1225"/>
                    </a:lnTo>
                    <a:lnTo>
                      <a:pt x="2037" y="1228"/>
                    </a:lnTo>
                    <a:lnTo>
                      <a:pt x="3809" y="1231"/>
                    </a:lnTo>
                    <a:lnTo>
                      <a:pt x="3778" y="3298"/>
                    </a:lnTo>
                    <a:cubicBezTo>
                      <a:pt x="3912" y="3365"/>
                      <a:pt x="4040" y="3435"/>
                      <a:pt x="4171" y="3505"/>
                    </a:cubicBezTo>
                    <a:lnTo>
                      <a:pt x="4205" y="1231"/>
                    </a:lnTo>
                    <a:lnTo>
                      <a:pt x="8719" y="1242"/>
                    </a:lnTo>
                    <a:lnTo>
                      <a:pt x="8702" y="3764"/>
                    </a:lnTo>
                    <a:lnTo>
                      <a:pt x="4637" y="3753"/>
                    </a:lnTo>
                    <a:lnTo>
                      <a:pt x="4637" y="3753"/>
                    </a:lnTo>
                    <a:cubicBezTo>
                      <a:pt x="4793" y="3839"/>
                      <a:pt x="4952" y="3926"/>
                      <a:pt x="5111" y="4015"/>
                    </a:cubicBezTo>
                    <a:lnTo>
                      <a:pt x="5781" y="4018"/>
                    </a:lnTo>
                    <a:lnTo>
                      <a:pt x="5775" y="4409"/>
                    </a:lnTo>
                    <a:cubicBezTo>
                      <a:pt x="5909" y="4489"/>
                      <a:pt x="6038" y="4568"/>
                      <a:pt x="6172" y="4651"/>
                    </a:cubicBezTo>
                    <a:lnTo>
                      <a:pt x="6177" y="4018"/>
                    </a:lnTo>
                    <a:lnTo>
                      <a:pt x="11017" y="4029"/>
                    </a:lnTo>
                    <a:lnTo>
                      <a:pt x="11006" y="6685"/>
                    </a:lnTo>
                    <a:lnTo>
                      <a:pt x="9053" y="6682"/>
                    </a:lnTo>
                    <a:lnTo>
                      <a:pt x="9053" y="6682"/>
                    </a:lnTo>
                    <a:cubicBezTo>
                      <a:pt x="9162" y="6769"/>
                      <a:pt x="9271" y="6861"/>
                      <a:pt x="9380" y="6947"/>
                    </a:cubicBezTo>
                    <a:lnTo>
                      <a:pt x="13933" y="6953"/>
                    </a:lnTo>
                    <a:lnTo>
                      <a:pt x="13933" y="6933"/>
                    </a:lnTo>
                    <a:lnTo>
                      <a:pt x="14516" y="6936"/>
                    </a:lnTo>
                    <a:lnTo>
                      <a:pt x="14480" y="9168"/>
                    </a:lnTo>
                    <a:lnTo>
                      <a:pt x="13043" y="9165"/>
                    </a:lnTo>
                    <a:lnTo>
                      <a:pt x="13040" y="9182"/>
                    </a:lnTo>
                    <a:lnTo>
                      <a:pt x="11824" y="9179"/>
                    </a:lnTo>
                    <a:lnTo>
                      <a:pt x="11824" y="9179"/>
                    </a:lnTo>
                    <a:cubicBezTo>
                      <a:pt x="11910" y="9266"/>
                      <a:pt x="11997" y="9358"/>
                      <a:pt x="12080" y="9444"/>
                    </a:cubicBezTo>
                    <a:lnTo>
                      <a:pt x="14000" y="9447"/>
                    </a:lnTo>
                    <a:lnTo>
                      <a:pt x="14000" y="9430"/>
                    </a:lnTo>
                    <a:lnTo>
                      <a:pt x="18329" y="9436"/>
                    </a:lnTo>
                    <a:lnTo>
                      <a:pt x="18307" y="11595"/>
                    </a:lnTo>
                    <a:lnTo>
                      <a:pt x="13958" y="11592"/>
                    </a:lnTo>
                    <a:lnTo>
                      <a:pt x="13958" y="11592"/>
                    </a:lnTo>
                    <a:cubicBezTo>
                      <a:pt x="14030" y="11679"/>
                      <a:pt x="14100" y="11771"/>
                      <a:pt x="14170" y="11860"/>
                    </a:cubicBezTo>
                    <a:lnTo>
                      <a:pt x="22163" y="11868"/>
                    </a:lnTo>
                    <a:lnTo>
                      <a:pt x="22135" y="13450"/>
                    </a:lnTo>
                    <a:cubicBezTo>
                      <a:pt x="22271" y="13221"/>
                      <a:pt x="22408" y="12993"/>
                      <a:pt x="22548" y="12775"/>
                    </a:cubicBezTo>
                    <a:lnTo>
                      <a:pt x="22562" y="11871"/>
                    </a:lnTo>
                    <a:lnTo>
                      <a:pt x="23133" y="11871"/>
                    </a:lnTo>
                    <a:cubicBezTo>
                      <a:pt x="23192" y="11779"/>
                      <a:pt x="23251" y="11693"/>
                      <a:pt x="23315" y="11606"/>
                    </a:cubicBezTo>
                    <a:lnTo>
                      <a:pt x="23315" y="11606"/>
                    </a:lnTo>
                    <a:lnTo>
                      <a:pt x="18717" y="11623"/>
                    </a:lnTo>
                    <a:lnTo>
                      <a:pt x="18742" y="9464"/>
                    </a:lnTo>
                    <a:lnTo>
                      <a:pt x="24300" y="9472"/>
                    </a:lnTo>
                    <a:lnTo>
                      <a:pt x="24297" y="10292"/>
                    </a:lnTo>
                    <a:cubicBezTo>
                      <a:pt x="24431" y="10116"/>
                      <a:pt x="24562" y="9946"/>
                      <a:pt x="24699" y="9779"/>
                    </a:cubicBezTo>
                    <a:lnTo>
                      <a:pt x="24701" y="9472"/>
                    </a:lnTo>
                    <a:lnTo>
                      <a:pt x="24952" y="9472"/>
                    </a:lnTo>
                    <a:cubicBezTo>
                      <a:pt x="25025" y="9386"/>
                      <a:pt x="25097" y="9293"/>
                      <a:pt x="25167" y="9207"/>
                    </a:cubicBezTo>
                    <a:lnTo>
                      <a:pt x="22048" y="9204"/>
                    </a:lnTo>
                    <a:lnTo>
                      <a:pt x="22065" y="6975"/>
                    </a:lnTo>
                    <a:lnTo>
                      <a:pt x="27265" y="6981"/>
                    </a:lnTo>
                    <a:lnTo>
                      <a:pt x="27285" y="6961"/>
                    </a:lnTo>
                    <a:cubicBezTo>
                      <a:pt x="27380" y="6875"/>
                      <a:pt x="27474" y="6783"/>
                      <a:pt x="27566" y="6696"/>
                    </a:cubicBezTo>
                    <a:lnTo>
                      <a:pt x="27552" y="6696"/>
                    </a:lnTo>
                    <a:lnTo>
                      <a:pt x="27594" y="4035"/>
                    </a:lnTo>
                    <a:lnTo>
                      <a:pt x="30939" y="4043"/>
                    </a:lnTo>
                    <a:cubicBezTo>
                      <a:pt x="31073" y="3954"/>
                      <a:pt x="31207" y="3865"/>
                      <a:pt x="31341" y="3781"/>
                    </a:cubicBezTo>
                    <a:lnTo>
                      <a:pt x="29120" y="3778"/>
                    </a:lnTo>
                    <a:lnTo>
                      <a:pt x="28721" y="3778"/>
                    </a:lnTo>
                    <a:lnTo>
                      <a:pt x="27352" y="3772"/>
                    </a:lnTo>
                    <a:lnTo>
                      <a:pt x="27354" y="1412"/>
                    </a:lnTo>
                    <a:lnTo>
                      <a:pt x="27352" y="1281"/>
                    </a:lnTo>
                    <a:lnTo>
                      <a:pt x="27352" y="1248"/>
                    </a:lnTo>
                    <a:lnTo>
                      <a:pt x="28760" y="1253"/>
                    </a:lnTo>
                    <a:lnTo>
                      <a:pt x="29157" y="1256"/>
                    </a:lnTo>
                    <a:lnTo>
                      <a:pt x="30928" y="1259"/>
                    </a:lnTo>
                    <a:lnTo>
                      <a:pt x="30892" y="3778"/>
                    </a:lnTo>
                    <a:lnTo>
                      <a:pt x="31288" y="3778"/>
                    </a:lnTo>
                    <a:lnTo>
                      <a:pt x="31324" y="1259"/>
                    </a:lnTo>
                    <a:lnTo>
                      <a:pt x="35838" y="1270"/>
                    </a:lnTo>
                    <a:lnTo>
                      <a:pt x="35835" y="1666"/>
                    </a:lnTo>
                    <a:cubicBezTo>
                      <a:pt x="35969" y="1719"/>
                      <a:pt x="36098" y="1775"/>
                      <a:pt x="36232" y="1834"/>
                    </a:cubicBezTo>
                    <a:lnTo>
                      <a:pt x="36234" y="1270"/>
                    </a:lnTo>
                    <a:lnTo>
                      <a:pt x="40508" y="1281"/>
                    </a:lnTo>
                    <a:lnTo>
                      <a:pt x="40505" y="3798"/>
                    </a:lnTo>
                    <a:lnTo>
                      <a:pt x="40012" y="3795"/>
                    </a:lnTo>
                    <a:lnTo>
                      <a:pt x="40430" y="4057"/>
                    </a:lnTo>
                    <a:lnTo>
                      <a:pt x="40757" y="4057"/>
                    </a:lnTo>
                    <a:lnTo>
                      <a:pt x="40754" y="4269"/>
                    </a:lnTo>
                    <a:cubicBezTo>
                      <a:pt x="40885" y="4356"/>
                      <a:pt x="41016" y="4448"/>
                      <a:pt x="41144" y="4534"/>
                    </a:cubicBezTo>
                    <a:lnTo>
                      <a:pt x="41150" y="4032"/>
                    </a:lnTo>
                    <a:lnTo>
                      <a:pt x="46462" y="4043"/>
                    </a:lnTo>
                    <a:lnTo>
                      <a:pt x="46434" y="6699"/>
                    </a:lnTo>
                    <a:lnTo>
                      <a:pt x="46434" y="6699"/>
                    </a:lnTo>
                    <a:lnTo>
                      <a:pt x="43890" y="6696"/>
                    </a:lnTo>
                    <a:lnTo>
                      <a:pt x="43890" y="6696"/>
                    </a:lnTo>
                    <a:cubicBezTo>
                      <a:pt x="43987" y="6783"/>
                      <a:pt x="44082" y="6875"/>
                      <a:pt x="44182" y="6961"/>
                    </a:cubicBezTo>
                    <a:lnTo>
                      <a:pt x="48772" y="6967"/>
                    </a:lnTo>
                    <a:lnTo>
                      <a:pt x="48752" y="9196"/>
                    </a:lnTo>
                    <a:lnTo>
                      <a:pt x="46353" y="9193"/>
                    </a:lnTo>
                    <a:lnTo>
                      <a:pt x="46353" y="9193"/>
                    </a:lnTo>
                    <a:cubicBezTo>
                      <a:pt x="46431" y="9280"/>
                      <a:pt x="46506" y="9372"/>
                      <a:pt x="46584" y="9458"/>
                    </a:cubicBezTo>
                    <a:lnTo>
                      <a:pt x="51405" y="9464"/>
                    </a:lnTo>
                    <a:lnTo>
                      <a:pt x="51397" y="11623"/>
                    </a:lnTo>
                    <a:lnTo>
                      <a:pt x="48261" y="11620"/>
                    </a:lnTo>
                    <a:lnTo>
                      <a:pt x="48261" y="11620"/>
                    </a:lnTo>
                    <a:cubicBezTo>
                      <a:pt x="48322" y="11707"/>
                      <a:pt x="48387" y="11799"/>
                      <a:pt x="48448" y="11888"/>
                    </a:cubicBezTo>
                    <a:lnTo>
                      <a:pt x="49282" y="11888"/>
                    </a:lnTo>
                    <a:lnTo>
                      <a:pt x="49263" y="13118"/>
                    </a:lnTo>
                    <a:cubicBezTo>
                      <a:pt x="49394" y="13327"/>
                      <a:pt x="49522" y="13542"/>
                      <a:pt x="49653" y="13754"/>
                    </a:cubicBezTo>
                    <a:lnTo>
                      <a:pt x="49684" y="11888"/>
                    </a:lnTo>
                    <a:lnTo>
                      <a:pt x="52758" y="11891"/>
                    </a:lnTo>
                    <a:lnTo>
                      <a:pt x="52750" y="14675"/>
                    </a:lnTo>
                    <a:lnTo>
                      <a:pt x="50186" y="14672"/>
                    </a:lnTo>
                    <a:lnTo>
                      <a:pt x="50186" y="14672"/>
                    </a:lnTo>
                    <a:cubicBezTo>
                      <a:pt x="50228" y="14747"/>
                      <a:pt x="50273" y="14826"/>
                      <a:pt x="50314" y="14901"/>
                    </a:cubicBezTo>
                    <a:lnTo>
                      <a:pt x="51082" y="14901"/>
                    </a:lnTo>
                    <a:lnTo>
                      <a:pt x="53517" y="14904"/>
                    </a:lnTo>
                    <a:lnTo>
                      <a:pt x="53517" y="14672"/>
                    </a:lnTo>
                    <a:lnTo>
                      <a:pt x="53154" y="14672"/>
                    </a:lnTo>
                    <a:lnTo>
                      <a:pt x="53160" y="11888"/>
                    </a:lnTo>
                    <a:lnTo>
                      <a:pt x="53517" y="11888"/>
                    </a:lnTo>
                    <a:lnTo>
                      <a:pt x="53517" y="11623"/>
                    </a:lnTo>
                    <a:lnTo>
                      <a:pt x="51796" y="11620"/>
                    </a:lnTo>
                    <a:lnTo>
                      <a:pt x="51807" y="9461"/>
                    </a:lnTo>
                    <a:lnTo>
                      <a:pt x="53520" y="9464"/>
                    </a:lnTo>
                    <a:lnTo>
                      <a:pt x="53520" y="9199"/>
                    </a:lnTo>
                    <a:lnTo>
                      <a:pt x="49157" y="9193"/>
                    </a:lnTo>
                    <a:lnTo>
                      <a:pt x="49173" y="6964"/>
                    </a:lnTo>
                    <a:lnTo>
                      <a:pt x="53523" y="6972"/>
                    </a:lnTo>
                    <a:lnTo>
                      <a:pt x="53523" y="6707"/>
                    </a:lnTo>
                    <a:lnTo>
                      <a:pt x="52086" y="6702"/>
                    </a:lnTo>
                    <a:lnTo>
                      <a:pt x="52097" y="4046"/>
                    </a:lnTo>
                    <a:lnTo>
                      <a:pt x="53523" y="4049"/>
                    </a:lnTo>
                    <a:lnTo>
                      <a:pt x="53523" y="3786"/>
                    </a:lnTo>
                    <a:lnTo>
                      <a:pt x="49782" y="3781"/>
                    </a:lnTo>
                    <a:lnTo>
                      <a:pt x="49798" y="1259"/>
                    </a:lnTo>
                    <a:lnTo>
                      <a:pt x="53517" y="1273"/>
                    </a:lnTo>
                    <a:lnTo>
                      <a:pt x="53517" y="1011"/>
                    </a:lnTo>
                    <a:lnTo>
                      <a:pt x="52365" y="1008"/>
                    </a:lnTo>
                    <a:lnTo>
                      <a:pt x="52370" y="20"/>
                    </a:lnTo>
                    <a:lnTo>
                      <a:pt x="51974" y="20"/>
                    </a:lnTo>
                    <a:lnTo>
                      <a:pt x="51972" y="1005"/>
                    </a:lnTo>
                    <a:lnTo>
                      <a:pt x="48387" y="994"/>
                    </a:lnTo>
                    <a:lnTo>
                      <a:pt x="48392" y="17"/>
                    </a:lnTo>
                    <a:lnTo>
                      <a:pt x="47999" y="17"/>
                    </a:lnTo>
                    <a:lnTo>
                      <a:pt x="47988" y="994"/>
                    </a:lnTo>
                    <a:lnTo>
                      <a:pt x="43873" y="983"/>
                    </a:lnTo>
                    <a:lnTo>
                      <a:pt x="43887" y="17"/>
                    </a:lnTo>
                    <a:lnTo>
                      <a:pt x="43493" y="17"/>
                    </a:lnTo>
                    <a:lnTo>
                      <a:pt x="43479" y="983"/>
                    </a:lnTo>
                    <a:lnTo>
                      <a:pt x="40690" y="977"/>
                    </a:lnTo>
                    <a:lnTo>
                      <a:pt x="40687" y="1008"/>
                    </a:lnTo>
                    <a:lnTo>
                      <a:pt x="38804" y="1002"/>
                    </a:lnTo>
                    <a:lnTo>
                      <a:pt x="38807" y="15"/>
                    </a:lnTo>
                    <a:lnTo>
                      <a:pt x="38413" y="15"/>
                    </a:lnTo>
                    <a:lnTo>
                      <a:pt x="38410" y="997"/>
                    </a:lnTo>
                    <a:lnTo>
                      <a:pt x="34825" y="988"/>
                    </a:lnTo>
                    <a:lnTo>
                      <a:pt x="34831" y="12"/>
                    </a:lnTo>
                    <a:lnTo>
                      <a:pt x="34438" y="12"/>
                    </a:lnTo>
                    <a:lnTo>
                      <a:pt x="34427" y="988"/>
                    </a:lnTo>
                    <a:lnTo>
                      <a:pt x="30312" y="977"/>
                    </a:lnTo>
                    <a:lnTo>
                      <a:pt x="30326" y="12"/>
                    </a:lnTo>
                    <a:lnTo>
                      <a:pt x="29932" y="12"/>
                    </a:lnTo>
                    <a:lnTo>
                      <a:pt x="29918" y="977"/>
                    </a:lnTo>
                    <a:lnTo>
                      <a:pt x="27128" y="969"/>
                    </a:lnTo>
                    <a:lnTo>
                      <a:pt x="27126" y="1002"/>
                    </a:lnTo>
                    <a:lnTo>
                      <a:pt x="25251" y="997"/>
                    </a:lnTo>
                    <a:lnTo>
                      <a:pt x="25256" y="12"/>
                    </a:lnTo>
                    <a:lnTo>
                      <a:pt x="24860" y="12"/>
                    </a:lnTo>
                    <a:lnTo>
                      <a:pt x="24858" y="994"/>
                    </a:lnTo>
                    <a:lnTo>
                      <a:pt x="21273" y="983"/>
                    </a:lnTo>
                    <a:lnTo>
                      <a:pt x="21281" y="6"/>
                    </a:lnTo>
                    <a:lnTo>
                      <a:pt x="20885" y="6"/>
                    </a:lnTo>
                    <a:lnTo>
                      <a:pt x="20877" y="983"/>
                    </a:lnTo>
                    <a:lnTo>
                      <a:pt x="16762" y="974"/>
                    </a:lnTo>
                    <a:lnTo>
                      <a:pt x="16776" y="6"/>
                    </a:lnTo>
                    <a:lnTo>
                      <a:pt x="16382" y="6"/>
                    </a:lnTo>
                    <a:lnTo>
                      <a:pt x="16368" y="974"/>
                    </a:lnTo>
                    <a:lnTo>
                      <a:pt x="13578" y="966"/>
                    </a:lnTo>
                    <a:lnTo>
                      <a:pt x="13573" y="997"/>
                    </a:lnTo>
                    <a:lnTo>
                      <a:pt x="11690" y="991"/>
                    </a:lnTo>
                    <a:lnTo>
                      <a:pt x="11695" y="3"/>
                    </a:lnTo>
                    <a:lnTo>
                      <a:pt x="11299" y="3"/>
                    </a:lnTo>
                    <a:lnTo>
                      <a:pt x="11296" y="988"/>
                    </a:lnTo>
                    <a:lnTo>
                      <a:pt x="7711" y="977"/>
                    </a:lnTo>
                    <a:lnTo>
                      <a:pt x="7720" y="1"/>
                    </a:lnTo>
                    <a:lnTo>
                      <a:pt x="7324" y="1"/>
                    </a:lnTo>
                    <a:lnTo>
                      <a:pt x="7318" y="977"/>
                    </a:lnTo>
                    <a:lnTo>
                      <a:pt x="3203" y="966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8" name="Google Shape;9178;p38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9" name="Google Shape;9179;p38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0" name="Google Shape;9180;p38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1" name="Google Shape;9181;p38"/>
              <p:cNvSpPr/>
              <p:nvPr/>
            </p:nvSpPr>
            <p:spPr>
              <a:xfrm>
                <a:off x="6070736" y="338105"/>
                <a:ext cx="5774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2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29"/>
                    </a:cubicBezTo>
                    <a:cubicBezTo>
                      <a:pt x="0" y="511"/>
                      <a:pt x="148" y="661"/>
                      <a:pt x="332" y="661"/>
                    </a:cubicBezTo>
                    <a:cubicBezTo>
                      <a:pt x="516" y="661"/>
                      <a:pt x="664" y="516"/>
                      <a:pt x="664" y="329"/>
                    </a:cubicBezTo>
                    <a:cubicBezTo>
                      <a:pt x="664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2" name="Google Shape;9182;p38"/>
              <p:cNvSpPr/>
              <p:nvPr/>
            </p:nvSpPr>
            <p:spPr>
              <a:xfrm>
                <a:off x="6504784" y="336108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1"/>
                    </a:moveTo>
                    <a:cubicBezTo>
                      <a:pt x="146" y="1"/>
                      <a:pt x="1" y="152"/>
                      <a:pt x="1" y="333"/>
                    </a:cubicBezTo>
                    <a:cubicBezTo>
                      <a:pt x="1" y="514"/>
                      <a:pt x="146" y="665"/>
                      <a:pt x="330" y="665"/>
                    </a:cubicBezTo>
                    <a:cubicBezTo>
                      <a:pt x="517" y="665"/>
                      <a:pt x="662" y="517"/>
                      <a:pt x="662" y="333"/>
                    </a:cubicBezTo>
                    <a:cubicBezTo>
                      <a:pt x="662" y="149"/>
                      <a:pt x="517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3" name="Google Shape;9183;p38"/>
              <p:cNvSpPr/>
              <p:nvPr/>
            </p:nvSpPr>
            <p:spPr>
              <a:xfrm>
                <a:off x="6101733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4" name="Google Shape;9184;p38"/>
              <p:cNvSpPr/>
              <p:nvPr/>
            </p:nvSpPr>
            <p:spPr>
              <a:xfrm>
                <a:off x="6056930" y="362504"/>
                <a:ext cx="513845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9814" extrusionOk="0">
                    <a:moveTo>
                      <a:pt x="463" y="1"/>
                    </a:moveTo>
                    <a:lnTo>
                      <a:pt x="0" y="9712"/>
                    </a:lnTo>
                    <a:cubicBezTo>
                      <a:pt x="884" y="9454"/>
                      <a:pt x="1490" y="9365"/>
                      <a:pt x="1991" y="9365"/>
                    </a:cubicBezTo>
                    <a:cubicBezTo>
                      <a:pt x="3116" y="9365"/>
                      <a:pt x="3715" y="9814"/>
                      <a:pt x="5740" y="9814"/>
                    </a:cubicBezTo>
                    <a:cubicBezTo>
                      <a:pt x="5798" y="9814"/>
                      <a:pt x="5857" y="9813"/>
                      <a:pt x="5917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6" y="1050"/>
                      <a:pt x="902" y="762"/>
                      <a:pt x="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5" name="Google Shape;9185;p38"/>
              <p:cNvSpPr/>
              <p:nvPr/>
            </p:nvSpPr>
            <p:spPr>
              <a:xfrm>
                <a:off x="6080894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0" y="8928"/>
                      <a:pt x="1349" y="8839"/>
                      <a:pt x="1804" y="8839"/>
                    </a:cubicBezTo>
                    <a:cubicBezTo>
                      <a:pt x="2822" y="8839"/>
                      <a:pt x="3366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6" y="1"/>
                    </a:lnTo>
                    <a:cubicBezTo>
                      <a:pt x="4466" y="312"/>
                      <a:pt x="3611" y="449"/>
                      <a:pt x="2772" y="449"/>
                    </a:cubicBezTo>
                    <a:cubicBezTo>
                      <a:pt x="1847" y="449"/>
                      <a:pt x="940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6" name="Google Shape;9186;p38"/>
              <p:cNvSpPr/>
              <p:nvPr/>
            </p:nvSpPr>
            <p:spPr>
              <a:xfrm>
                <a:off x="6272522" y="382908"/>
                <a:ext cx="24520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89" y="628"/>
                      <a:pt x="212" y="899"/>
                      <a:pt x="368" y="1164"/>
                    </a:cubicBezTo>
                    <a:cubicBezTo>
                      <a:pt x="991" y="2210"/>
                      <a:pt x="1961" y="2846"/>
                      <a:pt x="2823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7" name="Google Shape;9187;p38"/>
              <p:cNvSpPr/>
              <p:nvPr/>
            </p:nvSpPr>
            <p:spPr>
              <a:xfrm>
                <a:off x="6081415" y="497259"/>
                <a:ext cx="46565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7764" extrusionOk="0">
                    <a:moveTo>
                      <a:pt x="243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89" y="5457"/>
                      <a:pt x="809" y="2801"/>
                      <a:pt x="1875" y="2600"/>
                    </a:cubicBezTo>
                    <a:cubicBezTo>
                      <a:pt x="1918" y="2592"/>
                      <a:pt x="1961" y="2588"/>
                      <a:pt x="2005" y="2588"/>
                    </a:cubicBezTo>
                    <a:cubicBezTo>
                      <a:pt x="3204" y="2588"/>
                      <a:pt x="4409" y="5612"/>
                      <a:pt x="4910" y="7758"/>
                    </a:cubicBezTo>
                    <a:cubicBezTo>
                      <a:pt x="5008" y="7760"/>
                      <a:pt x="5110" y="7764"/>
                      <a:pt x="5217" y="7764"/>
                    </a:cubicBezTo>
                    <a:cubicBezTo>
                      <a:pt x="5264" y="7764"/>
                      <a:pt x="5313" y="7763"/>
                      <a:pt x="5362" y="7761"/>
                    </a:cubicBezTo>
                    <a:lnTo>
                      <a:pt x="5273" y="3627"/>
                    </a:lnTo>
                    <a:cubicBezTo>
                      <a:pt x="4411" y="3432"/>
                      <a:pt x="3510" y="3245"/>
                      <a:pt x="2595" y="2611"/>
                    </a:cubicBezTo>
                    <a:cubicBezTo>
                      <a:pt x="1562" y="1900"/>
                      <a:pt x="714" y="812"/>
                      <a:pt x="24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8" name="Google Shape;9188;p38"/>
              <p:cNvSpPr/>
              <p:nvPr/>
            </p:nvSpPr>
            <p:spPr>
              <a:xfrm>
                <a:off x="6084802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6" y="82"/>
                      <a:pt x="5239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9" name="Google Shape;9189;p38"/>
              <p:cNvSpPr/>
              <p:nvPr/>
            </p:nvSpPr>
            <p:spPr>
              <a:xfrm>
                <a:off x="6084975" y="344878"/>
                <a:ext cx="46253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260" extrusionOk="0">
                    <a:moveTo>
                      <a:pt x="18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82" y="260"/>
                      <a:pt x="182" y="260"/>
                    </a:cubicBezTo>
                    <a:lnTo>
                      <a:pt x="5145" y="260"/>
                    </a:lnTo>
                    <a:cubicBezTo>
                      <a:pt x="5243" y="260"/>
                      <a:pt x="5327" y="179"/>
                      <a:pt x="5327" y="78"/>
                    </a:cubicBezTo>
                    <a:cubicBezTo>
                      <a:pt x="5327" y="51"/>
                      <a:pt x="5318" y="25"/>
                      <a:pt x="5307" y="0"/>
                    </a:cubicBezTo>
                    <a:cubicBezTo>
                      <a:pt x="5274" y="62"/>
                      <a:pt x="5212" y="104"/>
                      <a:pt x="5143" y="104"/>
                    </a:cubicBezTo>
                    <a:lnTo>
                      <a:pt x="179" y="104"/>
                    </a:lnTo>
                    <a:cubicBezTo>
                      <a:pt x="110" y="104"/>
                      <a:pt x="46" y="62"/>
                      <a:pt x="1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0" name="Google Shape;9190;p38"/>
              <p:cNvSpPr/>
              <p:nvPr/>
            </p:nvSpPr>
            <p:spPr>
              <a:xfrm>
                <a:off x="6070736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7"/>
                      <a:pt x="148" y="664"/>
                      <a:pt x="332" y="664"/>
                    </a:cubicBezTo>
                    <a:cubicBezTo>
                      <a:pt x="516" y="664"/>
                      <a:pt x="664" y="517"/>
                      <a:pt x="664" y="332"/>
                    </a:cubicBezTo>
                    <a:cubicBezTo>
                      <a:pt x="664" y="151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1" name="Google Shape;9191;p38"/>
              <p:cNvSpPr/>
              <p:nvPr/>
            </p:nvSpPr>
            <p:spPr>
              <a:xfrm>
                <a:off x="6505044" y="322824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4"/>
                      <a:pt x="148" y="664"/>
                      <a:pt x="330" y="664"/>
                    </a:cubicBezTo>
                    <a:cubicBezTo>
                      <a:pt x="514" y="664"/>
                      <a:pt x="662" y="514"/>
                      <a:pt x="662" y="332"/>
                    </a:cubicBezTo>
                    <a:cubicBezTo>
                      <a:pt x="662" y="148"/>
                      <a:pt x="514" y="0"/>
                      <a:pt x="330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2" name="Google Shape;9192;p38"/>
              <p:cNvSpPr/>
              <p:nvPr/>
            </p:nvSpPr>
            <p:spPr>
              <a:xfrm>
                <a:off x="2668161" y="338105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2" y="0"/>
                    </a:moveTo>
                    <a:cubicBezTo>
                      <a:pt x="145" y="0"/>
                      <a:pt x="0" y="148"/>
                      <a:pt x="0" y="329"/>
                    </a:cubicBezTo>
                    <a:cubicBezTo>
                      <a:pt x="0" y="511"/>
                      <a:pt x="145" y="661"/>
                      <a:pt x="332" y="661"/>
                    </a:cubicBezTo>
                    <a:cubicBezTo>
                      <a:pt x="516" y="661"/>
                      <a:pt x="661" y="516"/>
                      <a:pt x="661" y="329"/>
                    </a:cubicBezTo>
                    <a:cubicBezTo>
                      <a:pt x="661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3" name="Google Shape;9193;p38"/>
              <p:cNvSpPr/>
              <p:nvPr/>
            </p:nvSpPr>
            <p:spPr>
              <a:xfrm>
                <a:off x="3101948" y="336108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1"/>
                    </a:moveTo>
                    <a:cubicBezTo>
                      <a:pt x="148" y="4"/>
                      <a:pt x="1" y="152"/>
                      <a:pt x="1" y="333"/>
                    </a:cubicBezTo>
                    <a:cubicBezTo>
                      <a:pt x="1" y="514"/>
                      <a:pt x="148" y="665"/>
                      <a:pt x="333" y="665"/>
                    </a:cubicBezTo>
                    <a:cubicBezTo>
                      <a:pt x="514" y="665"/>
                      <a:pt x="665" y="517"/>
                      <a:pt x="665" y="333"/>
                    </a:cubicBezTo>
                    <a:cubicBezTo>
                      <a:pt x="665" y="149"/>
                      <a:pt x="517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4" name="Google Shape;9194;p38"/>
              <p:cNvSpPr/>
              <p:nvPr/>
            </p:nvSpPr>
            <p:spPr>
              <a:xfrm>
                <a:off x="2698897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5" name="Google Shape;9195;p38"/>
              <p:cNvSpPr/>
              <p:nvPr/>
            </p:nvSpPr>
            <p:spPr>
              <a:xfrm>
                <a:off x="2654095" y="362504"/>
                <a:ext cx="514106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9814" extrusionOk="0">
                    <a:moveTo>
                      <a:pt x="466" y="1"/>
                    </a:moveTo>
                    <a:lnTo>
                      <a:pt x="0" y="9712"/>
                    </a:lnTo>
                    <a:cubicBezTo>
                      <a:pt x="884" y="9454"/>
                      <a:pt x="1491" y="9365"/>
                      <a:pt x="1993" y="9365"/>
                    </a:cubicBezTo>
                    <a:cubicBezTo>
                      <a:pt x="3119" y="9365"/>
                      <a:pt x="3718" y="9814"/>
                      <a:pt x="5743" y="9814"/>
                    </a:cubicBezTo>
                    <a:cubicBezTo>
                      <a:pt x="5801" y="9814"/>
                      <a:pt x="5860" y="9813"/>
                      <a:pt x="5920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7" y="1050"/>
                      <a:pt x="903" y="762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6" name="Google Shape;9196;p38"/>
              <p:cNvSpPr/>
              <p:nvPr/>
            </p:nvSpPr>
            <p:spPr>
              <a:xfrm>
                <a:off x="2678059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1" y="8928"/>
                      <a:pt x="1351" y="8839"/>
                      <a:pt x="1805" y="8839"/>
                    </a:cubicBezTo>
                    <a:cubicBezTo>
                      <a:pt x="2825" y="8839"/>
                      <a:pt x="3368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9" y="1"/>
                    </a:lnTo>
                    <a:cubicBezTo>
                      <a:pt x="4469" y="312"/>
                      <a:pt x="3614" y="449"/>
                      <a:pt x="2774" y="449"/>
                    </a:cubicBezTo>
                    <a:cubicBezTo>
                      <a:pt x="1849" y="449"/>
                      <a:pt x="941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7" name="Google Shape;9197;p38"/>
              <p:cNvSpPr/>
              <p:nvPr/>
            </p:nvSpPr>
            <p:spPr>
              <a:xfrm>
                <a:off x="2869426" y="382908"/>
                <a:ext cx="24546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90" y="628"/>
                      <a:pt x="212" y="899"/>
                      <a:pt x="369" y="1164"/>
                    </a:cubicBezTo>
                    <a:cubicBezTo>
                      <a:pt x="991" y="2210"/>
                      <a:pt x="1964" y="2846"/>
                      <a:pt x="2826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8" name="Google Shape;9198;p38"/>
              <p:cNvSpPr/>
              <p:nvPr/>
            </p:nvSpPr>
            <p:spPr>
              <a:xfrm>
                <a:off x="2678319" y="497259"/>
                <a:ext cx="46591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7764" extrusionOk="0">
                    <a:moveTo>
                      <a:pt x="246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92" y="5457"/>
                      <a:pt x="809" y="2801"/>
                      <a:pt x="1878" y="2600"/>
                    </a:cubicBezTo>
                    <a:cubicBezTo>
                      <a:pt x="1921" y="2592"/>
                      <a:pt x="1964" y="2588"/>
                      <a:pt x="2008" y="2588"/>
                    </a:cubicBezTo>
                    <a:cubicBezTo>
                      <a:pt x="3207" y="2588"/>
                      <a:pt x="4409" y="5612"/>
                      <a:pt x="4910" y="7758"/>
                    </a:cubicBezTo>
                    <a:cubicBezTo>
                      <a:pt x="5008" y="7760"/>
                      <a:pt x="5111" y="7764"/>
                      <a:pt x="5218" y="7764"/>
                    </a:cubicBezTo>
                    <a:cubicBezTo>
                      <a:pt x="5266" y="7764"/>
                      <a:pt x="5315" y="7763"/>
                      <a:pt x="5365" y="7761"/>
                    </a:cubicBezTo>
                    <a:lnTo>
                      <a:pt x="5273" y="3627"/>
                    </a:lnTo>
                    <a:cubicBezTo>
                      <a:pt x="4417" y="3432"/>
                      <a:pt x="3510" y="3245"/>
                      <a:pt x="2595" y="2611"/>
                    </a:cubicBezTo>
                    <a:cubicBezTo>
                      <a:pt x="1563" y="1900"/>
                      <a:pt x="714" y="812"/>
                      <a:pt x="246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9" name="Google Shape;9199;p38"/>
              <p:cNvSpPr/>
              <p:nvPr/>
            </p:nvSpPr>
            <p:spPr>
              <a:xfrm>
                <a:off x="2681966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3" y="82"/>
                      <a:pt x="5242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0" name="Google Shape;9200;p38"/>
              <p:cNvSpPr/>
              <p:nvPr/>
            </p:nvSpPr>
            <p:spPr>
              <a:xfrm>
                <a:off x="2682400" y="344878"/>
                <a:ext cx="46227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60" extrusionOk="0">
                    <a:moveTo>
                      <a:pt x="17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79" y="260"/>
                      <a:pt x="182" y="260"/>
                    </a:cubicBezTo>
                    <a:lnTo>
                      <a:pt x="5142" y="260"/>
                    </a:lnTo>
                    <a:cubicBezTo>
                      <a:pt x="5240" y="260"/>
                      <a:pt x="5324" y="179"/>
                      <a:pt x="5324" y="78"/>
                    </a:cubicBezTo>
                    <a:cubicBezTo>
                      <a:pt x="5324" y="51"/>
                      <a:pt x="5318" y="25"/>
                      <a:pt x="5307" y="0"/>
                    </a:cubicBezTo>
                    <a:cubicBezTo>
                      <a:pt x="5273" y="62"/>
                      <a:pt x="5209" y="104"/>
                      <a:pt x="5140" y="104"/>
                    </a:cubicBezTo>
                    <a:lnTo>
                      <a:pt x="176" y="104"/>
                    </a:lnTo>
                    <a:cubicBezTo>
                      <a:pt x="107" y="104"/>
                      <a:pt x="45" y="62"/>
                      <a:pt x="1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1" name="Google Shape;9201;p38"/>
              <p:cNvSpPr/>
              <p:nvPr/>
            </p:nvSpPr>
            <p:spPr>
              <a:xfrm>
                <a:off x="2667900" y="322563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0" y="1"/>
                    </a:moveTo>
                    <a:cubicBezTo>
                      <a:pt x="148" y="1"/>
                      <a:pt x="0" y="149"/>
                      <a:pt x="0" y="333"/>
                    </a:cubicBezTo>
                    <a:cubicBezTo>
                      <a:pt x="0" y="514"/>
                      <a:pt x="148" y="662"/>
                      <a:pt x="330" y="662"/>
                    </a:cubicBezTo>
                    <a:cubicBezTo>
                      <a:pt x="514" y="662"/>
                      <a:pt x="662" y="514"/>
                      <a:pt x="662" y="333"/>
                    </a:cubicBezTo>
                    <a:cubicBezTo>
                      <a:pt x="662" y="149"/>
                      <a:pt x="514" y="1"/>
                      <a:pt x="330" y="1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2" name="Google Shape;9202;p38"/>
              <p:cNvSpPr/>
              <p:nvPr/>
            </p:nvSpPr>
            <p:spPr>
              <a:xfrm>
                <a:off x="3101948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0"/>
                    </a:moveTo>
                    <a:cubicBezTo>
                      <a:pt x="148" y="0"/>
                      <a:pt x="1" y="148"/>
                      <a:pt x="1" y="332"/>
                    </a:cubicBezTo>
                    <a:cubicBezTo>
                      <a:pt x="1" y="517"/>
                      <a:pt x="148" y="664"/>
                      <a:pt x="333" y="664"/>
                    </a:cubicBezTo>
                    <a:cubicBezTo>
                      <a:pt x="514" y="664"/>
                      <a:pt x="665" y="517"/>
                      <a:pt x="665" y="332"/>
                    </a:cubicBezTo>
                    <a:cubicBezTo>
                      <a:pt x="665" y="151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3" name="Google Shape;9203;p38"/>
              <p:cNvSpPr/>
              <p:nvPr/>
            </p:nvSpPr>
            <p:spPr>
              <a:xfrm>
                <a:off x="6129149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04" name="Google Shape;9204;p38"/>
              <p:cNvGrpSpPr/>
              <p:nvPr/>
            </p:nvGrpSpPr>
            <p:grpSpPr>
              <a:xfrm>
                <a:off x="710306" y="2471362"/>
                <a:ext cx="736352" cy="1975558"/>
                <a:chOff x="4019950" y="2646300"/>
                <a:chExt cx="231550" cy="621225"/>
              </a:xfrm>
            </p:grpSpPr>
            <p:sp>
              <p:nvSpPr>
                <p:cNvPr id="9205" name="Google Shape;9205;p38"/>
                <p:cNvSpPr/>
                <p:nvPr/>
              </p:nvSpPr>
              <p:spPr>
                <a:xfrm>
                  <a:off x="4072275" y="2646350"/>
                  <a:ext cx="1585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2216" extrusionOk="0">
                      <a:moveTo>
                        <a:pt x="318" y="1"/>
                      </a:moveTo>
                      <a:cubicBezTo>
                        <a:pt x="142" y="1"/>
                        <a:pt x="0" y="143"/>
                        <a:pt x="0" y="316"/>
                      </a:cubicBezTo>
                      <a:lnTo>
                        <a:pt x="0" y="2216"/>
                      </a:lnTo>
                      <a:lnTo>
                        <a:pt x="633" y="2216"/>
                      </a:lnTo>
                      <a:lnTo>
                        <a:pt x="633" y="316"/>
                      </a:lnTo>
                      <a:cubicBezTo>
                        <a:pt x="633" y="143"/>
                        <a:pt x="491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6" name="Google Shape;9206;p38"/>
                <p:cNvSpPr/>
                <p:nvPr/>
              </p:nvSpPr>
              <p:spPr>
                <a:xfrm>
                  <a:off x="4078950" y="2646300"/>
                  <a:ext cx="9175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1828" extrusionOk="0">
                      <a:moveTo>
                        <a:pt x="51" y="0"/>
                      </a:moveTo>
                      <a:cubicBezTo>
                        <a:pt x="40" y="0"/>
                        <a:pt x="29" y="3"/>
                        <a:pt x="18" y="3"/>
                      </a:cubicBezTo>
                      <a:cubicBezTo>
                        <a:pt x="9" y="156"/>
                        <a:pt x="1" y="326"/>
                        <a:pt x="1" y="505"/>
                      </a:cubicBezTo>
                      <a:cubicBezTo>
                        <a:pt x="1" y="1236"/>
                        <a:pt x="93" y="1827"/>
                        <a:pt x="207" y="1827"/>
                      </a:cubicBezTo>
                      <a:cubicBezTo>
                        <a:pt x="269" y="1827"/>
                        <a:pt x="324" y="1649"/>
                        <a:pt x="364" y="1370"/>
                      </a:cubicBezTo>
                      <a:lnTo>
                        <a:pt x="364" y="312"/>
                      </a:lnTo>
                      <a:lnTo>
                        <a:pt x="366" y="312"/>
                      </a:lnTo>
                      <a:cubicBezTo>
                        <a:pt x="366" y="140"/>
                        <a:pt x="224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7" name="Google Shape;9207;p38"/>
                <p:cNvSpPr/>
                <p:nvPr/>
              </p:nvSpPr>
              <p:spPr>
                <a:xfrm>
                  <a:off x="4021075" y="2646350"/>
                  <a:ext cx="1585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2216" extrusionOk="0">
                      <a:moveTo>
                        <a:pt x="318" y="1"/>
                      </a:moveTo>
                      <a:cubicBezTo>
                        <a:pt x="143" y="1"/>
                        <a:pt x="0" y="143"/>
                        <a:pt x="0" y="316"/>
                      </a:cubicBezTo>
                      <a:lnTo>
                        <a:pt x="0" y="2216"/>
                      </a:lnTo>
                      <a:lnTo>
                        <a:pt x="634" y="2216"/>
                      </a:lnTo>
                      <a:lnTo>
                        <a:pt x="634" y="316"/>
                      </a:lnTo>
                      <a:cubicBezTo>
                        <a:pt x="634" y="143"/>
                        <a:pt x="491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8" name="Google Shape;9208;p38"/>
                <p:cNvSpPr/>
                <p:nvPr/>
              </p:nvSpPr>
              <p:spPr>
                <a:xfrm>
                  <a:off x="4193825" y="3131575"/>
                  <a:ext cx="46000" cy="13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5438" extrusionOk="0">
                      <a:moveTo>
                        <a:pt x="1" y="0"/>
                      </a:moveTo>
                      <a:lnTo>
                        <a:pt x="1474" y="5438"/>
                      </a:lnTo>
                      <a:lnTo>
                        <a:pt x="1839" y="5438"/>
                      </a:lnTo>
                      <a:lnTo>
                        <a:pt x="145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9" name="Google Shape;9209;p38"/>
                <p:cNvSpPr/>
                <p:nvPr/>
              </p:nvSpPr>
              <p:spPr>
                <a:xfrm>
                  <a:off x="4187000" y="3131575"/>
                  <a:ext cx="45975" cy="13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5438" extrusionOk="0">
                      <a:moveTo>
                        <a:pt x="0" y="0"/>
                      </a:moveTo>
                      <a:lnTo>
                        <a:pt x="1470" y="5438"/>
                      </a:lnTo>
                      <a:lnTo>
                        <a:pt x="1839" y="5438"/>
                      </a:lnTo>
                      <a:lnTo>
                        <a:pt x="14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0" name="Google Shape;9210;p38"/>
                <p:cNvSpPr/>
                <p:nvPr/>
              </p:nvSpPr>
              <p:spPr>
                <a:xfrm>
                  <a:off x="4116825" y="3055375"/>
                  <a:ext cx="125525" cy="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1" h="864" extrusionOk="0">
                      <a:moveTo>
                        <a:pt x="3418" y="1"/>
                      </a:moveTo>
                      <a:cubicBezTo>
                        <a:pt x="2024" y="1"/>
                        <a:pt x="1" y="395"/>
                        <a:pt x="1" y="395"/>
                      </a:cubicBezTo>
                      <a:lnTo>
                        <a:pt x="37" y="864"/>
                      </a:lnTo>
                      <a:lnTo>
                        <a:pt x="4157" y="864"/>
                      </a:lnTo>
                      <a:cubicBezTo>
                        <a:pt x="4159" y="864"/>
                        <a:pt x="4161" y="864"/>
                        <a:pt x="4163" y="864"/>
                      </a:cubicBezTo>
                      <a:cubicBezTo>
                        <a:pt x="5014" y="864"/>
                        <a:pt x="5020" y="180"/>
                        <a:pt x="4077" y="41"/>
                      </a:cubicBezTo>
                      <a:cubicBezTo>
                        <a:pt x="3886" y="13"/>
                        <a:pt x="3662" y="1"/>
                        <a:pt x="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1" name="Google Shape;9211;p38"/>
                <p:cNvSpPr/>
                <p:nvPr/>
              </p:nvSpPr>
              <p:spPr>
                <a:xfrm>
                  <a:off x="4116825" y="3055550"/>
                  <a:ext cx="108825" cy="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857" extrusionOk="0">
                      <a:moveTo>
                        <a:pt x="3056" y="0"/>
                      </a:moveTo>
                      <a:lnTo>
                        <a:pt x="3056" y="0"/>
                      </a:lnTo>
                      <a:cubicBezTo>
                        <a:pt x="1694" y="56"/>
                        <a:pt x="1" y="388"/>
                        <a:pt x="1" y="388"/>
                      </a:cubicBezTo>
                      <a:lnTo>
                        <a:pt x="37" y="857"/>
                      </a:lnTo>
                      <a:lnTo>
                        <a:pt x="4157" y="857"/>
                      </a:lnTo>
                      <a:cubicBezTo>
                        <a:pt x="4230" y="857"/>
                        <a:pt x="4291" y="849"/>
                        <a:pt x="4353" y="837"/>
                      </a:cubicBezTo>
                      <a:lnTo>
                        <a:pt x="4353" y="837"/>
                      </a:lnTo>
                      <a:cubicBezTo>
                        <a:pt x="4337" y="838"/>
                        <a:pt x="4321" y="838"/>
                        <a:pt x="4305" y="838"/>
                      </a:cubicBezTo>
                      <a:cubicBezTo>
                        <a:pt x="4178" y="838"/>
                        <a:pt x="4041" y="819"/>
                        <a:pt x="3909" y="782"/>
                      </a:cubicBezTo>
                      <a:cubicBezTo>
                        <a:pt x="3393" y="642"/>
                        <a:pt x="3030" y="305"/>
                        <a:pt x="305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2" name="Google Shape;9212;p38"/>
                <p:cNvSpPr/>
                <p:nvPr/>
              </p:nvSpPr>
              <p:spPr>
                <a:xfrm>
                  <a:off x="4108400" y="3075925"/>
                  <a:ext cx="117675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7" h="539" extrusionOk="0">
                      <a:moveTo>
                        <a:pt x="0" y="0"/>
                      </a:moveTo>
                      <a:lnTo>
                        <a:pt x="22" y="539"/>
                      </a:lnTo>
                      <a:lnTo>
                        <a:pt x="4707" y="53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3" name="Google Shape;9213;p38"/>
                <p:cNvSpPr/>
                <p:nvPr/>
              </p:nvSpPr>
              <p:spPr>
                <a:xfrm>
                  <a:off x="4118225" y="3075925"/>
                  <a:ext cx="95775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539" extrusionOk="0">
                      <a:moveTo>
                        <a:pt x="0" y="0"/>
                      </a:moveTo>
                      <a:lnTo>
                        <a:pt x="17" y="539"/>
                      </a:lnTo>
                      <a:lnTo>
                        <a:pt x="3831" y="539"/>
                      </a:lnTo>
                      <a:lnTo>
                        <a:pt x="381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4" name="Google Shape;9214;p38"/>
                <p:cNvSpPr/>
                <p:nvPr/>
              </p:nvSpPr>
              <p:spPr>
                <a:xfrm>
                  <a:off x="4206600" y="3075925"/>
                  <a:ext cx="14875" cy="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2958" extrusionOk="0">
                      <a:moveTo>
                        <a:pt x="0" y="0"/>
                      </a:moveTo>
                      <a:lnTo>
                        <a:pt x="221" y="2957"/>
                      </a:lnTo>
                      <a:lnTo>
                        <a:pt x="594" y="2957"/>
                      </a:lnTo>
                      <a:lnTo>
                        <a:pt x="3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5" name="Google Shape;9215;p38"/>
                <p:cNvSpPr/>
                <p:nvPr/>
              </p:nvSpPr>
              <p:spPr>
                <a:xfrm>
                  <a:off x="4020025" y="2697350"/>
                  <a:ext cx="67325" cy="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3" h="2665" extrusionOk="0">
                      <a:moveTo>
                        <a:pt x="0" y="0"/>
                      </a:moveTo>
                      <a:lnTo>
                        <a:pt x="625" y="2664"/>
                      </a:lnTo>
                      <a:lnTo>
                        <a:pt x="2693" y="2664"/>
                      </a:lnTo>
                      <a:lnTo>
                        <a:pt x="269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6" name="Google Shape;9216;p38"/>
                <p:cNvSpPr/>
                <p:nvPr/>
              </p:nvSpPr>
              <p:spPr>
                <a:xfrm>
                  <a:off x="4084950" y="2697350"/>
                  <a:ext cx="46750" cy="4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494" extrusionOk="0">
                      <a:moveTo>
                        <a:pt x="1" y="0"/>
                      </a:moveTo>
                      <a:lnTo>
                        <a:pt x="1153" y="18494"/>
                      </a:lnTo>
                      <a:lnTo>
                        <a:pt x="1870" y="18421"/>
                      </a:lnTo>
                      <a:lnTo>
                        <a:pt x="846" y="784"/>
                      </a:lnTo>
                      <a:cubicBezTo>
                        <a:pt x="821" y="343"/>
                        <a:pt x="455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7" name="Google Shape;9217;p38"/>
                <p:cNvSpPr/>
                <p:nvPr/>
              </p:nvSpPr>
              <p:spPr>
                <a:xfrm>
                  <a:off x="4117325" y="3216800"/>
                  <a:ext cx="18425" cy="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2029" extrusionOk="0">
                      <a:moveTo>
                        <a:pt x="0" y="0"/>
                      </a:moveTo>
                      <a:lnTo>
                        <a:pt x="129" y="2029"/>
                      </a:lnTo>
                      <a:lnTo>
                        <a:pt x="366" y="2029"/>
                      </a:lnTo>
                      <a:lnTo>
                        <a:pt x="737" y="380"/>
                      </a:ln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8" name="Google Shape;9218;p38"/>
                <p:cNvSpPr/>
                <p:nvPr/>
              </p:nvSpPr>
              <p:spPr>
                <a:xfrm>
                  <a:off x="4113200" y="3216800"/>
                  <a:ext cx="18375" cy="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2029" extrusionOk="0">
                      <a:moveTo>
                        <a:pt x="1" y="0"/>
                      </a:moveTo>
                      <a:lnTo>
                        <a:pt x="126" y="2029"/>
                      </a:lnTo>
                      <a:lnTo>
                        <a:pt x="363" y="2029"/>
                      </a:lnTo>
                      <a:lnTo>
                        <a:pt x="734" y="380"/>
                      </a:lnTo>
                      <a:lnTo>
                        <a:pt x="7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9" name="Google Shape;9219;p38"/>
                <p:cNvSpPr/>
                <p:nvPr/>
              </p:nvSpPr>
              <p:spPr>
                <a:xfrm>
                  <a:off x="4037875" y="3216800"/>
                  <a:ext cx="18450" cy="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2029" extrusionOk="0">
                      <a:moveTo>
                        <a:pt x="1" y="0"/>
                      </a:moveTo>
                      <a:lnTo>
                        <a:pt x="126" y="2029"/>
                      </a:lnTo>
                      <a:lnTo>
                        <a:pt x="363" y="2029"/>
                      </a:lnTo>
                      <a:lnTo>
                        <a:pt x="737" y="380"/>
                      </a:lnTo>
                      <a:lnTo>
                        <a:pt x="7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0" name="Google Shape;9220;p38"/>
                <p:cNvSpPr/>
                <p:nvPr/>
              </p:nvSpPr>
              <p:spPr>
                <a:xfrm>
                  <a:off x="4072825" y="2723400"/>
                  <a:ext cx="54800" cy="4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6593" extrusionOk="0">
                      <a:moveTo>
                        <a:pt x="348" y="1"/>
                      </a:moveTo>
                      <a:cubicBezTo>
                        <a:pt x="338" y="1"/>
                        <a:pt x="328" y="1"/>
                        <a:pt x="318" y="2"/>
                      </a:cubicBezTo>
                      <a:cubicBezTo>
                        <a:pt x="0" y="24"/>
                        <a:pt x="198" y="3879"/>
                        <a:pt x="480" y="8446"/>
                      </a:cubicBezTo>
                      <a:cubicBezTo>
                        <a:pt x="761" y="13002"/>
                        <a:pt x="967" y="16556"/>
                        <a:pt x="1286" y="16556"/>
                      </a:cubicBezTo>
                      <a:cubicBezTo>
                        <a:pt x="1287" y="16556"/>
                        <a:pt x="1288" y="16556"/>
                        <a:pt x="1289" y="16556"/>
                      </a:cubicBezTo>
                      <a:cubicBezTo>
                        <a:pt x="1294" y="16556"/>
                        <a:pt x="1300" y="16555"/>
                        <a:pt x="1305" y="16555"/>
                      </a:cubicBezTo>
                      <a:cubicBezTo>
                        <a:pt x="1377" y="16555"/>
                        <a:pt x="1470" y="16592"/>
                        <a:pt x="1561" y="16592"/>
                      </a:cubicBezTo>
                      <a:cubicBezTo>
                        <a:pt x="1885" y="16592"/>
                        <a:pt x="2191" y="16128"/>
                        <a:pt x="1485" y="11900"/>
                      </a:cubicBezTo>
                      <a:cubicBezTo>
                        <a:pt x="1775" y="10254"/>
                        <a:pt x="1649" y="6014"/>
                        <a:pt x="1306" y="4856"/>
                      </a:cubicBezTo>
                      <a:cubicBezTo>
                        <a:pt x="1344" y="1528"/>
                        <a:pt x="1079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1" name="Google Shape;9221;p38"/>
                <p:cNvSpPr/>
                <p:nvPr/>
              </p:nvSpPr>
              <p:spPr>
                <a:xfrm>
                  <a:off x="4045475" y="2723500"/>
                  <a:ext cx="58625" cy="4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6402" extrusionOk="0">
                      <a:moveTo>
                        <a:pt x="1" y="0"/>
                      </a:moveTo>
                      <a:lnTo>
                        <a:pt x="832" y="16401"/>
                      </a:lnTo>
                      <a:lnTo>
                        <a:pt x="2344" y="16401"/>
                      </a:lnTo>
                      <a:lnTo>
                        <a:pt x="151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2" name="Google Shape;9222;p38"/>
                <p:cNvSpPr/>
                <p:nvPr/>
              </p:nvSpPr>
              <p:spPr>
                <a:xfrm>
                  <a:off x="4057550" y="3055375"/>
                  <a:ext cx="121675" cy="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7" h="864" extrusionOk="0">
                      <a:moveTo>
                        <a:pt x="3312" y="1"/>
                      </a:moveTo>
                      <a:cubicBezTo>
                        <a:pt x="1959" y="1"/>
                        <a:pt x="0" y="395"/>
                        <a:pt x="0" y="395"/>
                      </a:cubicBezTo>
                      <a:lnTo>
                        <a:pt x="34" y="864"/>
                      </a:lnTo>
                      <a:lnTo>
                        <a:pt x="4026" y="864"/>
                      </a:lnTo>
                      <a:cubicBezTo>
                        <a:pt x="4028" y="864"/>
                        <a:pt x="4029" y="864"/>
                        <a:pt x="4031" y="864"/>
                      </a:cubicBezTo>
                      <a:cubicBezTo>
                        <a:pt x="4860" y="864"/>
                        <a:pt x="4867" y="180"/>
                        <a:pt x="3951" y="41"/>
                      </a:cubicBezTo>
                      <a:cubicBezTo>
                        <a:pt x="3765" y="13"/>
                        <a:pt x="3548" y="1"/>
                        <a:pt x="33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3" name="Google Shape;9223;p38"/>
                <p:cNvSpPr/>
                <p:nvPr/>
              </p:nvSpPr>
              <p:spPr>
                <a:xfrm>
                  <a:off x="4057550" y="3055475"/>
                  <a:ext cx="114950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8" h="860" extrusionOk="0">
                      <a:moveTo>
                        <a:pt x="3086" y="1"/>
                      </a:moveTo>
                      <a:lnTo>
                        <a:pt x="3086" y="1"/>
                      </a:lnTo>
                      <a:cubicBezTo>
                        <a:pt x="1752" y="40"/>
                        <a:pt x="0" y="391"/>
                        <a:pt x="0" y="391"/>
                      </a:cubicBezTo>
                      <a:lnTo>
                        <a:pt x="34" y="860"/>
                      </a:lnTo>
                      <a:lnTo>
                        <a:pt x="4026" y="860"/>
                      </a:lnTo>
                      <a:cubicBezTo>
                        <a:pt x="4327" y="860"/>
                        <a:pt x="4520" y="768"/>
                        <a:pt x="4598" y="651"/>
                      </a:cubicBezTo>
                      <a:lnTo>
                        <a:pt x="4598" y="651"/>
                      </a:lnTo>
                      <a:cubicBezTo>
                        <a:pt x="4428" y="748"/>
                        <a:pt x="4193" y="807"/>
                        <a:pt x="3940" y="807"/>
                      </a:cubicBezTo>
                      <a:cubicBezTo>
                        <a:pt x="3412" y="807"/>
                        <a:pt x="2985" y="556"/>
                        <a:pt x="2985" y="249"/>
                      </a:cubicBezTo>
                      <a:cubicBezTo>
                        <a:pt x="2985" y="157"/>
                        <a:pt x="3022" y="73"/>
                        <a:pt x="308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4" name="Google Shape;9224;p38"/>
                <p:cNvSpPr/>
                <p:nvPr/>
              </p:nvSpPr>
              <p:spPr>
                <a:xfrm>
                  <a:off x="4051475" y="3107375"/>
                  <a:ext cx="200025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1" h="1019" extrusionOk="0">
                      <a:moveTo>
                        <a:pt x="4416" y="1"/>
                      </a:moveTo>
                      <a:cubicBezTo>
                        <a:pt x="2302" y="1"/>
                        <a:pt x="1" y="56"/>
                        <a:pt x="1" y="56"/>
                      </a:cubicBezTo>
                      <a:lnTo>
                        <a:pt x="182" y="932"/>
                      </a:lnTo>
                      <a:lnTo>
                        <a:pt x="6657" y="1019"/>
                      </a:lnTo>
                      <a:cubicBezTo>
                        <a:pt x="6669" y="1019"/>
                        <a:pt x="6680" y="1019"/>
                        <a:pt x="6691" y="1019"/>
                      </a:cubicBezTo>
                      <a:cubicBezTo>
                        <a:pt x="8000" y="1019"/>
                        <a:pt x="7735" y="59"/>
                        <a:pt x="6247" y="20"/>
                      </a:cubicBezTo>
                      <a:cubicBezTo>
                        <a:pt x="5703" y="6"/>
                        <a:pt x="5068" y="1"/>
                        <a:pt x="441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5" name="Google Shape;9225;p38"/>
                <p:cNvSpPr/>
                <p:nvPr/>
              </p:nvSpPr>
              <p:spPr>
                <a:xfrm>
                  <a:off x="4051400" y="3107375"/>
                  <a:ext cx="125925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1019" extrusionOk="0">
                      <a:moveTo>
                        <a:pt x="2779" y="1"/>
                      </a:moveTo>
                      <a:cubicBezTo>
                        <a:pt x="1449" y="1"/>
                        <a:pt x="1" y="56"/>
                        <a:pt x="1" y="56"/>
                      </a:cubicBezTo>
                      <a:lnTo>
                        <a:pt x="115" y="932"/>
                      </a:lnTo>
                      <a:lnTo>
                        <a:pt x="4188" y="1019"/>
                      </a:lnTo>
                      <a:cubicBezTo>
                        <a:pt x="4196" y="1019"/>
                        <a:pt x="4203" y="1019"/>
                        <a:pt x="4210" y="1019"/>
                      </a:cubicBezTo>
                      <a:cubicBezTo>
                        <a:pt x="5036" y="1019"/>
                        <a:pt x="4869" y="59"/>
                        <a:pt x="3932" y="20"/>
                      </a:cubicBezTo>
                      <a:cubicBezTo>
                        <a:pt x="3589" y="6"/>
                        <a:pt x="3190" y="1"/>
                        <a:pt x="27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6" name="Google Shape;9226;p38"/>
                <p:cNvSpPr/>
                <p:nvPr/>
              </p:nvSpPr>
              <p:spPr>
                <a:xfrm>
                  <a:off x="4035650" y="2723200"/>
                  <a:ext cx="44675" cy="4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6631" extrusionOk="0">
                      <a:moveTo>
                        <a:pt x="338" y="0"/>
                      </a:moveTo>
                      <a:cubicBezTo>
                        <a:pt x="331" y="0"/>
                        <a:pt x="323" y="0"/>
                        <a:pt x="316" y="1"/>
                      </a:cubicBezTo>
                      <a:cubicBezTo>
                        <a:pt x="0" y="26"/>
                        <a:pt x="98" y="3893"/>
                        <a:pt x="268" y="8468"/>
                      </a:cubicBezTo>
                      <a:cubicBezTo>
                        <a:pt x="438" y="13026"/>
                        <a:pt x="557" y="16592"/>
                        <a:pt x="870" y="16592"/>
                      </a:cubicBezTo>
                      <a:cubicBezTo>
                        <a:pt x="871" y="16592"/>
                        <a:pt x="872" y="16592"/>
                        <a:pt x="874" y="16592"/>
                      </a:cubicBezTo>
                      <a:cubicBezTo>
                        <a:pt x="878" y="16592"/>
                        <a:pt x="882" y="16592"/>
                        <a:pt x="887" y="16592"/>
                      </a:cubicBezTo>
                      <a:cubicBezTo>
                        <a:pt x="960" y="16592"/>
                        <a:pt x="1055" y="16631"/>
                        <a:pt x="1149" y="16631"/>
                      </a:cubicBezTo>
                      <a:cubicBezTo>
                        <a:pt x="1473" y="16631"/>
                        <a:pt x="1787" y="16158"/>
                        <a:pt x="1186" y="11927"/>
                      </a:cubicBezTo>
                      <a:cubicBezTo>
                        <a:pt x="1384" y="9701"/>
                        <a:pt x="1233" y="6454"/>
                        <a:pt x="901" y="5079"/>
                      </a:cubicBezTo>
                      <a:cubicBezTo>
                        <a:pt x="1092" y="3924"/>
                        <a:pt x="1102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7" name="Google Shape;9227;p38"/>
                <p:cNvSpPr/>
                <p:nvPr/>
              </p:nvSpPr>
              <p:spPr>
                <a:xfrm>
                  <a:off x="4025125" y="2697350"/>
                  <a:ext cx="31250" cy="4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18444" extrusionOk="0">
                      <a:moveTo>
                        <a:pt x="0" y="0"/>
                      </a:moveTo>
                      <a:lnTo>
                        <a:pt x="530" y="18443"/>
                      </a:lnTo>
                      <a:lnTo>
                        <a:pt x="1250" y="18402"/>
                      </a:lnTo>
                      <a:lnTo>
                        <a:pt x="818" y="790"/>
                      </a:lnTo>
                      <a:cubicBezTo>
                        <a:pt x="804" y="343"/>
                        <a:pt x="449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8" name="Google Shape;9228;p38"/>
                <p:cNvSpPr/>
                <p:nvPr/>
              </p:nvSpPr>
              <p:spPr>
                <a:xfrm>
                  <a:off x="4019950" y="2697350"/>
                  <a:ext cx="32950" cy="57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22807" extrusionOk="0">
                      <a:moveTo>
                        <a:pt x="1" y="0"/>
                      </a:moveTo>
                      <a:lnTo>
                        <a:pt x="656" y="22807"/>
                      </a:lnTo>
                      <a:lnTo>
                        <a:pt x="893" y="22807"/>
                      </a:lnTo>
                      <a:lnTo>
                        <a:pt x="1317" y="21158"/>
                      </a:lnTo>
                      <a:lnTo>
                        <a:pt x="589" y="784"/>
                      </a:lnTo>
                      <a:cubicBezTo>
                        <a:pt x="578" y="343"/>
                        <a:pt x="453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9" name="Google Shape;9229;p38"/>
                <p:cNvSpPr/>
                <p:nvPr/>
              </p:nvSpPr>
              <p:spPr>
                <a:xfrm>
                  <a:off x="4042750" y="3131575"/>
                  <a:ext cx="194825" cy="1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" h="4724" extrusionOk="0">
                      <a:moveTo>
                        <a:pt x="1" y="0"/>
                      </a:moveTo>
                      <a:lnTo>
                        <a:pt x="344" y="4723"/>
                      </a:lnTo>
                      <a:lnTo>
                        <a:pt x="7793" y="4723"/>
                      </a:lnTo>
                      <a:lnTo>
                        <a:pt x="749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0" name="Google Shape;9230;p38"/>
                <p:cNvSpPr/>
                <p:nvPr/>
              </p:nvSpPr>
              <p:spPr>
                <a:xfrm>
                  <a:off x="4049250" y="3075925"/>
                  <a:ext cx="117600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539" extrusionOk="0">
                      <a:moveTo>
                        <a:pt x="0" y="0"/>
                      </a:moveTo>
                      <a:lnTo>
                        <a:pt x="20" y="539"/>
                      </a:lnTo>
                      <a:lnTo>
                        <a:pt x="4704" y="539"/>
                      </a:lnTo>
                      <a:lnTo>
                        <a:pt x="46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1" name="Google Shape;9231;p38"/>
                <p:cNvSpPr/>
                <p:nvPr/>
              </p:nvSpPr>
              <p:spPr>
                <a:xfrm>
                  <a:off x="4045200" y="3075925"/>
                  <a:ext cx="105700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539" extrusionOk="0">
                      <a:moveTo>
                        <a:pt x="1" y="0"/>
                      </a:moveTo>
                      <a:lnTo>
                        <a:pt x="17" y="539"/>
                      </a:lnTo>
                      <a:lnTo>
                        <a:pt x="4227" y="539"/>
                      </a:lnTo>
                      <a:lnTo>
                        <a:pt x="421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2" name="Google Shape;9232;p38"/>
                <p:cNvSpPr/>
                <p:nvPr/>
              </p:nvSpPr>
              <p:spPr>
                <a:xfrm>
                  <a:off x="4124500" y="3131575"/>
                  <a:ext cx="45925" cy="13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438" extrusionOk="0">
                      <a:moveTo>
                        <a:pt x="1" y="0"/>
                      </a:moveTo>
                      <a:lnTo>
                        <a:pt x="1471" y="5438"/>
                      </a:lnTo>
                      <a:lnTo>
                        <a:pt x="1836" y="5438"/>
                      </a:lnTo>
                      <a:lnTo>
                        <a:pt x="144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3" name="Google Shape;9233;p38"/>
                <p:cNvSpPr/>
                <p:nvPr/>
              </p:nvSpPr>
              <p:spPr>
                <a:xfrm>
                  <a:off x="4117325" y="3131575"/>
                  <a:ext cx="46050" cy="13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5438" extrusionOk="0">
                      <a:moveTo>
                        <a:pt x="0" y="0"/>
                      </a:moveTo>
                      <a:lnTo>
                        <a:pt x="1476" y="5438"/>
                      </a:lnTo>
                      <a:lnTo>
                        <a:pt x="1841" y="5438"/>
                      </a:lnTo>
                      <a:lnTo>
                        <a:pt x="139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4" name="Google Shape;9234;p38"/>
                <p:cNvSpPr/>
                <p:nvPr/>
              </p:nvSpPr>
              <p:spPr>
                <a:xfrm>
                  <a:off x="4147300" y="3075925"/>
                  <a:ext cx="14900" cy="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2958" extrusionOk="0">
                      <a:moveTo>
                        <a:pt x="1" y="0"/>
                      </a:moveTo>
                      <a:lnTo>
                        <a:pt x="224" y="2957"/>
                      </a:lnTo>
                      <a:lnTo>
                        <a:pt x="595" y="2957"/>
                      </a:lnTo>
                      <a:lnTo>
                        <a:pt x="40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5" name="Google Shape;9235;p38"/>
                <p:cNvSpPr/>
                <p:nvPr/>
              </p:nvSpPr>
              <p:spPr>
                <a:xfrm>
                  <a:off x="4042750" y="3131575"/>
                  <a:ext cx="119150" cy="1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" h="4724" extrusionOk="0">
                      <a:moveTo>
                        <a:pt x="1" y="0"/>
                      </a:moveTo>
                      <a:lnTo>
                        <a:pt x="15" y="4723"/>
                      </a:lnTo>
                      <a:lnTo>
                        <a:pt x="4766" y="4723"/>
                      </a:lnTo>
                      <a:lnTo>
                        <a:pt x="442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6" name="Google Shape;9236;p38"/>
                <p:cNvSpPr/>
                <p:nvPr/>
              </p:nvSpPr>
              <p:spPr>
                <a:xfrm>
                  <a:off x="4076875" y="2976250"/>
                  <a:ext cx="8250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637" extrusionOk="0">
                      <a:moveTo>
                        <a:pt x="126" y="1"/>
                      </a:moveTo>
                      <a:cubicBezTo>
                        <a:pt x="126" y="1"/>
                        <a:pt x="126" y="843"/>
                        <a:pt x="0" y="1532"/>
                      </a:cubicBezTo>
                      <a:cubicBezTo>
                        <a:pt x="181" y="1758"/>
                        <a:pt x="142" y="2137"/>
                        <a:pt x="223" y="2637"/>
                      </a:cubicBezTo>
                      <a:cubicBezTo>
                        <a:pt x="193" y="2087"/>
                        <a:pt x="329" y="1454"/>
                        <a:pt x="329" y="1454"/>
                      </a:cubicBezTo>
                      <a:cubicBezTo>
                        <a:pt x="226" y="1298"/>
                        <a:pt x="126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7" name="Google Shape;9237;p38"/>
                <p:cNvSpPr/>
                <p:nvPr/>
              </p:nvSpPr>
              <p:spPr>
                <a:xfrm>
                  <a:off x="4067650" y="2811450"/>
                  <a:ext cx="8200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637" extrusionOk="0">
                      <a:moveTo>
                        <a:pt x="126" y="0"/>
                      </a:moveTo>
                      <a:cubicBezTo>
                        <a:pt x="126" y="0"/>
                        <a:pt x="126" y="846"/>
                        <a:pt x="1" y="1532"/>
                      </a:cubicBezTo>
                      <a:cubicBezTo>
                        <a:pt x="177" y="1755"/>
                        <a:pt x="143" y="2134"/>
                        <a:pt x="224" y="2637"/>
                      </a:cubicBezTo>
                      <a:cubicBezTo>
                        <a:pt x="191" y="2093"/>
                        <a:pt x="327" y="1454"/>
                        <a:pt x="327" y="1454"/>
                      </a:cubicBezTo>
                      <a:cubicBezTo>
                        <a:pt x="227" y="1297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8" name="Google Shape;9238;p38"/>
                <p:cNvSpPr/>
                <p:nvPr/>
              </p:nvSpPr>
              <p:spPr>
                <a:xfrm>
                  <a:off x="4094575" y="2978825"/>
                  <a:ext cx="820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428" extrusionOk="0">
                      <a:moveTo>
                        <a:pt x="126" y="1"/>
                      </a:moveTo>
                      <a:cubicBezTo>
                        <a:pt x="126" y="1"/>
                        <a:pt x="126" y="779"/>
                        <a:pt x="1" y="1410"/>
                      </a:cubicBezTo>
                      <a:cubicBezTo>
                        <a:pt x="179" y="1619"/>
                        <a:pt x="146" y="1968"/>
                        <a:pt x="224" y="2428"/>
                      </a:cubicBezTo>
                      <a:cubicBezTo>
                        <a:pt x="193" y="1926"/>
                        <a:pt x="327" y="1340"/>
                        <a:pt x="327" y="1340"/>
                      </a:cubicBezTo>
                      <a:cubicBezTo>
                        <a:pt x="227" y="1198"/>
                        <a:pt x="126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9" name="Google Shape;9239;p38"/>
                <p:cNvSpPr/>
                <p:nvPr/>
              </p:nvSpPr>
              <p:spPr>
                <a:xfrm>
                  <a:off x="4089775" y="2811725"/>
                  <a:ext cx="82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428" extrusionOk="0">
                      <a:moveTo>
                        <a:pt x="126" y="0"/>
                      </a:moveTo>
                      <a:cubicBezTo>
                        <a:pt x="126" y="0"/>
                        <a:pt x="126" y="779"/>
                        <a:pt x="0" y="1409"/>
                      </a:cubicBezTo>
                      <a:cubicBezTo>
                        <a:pt x="179" y="1616"/>
                        <a:pt x="143" y="1967"/>
                        <a:pt x="223" y="2428"/>
                      </a:cubicBezTo>
                      <a:cubicBezTo>
                        <a:pt x="193" y="1925"/>
                        <a:pt x="329" y="1340"/>
                        <a:pt x="329" y="1340"/>
                      </a:cubicBezTo>
                      <a:cubicBezTo>
                        <a:pt x="226" y="1197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0" name="Google Shape;9240;p38"/>
                <p:cNvSpPr/>
                <p:nvPr/>
              </p:nvSpPr>
              <p:spPr>
                <a:xfrm>
                  <a:off x="4027775" y="2646300"/>
                  <a:ext cx="91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828" extrusionOk="0">
                      <a:moveTo>
                        <a:pt x="50" y="0"/>
                      </a:moveTo>
                      <a:cubicBezTo>
                        <a:pt x="39" y="0"/>
                        <a:pt x="28" y="3"/>
                        <a:pt x="17" y="3"/>
                      </a:cubicBezTo>
                      <a:cubicBezTo>
                        <a:pt x="9" y="156"/>
                        <a:pt x="0" y="326"/>
                        <a:pt x="0" y="505"/>
                      </a:cubicBezTo>
                      <a:cubicBezTo>
                        <a:pt x="0" y="1236"/>
                        <a:pt x="92" y="1827"/>
                        <a:pt x="207" y="1827"/>
                      </a:cubicBezTo>
                      <a:cubicBezTo>
                        <a:pt x="268" y="1827"/>
                        <a:pt x="324" y="1649"/>
                        <a:pt x="363" y="1370"/>
                      </a:cubicBezTo>
                      <a:lnTo>
                        <a:pt x="363" y="312"/>
                      </a:lnTo>
                      <a:lnTo>
                        <a:pt x="366" y="312"/>
                      </a:lnTo>
                      <a:cubicBezTo>
                        <a:pt x="366" y="140"/>
                        <a:pt x="223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1" name="Google Shape;9241;p38"/>
                <p:cNvSpPr/>
                <p:nvPr/>
              </p:nvSpPr>
              <p:spPr>
                <a:xfrm>
                  <a:off x="4166825" y="3138200"/>
                  <a:ext cx="66575" cy="10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4177" extrusionOk="0">
                      <a:moveTo>
                        <a:pt x="182" y="0"/>
                      </a:moveTo>
                      <a:cubicBezTo>
                        <a:pt x="82" y="0"/>
                        <a:pt x="1" y="84"/>
                        <a:pt x="9" y="182"/>
                      </a:cubicBezTo>
                      <a:lnTo>
                        <a:pt x="266" y="4015"/>
                      </a:lnTo>
                      <a:cubicBezTo>
                        <a:pt x="274" y="4107"/>
                        <a:pt x="347" y="4177"/>
                        <a:pt x="442" y="4177"/>
                      </a:cubicBezTo>
                      <a:lnTo>
                        <a:pt x="2336" y="4177"/>
                      </a:lnTo>
                      <a:cubicBezTo>
                        <a:pt x="2517" y="4177"/>
                        <a:pt x="2662" y="4026"/>
                        <a:pt x="2651" y="3847"/>
                      </a:cubicBezTo>
                      <a:lnTo>
                        <a:pt x="2411" y="293"/>
                      </a:lnTo>
                      <a:cubicBezTo>
                        <a:pt x="2400" y="126"/>
                        <a:pt x="2263" y="0"/>
                        <a:pt x="20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2" name="Google Shape;9242;p38"/>
                <p:cNvSpPr/>
                <p:nvPr/>
              </p:nvSpPr>
              <p:spPr>
                <a:xfrm>
                  <a:off x="4169900" y="3137350"/>
                  <a:ext cx="65250" cy="10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" h="4077" extrusionOk="0">
                      <a:moveTo>
                        <a:pt x="179" y="1"/>
                      </a:moveTo>
                      <a:cubicBezTo>
                        <a:pt x="82" y="1"/>
                        <a:pt x="1" y="82"/>
                        <a:pt x="6" y="179"/>
                      </a:cubicBezTo>
                      <a:lnTo>
                        <a:pt x="263" y="3921"/>
                      </a:lnTo>
                      <a:cubicBezTo>
                        <a:pt x="269" y="4007"/>
                        <a:pt x="341" y="4077"/>
                        <a:pt x="433" y="4077"/>
                      </a:cubicBezTo>
                      <a:lnTo>
                        <a:pt x="2291" y="4077"/>
                      </a:lnTo>
                      <a:cubicBezTo>
                        <a:pt x="2470" y="4077"/>
                        <a:pt x="2609" y="3932"/>
                        <a:pt x="2598" y="3756"/>
                      </a:cubicBezTo>
                      <a:lnTo>
                        <a:pt x="2364" y="283"/>
                      </a:lnTo>
                      <a:cubicBezTo>
                        <a:pt x="2350" y="126"/>
                        <a:pt x="2219" y="1"/>
                        <a:pt x="20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3" name="Google Shape;9243;p38"/>
                <p:cNvSpPr/>
                <p:nvPr/>
              </p:nvSpPr>
              <p:spPr>
                <a:xfrm>
                  <a:off x="4169900" y="3137300"/>
                  <a:ext cx="61675" cy="1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4076" extrusionOk="0">
                      <a:moveTo>
                        <a:pt x="179" y="0"/>
                      </a:moveTo>
                      <a:cubicBezTo>
                        <a:pt x="82" y="0"/>
                        <a:pt x="1" y="78"/>
                        <a:pt x="6" y="176"/>
                      </a:cubicBezTo>
                      <a:lnTo>
                        <a:pt x="263" y="3920"/>
                      </a:lnTo>
                      <a:cubicBezTo>
                        <a:pt x="269" y="4006"/>
                        <a:pt x="341" y="4076"/>
                        <a:pt x="433" y="4076"/>
                      </a:cubicBezTo>
                      <a:lnTo>
                        <a:pt x="2291" y="4076"/>
                      </a:lnTo>
                      <a:cubicBezTo>
                        <a:pt x="2358" y="4076"/>
                        <a:pt x="2417" y="4054"/>
                        <a:pt x="2467" y="4023"/>
                      </a:cubicBezTo>
                      <a:lnTo>
                        <a:pt x="2467" y="4023"/>
                      </a:lnTo>
                      <a:lnTo>
                        <a:pt x="654" y="4026"/>
                      </a:lnTo>
                      <a:cubicBezTo>
                        <a:pt x="561" y="4026"/>
                        <a:pt x="489" y="3962"/>
                        <a:pt x="481" y="3872"/>
                      </a:cubicBezTo>
                      <a:lnTo>
                        <a:pt x="227" y="215"/>
                      </a:lnTo>
                      <a:cubicBezTo>
                        <a:pt x="221" y="120"/>
                        <a:pt x="299" y="39"/>
                        <a:pt x="397" y="39"/>
                      </a:cubicBezTo>
                      <a:lnTo>
                        <a:pt x="2205" y="39"/>
                      </a:lnTo>
                      <a:cubicBezTo>
                        <a:pt x="2160" y="17"/>
                        <a:pt x="2107" y="0"/>
                        <a:pt x="205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4" name="Google Shape;9244;p38"/>
                <p:cNvSpPr/>
                <p:nvPr/>
              </p:nvSpPr>
              <p:spPr>
                <a:xfrm>
                  <a:off x="4189725" y="3145875"/>
                  <a:ext cx="5725" cy="3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465" extrusionOk="0">
                      <a:moveTo>
                        <a:pt x="47" y="0"/>
                      </a:moveTo>
                      <a:cubicBezTo>
                        <a:pt x="47" y="0"/>
                        <a:pt x="47" y="0"/>
                        <a:pt x="48" y="1"/>
                      </a:cubicBezTo>
                      <a:lnTo>
                        <a:pt x="48" y="1"/>
                      </a:lnTo>
                      <a:cubicBezTo>
                        <a:pt x="47" y="0"/>
                        <a:pt x="47" y="0"/>
                        <a:pt x="47" y="0"/>
                      </a:cubicBezTo>
                      <a:close/>
                      <a:moveTo>
                        <a:pt x="48" y="1"/>
                      </a:moveTo>
                      <a:lnTo>
                        <a:pt x="48" y="1"/>
                      </a:lnTo>
                      <a:cubicBezTo>
                        <a:pt x="50" y="20"/>
                        <a:pt x="124" y="636"/>
                        <a:pt x="0" y="809"/>
                      </a:cubicBezTo>
                      <a:cubicBezTo>
                        <a:pt x="100" y="935"/>
                        <a:pt x="103" y="971"/>
                        <a:pt x="165" y="1465"/>
                      </a:cubicBezTo>
                      <a:cubicBezTo>
                        <a:pt x="137" y="963"/>
                        <a:pt x="229" y="809"/>
                        <a:pt x="229" y="809"/>
                      </a:cubicBezTo>
                      <a:cubicBezTo>
                        <a:pt x="135" y="713"/>
                        <a:pt x="50" y="21"/>
                        <a:pt x="4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5" name="Google Shape;9245;p38"/>
                <p:cNvSpPr/>
                <p:nvPr/>
              </p:nvSpPr>
              <p:spPr>
                <a:xfrm>
                  <a:off x="4216000" y="3145875"/>
                  <a:ext cx="5750" cy="3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1465" extrusionOk="0">
                      <a:moveTo>
                        <a:pt x="51" y="0"/>
                      </a:moveTo>
                      <a:cubicBezTo>
                        <a:pt x="51" y="3"/>
                        <a:pt x="126" y="634"/>
                        <a:pt x="1" y="809"/>
                      </a:cubicBezTo>
                      <a:cubicBezTo>
                        <a:pt x="101" y="935"/>
                        <a:pt x="107" y="971"/>
                        <a:pt x="168" y="1465"/>
                      </a:cubicBezTo>
                      <a:cubicBezTo>
                        <a:pt x="140" y="963"/>
                        <a:pt x="230" y="809"/>
                        <a:pt x="230" y="809"/>
                      </a:cubicBezTo>
                      <a:cubicBezTo>
                        <a:pt x="138" y="712"/>
                        <a:pt x="51" y="3"/>
                        <a:pt x="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6" name="Google Shape;9246;p38"/>
                <p:cNvSpPr/>
                <p:nvPr/>
              </p:nvSpPr>
              <p:spPr>
                <a:xfrm>
                  <a:off x="4192700" y="3196575"/>
                  <a:ext cx="58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1466" extrusionOk="0">
                      <a:moveTo>
                        <a:pt x="51" y="0"/>
                      </a:moveTo>
                      <a:cubicBezTo>
                        <a:pt x="52" y="3"/>
                        <a:pt x="126" y="631"/>
                        <a:pt x="1" y="809"/>
                      </a:cubicBezTo>
                      <a:cubicBezTo>
                        <a:pt x="104" y="935"/>
                        <a:pt x="107" y="968"/>
                        <a:pt x="168" y="1465"/>
                      </a:cubicBezTo>
                      <a:cubicBezTo>
                        <a:pt x="140" y="963"/>
                        <a:pt x="233" y="809"/>
                        <a:pt x="233" y="809"/>
                      </a:cubicBezTo>
                      <a:cubicBezTo>
                        <a:pt x="138" y="712"/>
                        <a:pt x="52" y="3"/>
                        <a:pt x="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7" name="Google Shape;9247;p38"/>
                <p:cNvSpPr/>
                <p:nvPr/>
              </p:nvSpPr>
              <p:spPr>
                <a:xfrm>
                  <a:off x="4219150" y="3196575"/>
                  <a:ext cx="57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1466" extrusionOk="0">
                      <a:moveTo>
                        <a:pt x="48" y="0"/>
                      </a:moveTo>
                      <a:cubicBezTo>
                        <a:pt x="48" y="3"/>
                        <a:pt x="126" y="631"/>
                        <a:pt x="0" y="809"/>
                      </a:cubicBezTo>
                      <a:cubicBezTo>
                        <a:pt x="101" y="935"/>
                        <a:pt x="104" y="968"/>
                        <a:pt x="168" y="1465"/>
                      </a:cubicBezTo>
                      <a:cubicBezTo>
                        <a:pt x="140" y="963"/>
                        <a:pt x="229" y="809"/>
                        <a:pt x="229" y="809"/>
                      </a:cubicBezTo>
                      <a:cubicBezTo>
                        <a:pt x="137" y="712"/>
                        <a:pt x="48" y="3"/>
                        <a:pt x="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8" name="Google Shape;9248;p38"/>
              <p:cNvGrpSpPr/>
              <p:nvPr/>
            </p:nvGrpSpPr>
            <p:grpSpPr>
              <a:xfrm>
                <a:off x="1521811" y="3054672"/>
                <a:ext cx="3163325" cy="1392486"/>
                <a:chOff x="4269425" y="2829725"/>
                <a:chExt cx="994725" cy="437875"/>
              </a:xfrm>
            </p:grpSpPr>
            <p:sp>
              <p:nvSpPr>
                <p:cNvPr id="9249" name="Google Shape;9249;p38"/>
                <p:cNvSpPr/>
                <p:nvPr/>
              </p:nvSpPr>
              <p:spPr>
                <a:xfrm>
                  <a:off x="4277025" y="3068600"/>
                  <a:ext cx="115750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0" h="2707" extrusionOk="0">
                      <a:moveTo>
                        <a:pt x="525" y="0"/>
                      </a:moveTo>
                      <a:cubicBezTo>
                        <a:pt x="235" y="0"/>
                        <a:pt x="1" y="232"/>
                        <a:pt x="1" y="522"/>
                      </a:cubicBezTo>
                      <a:lnTo>
                        <a:pt x="1" y="2182"/>
                      </a:lnTo>
                      <a:cubicBezTo>
                        <a:pt x="1" y="2472"/>
                        <a:pt x="235" y="2706"/>
                        <a:pt x="525" y="2706"/>
                      </a:cubicBezTo>
                      <a:lnTo>
                        <a:pt x="4105" y="2706"/>
                      </a:lnTo>
                      <a:cubicBezTo>
                        <a:pt x="4395" y="2706"/>
                        <a:pt x="4629" y="2472"/>
                        <a:pt x="4629" y="2182"/>
                      </a:cubicBezTo>
                      <a:lnTo>
                        <a:pt x="4629" y="522"/>
                      </a:lnTo>
                      <a:cubicBezTo>
                        <a:pt x="4629" y="232"/>
                        <a:pt x="4395" y="0"/>
                        <a:pt x="4105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0" name="Google Shape;9250;p38"/>
                <p:cNvSpPr/>
                <p:nvPr/>
              </p:nvSpPr>
              <p:spPr>
                <a:xfrm>
                  <a:off x="5078950" y="3079950"/>
                  <a:ext cx="951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882" extrusionOk="0">
                      <a:moveTo>
                        <a:pt x="523" y="1"/>
                      </a:moveTo>
                      <a:cubicBezTo>
                        <a:pt x="232" y="1"/>
                        <a:pt x="1" y="235"/>
                        <a:pt x="1" y="525"/>
                      </a:cubicBezTo>
                      <a:lnTo>
                        <a:pt x="1" y="1360"/>
                      </a:lnTo>
                      <a:cubicBezTo>
                        <a:pt x="1" y="1647"/>
                        <a:pt x="232" y="1881"/>
                        <a:pt x="523" y="1881"/>
                      </a:cubicBezTo>
                      <a:lnTo>
                        <a:pt x="3282" y="1881"/>
                      </a:lnTo>
                      <a:cubicBezTo>
                        <a:pt x="3572" y="1881"/>
                        <a:pt x="3803" y="1647"/>
                        <a:pt x="3803" y="1360"/>
                      </a:cubicBezTo>
                      <a:lnTo>
                        <a:pt x="3803" y="525"/>
                      </a:lnTo>
                      <a:cubicBezTo>
                        <a:pt x="3803" y="235"/>
                        <a:pt x="3572" y="1"/>
                        <a:pt x="3282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1" name="Google Shape;9251;p38"/>
                <p:cNvSpPr/>
                <p:nvPr/>
              </p:nvSpPr>
              <p:spPr>
                <a:xfrm>
                  <a:off x="4679050" y="2930500"/>
                  <a:ext cx="13050" cy="1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17" extrusionOk="0">
                      <a:moveTo>
                        <a:pt x="250" y="0"/>
                      </a:moveTo>
                      <a:cubicBezTo>
                        <a:pt x="112" y="0"/>
                        <a:pt x="0" y="118"/>
                        <a:pt x="0" y="257"/>
                      </a:cubicBezTo>
                      <a:cubicBezTo>
                        <a:pt x="0" y="399"/>
                        <a:pt x="117" y="517"/>
                        <a:pt x="260" y="517"/>
                      </a:cubicBezTo>
                      <a:cubicBezTo>
                        <a:pt x="405" y="517"/>
                        <a:pt x="522" y="399"/>
                        <a:pt x="522" y="257"/>
                      </a:cubicBezTo>
                      <a:cubicBezTo>
                        <a:pt x="522" y="115"/>
                        <a:pt x="405" y="0"/>
                        <a:pt x="260" y="0"/>
                      </a:cubicBezTo>
                      <a:cubicBezTo>
                        <a:pt x="256" y="0"/>
                        <a:pt x="253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2" name="Google Shape;9252;p38"/>
                <p:cNvSpPr/>
                <p:nvPr/>
              </p:nvSpPr>
              <p:spPr>
                <a:xfrm>
                  <a:off x="4588225" y="2942425"/>
                  <a:ext cx="19470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8" h="3642" extrusionOk="0">
                      <a:moveTo>
                        <a:pt x="3893" y="0"/>
                      </a:moveTo>
                      <a:cubicBezTo>
                        <a:pt x="1825" y="0"/>
                        <a:pt x="138" y="1607"/>
                        <a:pt x="1" y="3641"/>
                      </a:cubicBezTo>
                      <a:lnTo>
                        <a:pt x="7787" y="3641"/>
                      </a:lnTo>
                      <a:cubicBezTo>
                        <a:pt x="7653" y="1607"/>
                        <a:pt x="5963" y="0"/>
                        <a:pt x="38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3" name="Google Shape;9253;p38"/>
                <p:cNvSpPr/>
                <p:nvPr/>
              </p:nvSpPr>
              <p:spPr>
                <a:xfrm>
                  <a:off x="4635600" y="2942350"/>
                  <a:ext cx="147250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3645" extrusionOk="0">
                      <a:moveTo>
                        <a:pt x="1998" y="1"/>
                      </a:moveTo>
                      <a:cubicBezTo>
                        <a:pt x="1267" y="1"/>
                        <a:pt x="583" y="202"/>
                        <a:pt x="0" y="550"/>
                      </a:cubicBezTo>
                      <a:cubicBezTo>
                        <a:pt x="101" y="1426"/>
                        <a:pt x="1032" y="2486"/>
                        <a:pt x="2413" y="3187"/>
                      </a:cubicBezTo>
                      <a:cubicBezTo>
                        <a:pt x="2798" y="3382"/>
                        <a:pt x="3189" y="3535"/>
                        <a:pt x="3566" y="3644"/>
                      </a:cubicBezTo>
                      <a:lnTo>
                        <a:pt x="5889" y="3644"/>
                      </a:lnTo>
                      <a:cubicBezTo>
                        <a:pt x="5756" y="1608"/>
                        <a:pt x="4065" y="1"/>
                        <a:pt x="19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4" name="Google Shape;9254;p38"/>
                <p:cNvSpPr/>
                <p:nvPr/>
              </p:nvSpPr>
              <p:spPr>
                <a:xfrm>
                  <a:off x="4583425" y="3031425"/>
                  <a:ext cx="2066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" h="377" extrusionOk="0">
                      <a:moveTo>
                        <a:pt x="0" y="0"/>
                      </a:moveTo>
                      <a:lnTo>
                        <a:pt x="293" y="377"/>
                      </a:lnTo>
                      <a:lnTo>
                        <a:pt x="7862" y="377"/>
                      </a:lnTo>
                      <a:lnTo>
                        <a:pt x="82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5" name="Google Shape;9255;p38"/>
                <p:cNvSpPr/>
                <p:nvPr/>
              </p:nvSpPr>
              <p:spPr>
                <a:xfrm>
                  <a:off x="4579100" y="3029325"/>
                  <a:ext cx="2115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2" h="152" extrusionOk="0">
                      <a:moveTo>
                        <a:pt x="0" y="1"/>
                      </a:moveTo>
                      <a:lnTo>
                        <a:pt x="0" y="151"/>
                      </a:lnTo>
                      <a:lnTo>
                        <a:pt x="8462" y="151"/>
                      </a:lnTo>
                      <a:lnTo>
                        <a:pt x="8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6" name="Google Shape;9256;p38"/>
                <p:cNvSpPr/>
                <p:nvPr/>
              </p:nvSpPr>
              <p:spPr>
                <a:xfrm>
                  <a:off x="4691050" y="2946325"/>
                  <a:ext cx="81475" cy="6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2453" extrusionOk="0">
                      <a:moveTo>
                        <a:pt x="22" y="1"/>
                      </a:moveTo>
                      <a:lnTo>
                        <a:pt x="22" y="1"/>
                      </a:lnTo>
                      <a:cubicBezTo>
                        <a:pt x="0" y="402"/>
                        <a:pt x="569" y="1103"/>
                        <a:pt x="1431" y="1691"/>
                      </a:cubicBezTo>
                      <a:cubicBezTo>
                        <a:pt x="2123" y="2166"/>
                        <a:pt x="2818" y="2445"/>
                        <a:pt x="3259" y="2453"/>
                      </a:cubicBezTo>
                      <a:cubicBezTo>
                        <a:pt x="2787" y="1086"/>
                        <a:pt x="1523" y="84"/>
                        <a:pt x="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7" name="Google Shape;9257;p38"/>
                <p:cNvSpPr/>
                <p:nvPr/>
              </p:nvSpPr>
              <p:spPr>
                <a:xfrm>
                  <a:off x="4291900" y="3101725"/>
                  <a:ext cx="56025" cy="1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" h="6599" extrusionOk="0">
                      <a:moveTo>
                        <a:pt x="0" y="0"/>
                      </a:moveTo>
                      <a:lnTo>
                        <a:pt x="837" y="6598"/>
                      </a:lnTo>
                      <a:lnTo>
                        <a:pt x="993" y="6598"/>
                      </a:lnTo>
                      <a:lnTo>
                        <a:pt x="22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8" name="Google Shape;9258;p38"/>
                <p:cNvSpPr/>
                <p:nvPr/>
              </p:nvSpPr>
              <p:spPr>
                <a:xfrm>
                  <a:off x="4333725" y="3101225"/>
                  <a:ext cx="56050" cy="16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" h="6655" extrusionOk="0">
                      <a:moveTo>
                        <a:pt x="1" y="1"/>
                      </a:moveTo>
                      <a:lnTo>
                        <a:pt x="687" y="6654"/>
                      </a:lnTo>
                      <a:lnTo>
                        <a:pt x="846" y="6654"/>
                      </a:lnTo>
                      <a:lnTo>
                        <a:pt x="22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9" name="Google Shape;9259;p38"/>
                <p:cNvSpPr/>
                <p:nvPr/>
              </p:nvSpPr>
              <p:spPr>
                <a:xfrm>
                  <a:off x="5195775" y="3102900"/>
                  <a:ext cx="53250" cy="16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6552" extrusionOk="0">
                      <a:moveTo>
                        <a:pt x="1" y="1"/>
                      </a:moveTo>
                      <a:lnTo>
                        <a:pt x="994" y="6551"/>
                      </a:lnTo>
                      <a:lnTo>
                        <a:pt x="1159" y="6551"/>
                      </a:lnTo>
                      <a:lnTo>
                        <a:pt x="21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0" name="Google Shape;9260;p38"/>
                <p:cNvSpPr/>
                <p:nvPr/>
              </p:nvSpPr>
              <p:spPr>
                <a:xfrm>
                  <a:off x="5150450" y="3102500"/>
                  <a:ext cx="45350" cy="1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6568" extrusionOk="0">
                      <a:moveTo>
                        <a:pt x="0" y="0"/>
                      </a:moveTo>
                      <a:lnTo>
                        <a:pt x="1150" y="6567"/>
                      </a:lnTo>
                      <a:lnTo>
                        <a:pt x="1317" y="6567"/>
                      </a:lnTo>
                      <a:lnTo>
                        <a:pt x="18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1" name="Google Shape;9261;p38"/>
                <p:cNvSpPr/>
                <p:nvPr/>
              </p:nvSpPr>
              <p:spPr>
                <a:xfrm>
                  <a:off x="4269425" y="3037350"/>
                  <a:ext cx="994725" cy="1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89" h="6424" extrusionOk="0">
                      <a:moveTo>
                        <a:pt x="640" y="0"/>
                      </a:moveTo>
                      <a:cubicBezTo>
                        <a:pt x="285" y="0"/>
                        <a:pt x="1" y="302"/>
                        <a:pt x="34" y="653"/>
                      </a:cubicBezTo>
                      <a:lnTo>
                        <a:pt x="511" y="6191"/>
                      </a:lnTo>
                      <a:cubicBezTo>
                        <a:pt x="3091" y="6362"/>
                        <a:pt x="5655" y="6423"/>
                        <a:pt x="8234" y="6423"/>
                      </a:cubicBezTo>
                      <a:cubicBezTo>
                        <a:pt x="14829" y="6423"/>
                        <a:pt x="21529" y="6022"/>
                        <a:pt x="28882" y="6022"/>
                      </a:cubicBezTo>
                      <a:cubicBezTo>
                        <a:pt x="32216" y="6022"/>
                        <a:pt x="35684" y="6104"/>
                        <a:pt x="39337" y="6344"/>
                      </a:cubicBezTo>
                      <a:lnTo>
                        <a:pt x="39761" y="645"/>
                      </a:lnTo>
                      <a:cubicBezTo>
                        <a:pt x="39789" y="296"/>
                        <a:pt x="39510" y="0"/>
                        <a:pt x="39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2" name="Google Shape;9262;p38"/>
                <p:cNvSpPr/>
                <p:nvPr/>
              </p:nvSpPr>
              <p:spPr>
                <a:xfrm>
                  <a:off x="4273325" y="3037350"/>
                  <a:ext cx="990825" cy="15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3" h="6345" extrusionOk="0">
                      <a:moveTo>
                        <a:pt x="484" y="0"/>
                      </a:moveTo>
                      <a:cubicBezTo>
                        <a:pt x="286" y="0"/>
                        <a:pt x="110" y="95"/>
                        <a:pt x="1" y="237"/>
                      </a:cubicBezTo>
                      <a:lnTo>
                        <a:pt x="35875" y="237"/>
                      </a:lnTo>
                      <a:cubicBezTo>
                        <a:pt x="36232" y="237"/>
                        <a:pt x="36511" y="553"/>
                        <a:pt x="36483" y="918"/>
                      </a:cubicBezTo>
                      <a:lnTo>
                        <a:pt x="36112" y="6177"/>
                      </a:lnTo>
                      <a:cubicBezTo>
                        <a:pt x="37125" y="6222"/>
                        <a:pt x="38146" y="6275"/>
                        <a:pt x="39184" y="6344"/>
                      </a:cubicBezTo>
                      <a:lnTo>
                        <a:pt x="39608" y="645"/>
                      </a:lnTo>
                      <a:cubicBezTo>
                        <a:pt x="39633" y="296"/>
                        <a:pt x="39354" y="0"/>
                        <a:pt x="389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3" name="Google Shape;9263;p38"/>
                <p:cNvSpPr/>
                <p:nvPr/>
              </p:nvSpPr>
              <p:spPr>
                <a:xfrm>
                  <a:off x="4282625" y="3051925"/>
                  <a:ext cx="832425" cy="1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7" h="5839" extrusionOk="0">
                      <a:moveTo>
                        <a:pt x="13838" y="0"/>
                      </a:moveTo>
                      <a:cubicBezTo>
                        <a:pt x="6959" y="0"/>
                        <a:pt x="1545" y="3843"/>
                        <a:pt x="0" y="5608"/>
                      </a:cubicBezTo>
                      <a:cubicBezTo>
                        <a:pt x="2575" y="5778"/>
                        <a:pt x="5134" y="5839"/>
                        <a:pt x="7708" y="5839"/>
                      </a:cubicBezTo>
                      <a:cubicBezTo>
                        <a:pt x="14289" y="5839"/>
                        <a:pt x="20976" y="5440"/>
                        <a:pt x="28312" y="5440"/>
                      </a:cubicBezTo>
                      <a:cubicBezTo>
                        <a:pt x="29940" y="5440"/>
                        <a:pt x="31599" y="5459"/>
                        <a:pt x="33296" y="5507"/>
                      </a:cubicBezTo>
                      <a:cubicBezTo>
                        <a:pt x="20974" y="3225"/>
                        <a:pt x="20416" y="0"/>
                        <a:pt x="13846" y="0"/>
                      </a:cubicBezTo>
                      <a:cubicBezTo>
                        <a:pt x="13843" y="0"/>
                        <a:pt x="13841" y="0"/>
                        <a:pt x="138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4" name="Google Shape;9264;p38"/>
                <p:cNvSpPr/>
                <p:nvPr/>
              </p:nvSpPr>
              <p:spPr>
                <a:xfrm>
                  <a:off x="4277950" y="3129150"/>
                  <a:ext cx="981675" cy="2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67" h="1190" extrusionOk="0">
                      <a:moveTo>
                        <a:pt x="29089" y="1"/>
                      </a:moveTo>
                      <a:cubicBezTo>
                        <a:pt x="21322" y="1"/>
                        <a:pt x="14245" y="421"/>
                        <a:pt x="7281" y="421"/>
                      </a:cubicBezTo>
                      <a:cubicBezTo>
                        <a:pt x="4849" y="421"/>
                        <a:pt x="2430" y="370"/>
                        <a:pt x="0" y="231"/>
                      </a:cubicBezTo>
                      <a:lnTo>
                        <a:pt x="0" y="231"/>
                      </a:lnTo>
                      <a:lnTo>
                        <a:pt x="61" y="957"/>
                      </a:lnTo>
                      <a:cubicBezTo>
                        <a:pt x="2662" y="1128"/>
                        <a:pt x="5246" y="1189"/>
                        <a:pt x="7847" y="1189"/>
                      </a:cubicBezTo>
                      <a:cubicBezTo>
                        <a:pt x="14494" y="1189"/>
                        <a:pt x="21248" y="787"/>
                        <a:pt x="28661" y="787"/>
                      </a:cubicBezTo>
                      <a:cubicBezTo>
                        <a:pt x="32022" y="787"/>
                        <a:pt x="35519" y="870"/>
                        <a:pt x="39202" y="1110"/>
                      </a:cubicBezTo>
                      <a:lnTo>
                        <a:pt x="39266" y="284"/>
                      </a:lnTo>
                      <a:cubicBezTo>
                        <a:pt x="35724" y="75"/>
                        <a:pt x="32346" y="1"/>
                        <a:pt x="2908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5" name="Google Shape;9265;p38"/>
                <p:cNvSpPr/>
                <p:nvPr/>
              </p:nvSpPr>
              <p:spPr>
                <a:xfrm>
                  <a:off x="5177800" y="3132550"/>
                  <a:ext cx="81825" cy="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" h="980" extrusionOk="0">
                      <a:moveTo>
                        <a:pt x="78" y="0"/>
                      </a:moveTo>
                      <a:lnTo>
                        <a:pt x="0" y="807"/>
                      </a:lnTo>
                      <a:cubicBezTo>
                        <a:pt x="1055" y="851"/>
                        <a:pt x="2120" y="907"/>
                        <a:pt x="3208" y="980"/>
                      </a:cubicBezTo>
                      <a:lnTo>
                        <a:pt x="3272" y="154"/>
                      </a:lnTo>
                      <a:cubicBezTo>
                        <a:pt x="2190" y="87"/>
                        <a:pt x="1127" y="39"/>
                        <a:pt x="7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6" name="Google Shape;9266;p38"/>
                <p:cNvSpPr/>
                <p:nvPr/>
              </p:nvSpPr>
              <p:spPr>
                <a:xfrm>
                  <a:off x="4927050" y="2829725"/>
                  <a:ext cx="18500" cy="2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1189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218" y="368"/>
                        <a:pt x="1" y="1189"/>
                        <a:pt x="419" y="1189"/>
                      </a:cubicBezTo>
                      <a:cubicBezTo>
                        <a:pt x="623" y="1189"/>
                        <a:pt x="740" y="1046"/>
                        <a:pt x="698" y="689"/>
                      </a:cubicBezTo>
                      <a:cubicBezTo>
                        <a:pt x="659" y="338"/>
                        <a:pt x="408" y="0"/>
                        <a:pt x="408" y="0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7" name="Google Shape;9267;p38"/>
                <p:cNvSpPr/>
                <p:nvPr/>
              </p:nvSpPr>
              <p:spPr>
                <a:xfrm>
                  <a:off x="4972250" y="2861875"/>
                  <a:ext cx="15575" cy="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989" extrusionOk="0">
                      <a:moveTo>
                        <a:pt x="240" y="0"/>
                      </a:moveTo>
                      <a:lnTo>
                        <a:pt x="240" y="0"/>
                      </a:lnTo>
                      <a:cubicBezTo>
                        <a:pt x="65" y="299"/>
                        <a:pt x="0" y="826"/>
                        <a:pt x="246" y="968"/>
                      </a:cubicBezTo>
                      <a:cubicBezTo>
                        <a:pt x="270" y="982"/>
                        <a:pt x="295" y="988"/>
                        <a:pt x="321" y="988"/>
                      </a:cubicBezTo>
                      <a:cubicBezTo>
                        <a:pt x="468" y="988"/>
                        <a:pt x="622" y="782"/>
                        <a:pt x="494" y="564"/>
                      </a:cubicBezTo>
                      <a:cubicBezTo>
                        <a:pt x="299" y="226"/>
                        <a:pt x="240" y="0"/>
                        <a:pt x="240" y="0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8" name="Google Shape;9268;p38"/>
                <p:cNvSpPr/>
                <p:nvPr/>
              </p:nvSpPr>
              <p:spPr>
                <a:xfrm>
                  <a:off x="4932700" y="2843450"/>
                  <a:ext cx="9225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646" extrusionOk="0">
                      <a:moveTo>
                        <a:pt x="204" y="1"/>
                      </a:moveTo>
                      <a:cubicBezTo>
                        <a:pt x="107" y="204"/>
                        <a:pt x="1" y="645"/>
                        <a:pt x="207" y="645"/>
                      </a:cubicBezTo>
                      <a:cubicBezTo>
                        <a:pt x="308" y="645"/>
                        <a:pt x="369" y="570"/>
                        <a:pt x="347" y="377"/>
                      </a:cubicBezTo>
                      <a:cubicBezTo>
                        <a:pt x="327" y="185"/>
                        <a:pt x="204" y="1"/>
                        <a:pt x="204" y="1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9" name="Google Shape;9269;p38"/>
                <p:cNvSpPr/>
                <p:nvPr/>
              </p:nvSpPr>
              <p:spPr>
                <a:xfrm>
                  <a:off x="4888975" y="2847500"/>
                  <a:ext cx="190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1346" extrusionOk="0">
                      <a:moveTo>
                        <a:pt x="293" y="1"/>
                      </a:moveTo>
                      <a:cubicBezTo>
                        <a:pt x="293" y="1"/>
                        <a:pt x="405" y="246"/>
                        <a:pt x="243" y="536"/>
                      </a:cubicBezTo>
                      <a:cubicBezTo>
                        <a:pt x="81" y="824"/>
                        <a:pt x="0" y="1192"/>
                        <a:pt x="397" y="1345"/>
                      </a:cubicBezTo>
                      <a:cubicBezTo>
                        <a:pt x="397" y="1345"/>
                        <a:pt x="759" y="1222"/>
                        <a:pt x="709" y="720"/>
                      </a:cubicBezTo>
                      <a:cubicBezTo>
                        <a:pt x="653" y="215"/>
                        <a:pt x="294" y="1"/>
                        <a:pt x="293" y="1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0" name="Google Shape;9270;p38"/>
                <p:cNvSpPr/>
                <p:nvPr/>
              </p:nvSpPr>
              <p:spPr>
                <a:xfrm>
                  <a:off x="4969325" y="2889150"/>
                  <a:ext cx="187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2138" extrusionOk="0">
                      <a:moveTo>
                        <a:pt x="363" y="1"/>
                      </a:moveTo>
                      <a:cubicBezTo>
                        <a:pt x="282" y="1"/>
                        <a:pt x="163" y="91"/>
                        <a:pt x="106" y="181"/>
                      </a:cubicBezTo>
                      <a:cubicBezTo>
                        <a:pt x="0" y="340"/>
                        <a:pt x="76" y="2137"/>
                        <a:pt x="76" y="2137"/>
                      </a:cubicBezTo>
                      <a:lnTo>
                        <a:pt x="726" y="2137"/>
                      </a:lnTo>
                      <a:cubicBezTo>
                        <a:pt x="726" y="2137"/>
                        <a:pt x="751" y="1133"/>
                        <a:pt x="745" y="388"/>
                      </a:cubicBezTo>
                      <a:cubicBezTo>
                        <a:pt x="737" y="268"/>
                        <a:pt x="489" y="28"/>
                        <a:pt x="383" y="3"/>
                      </a:cubicBezTo>
                      <a:cubicBezTo>
                        <a:pt x="376" y="2"/>
                        <a:pt x="370" y="1"/>
                        <a:pt x="363" y="1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1" name="Google Shape;9271;p38"/>
                <p:cNvSpPr/>
                <p:nvPr/>
              </p:nvSpPr>
              <p:spPr>
                <a:xfrm>
                  <a:off x="4970150" y="2904750"/>
                  <a:ext cx="17550" cy="3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1511" extrusionOk="0">
                      <a:moveTo>
                        <a:pt x="18" y="1"/>
                      </a:moveTo>
                      <a:cubicBezTo>
                        <a:pt x="1" y="581"/>
                        <a:pt x="37" y="1510"/>
                        <a:pt x="37" y="1510"/>
                      </a:cubicBezTo>
                      <a:lnTo>
                        <a:pt x="690" y="1510"/>
                      </a:lnTo>
                      <a:cubicBezTo>
                        <a:pt x="690" y="1510"/>
                        <a:pt x="698" y="1268"/>
                        <a:pt x="701" y="927"/>
                      </a:cubicBezTo>
                      <a:lnTo>
                        <a:pt x="701" y="927"/>
                      </a:lnTo>
                      <a:cubicBezTo>
                        <a:pt x="642" y="1005"/>
                        <a:pt x="573" y="1044"/>
                        <a:pt x="503" y="1044"/>
                      </a:cubicBezTo>
                      <a:cubicBezTo>
                        <a:pt x="269" y="1044"/>
                        <a:pt x="73" y="601"/>
                        <a:pt x="1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2" name="Google Shape;9272;p38"/>
                <p:cNvSpPr/>
                <p:nvPr/>
              </p:nvSpPr>
              <p:spPr>
                <a:xfrm>
                  <a:off x="4890150" y="2881850"/>
                  <a:ext cx="18450" cy="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2463" extrusionOk="0">
                      <a:moveTo>
                        <a:pt x="564" y="0"/>
                      </a:moveTo>
                      <a:cubicBezTo>
                        <a:pt x="530" y="0"/>
                        <a:pt x="482" y="16"/>
                        <a:pt x="417" y="55"/>
                      </a:cubicBezTo>
                      <a:cubicBezTo>
                        <a:pt x="179" y="192"/>
                        <a:pt x="1" y="669"/>
                        <a:pt x="1" y="803"/>
                      </a:cubicBezTo>
                      <a:cubicBezTo>
                        <a:pt x="6" y="1338"/>
                        <a:pt x="20" y="2463"/>
                        <a:pt x="20" y="2463"/>
                      </a:cubicBezTo>
                      <a:lnTo>
                        <a:pt x="670" y="2463"/>
                      </a:lnTo>
                      <a:cubicBezTo>
                        <a:pt x="670" y="2463"/>
                        <a:pt x="737" y="817"/>
                        <a:pt x="662" y="206"/>
                      </a:cubicBezTo>
                      <a:cubicBezTo>
                        <a:pt x="652" y="118"/>
                        <a:pt x="657" y="0"/>
                        <a:pt x="564" y="0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3" name="Google Shape;9273;p38"/>
                <p:cNvSpPr/>
                <p:nvPr/>
              </p:nvSpPr>
              <p:spPr>
                <a:xfrm>
                  <a:off x="4890375" y="2898900"/>
                  <a:ext cx="1760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778" extrusionOk="0">
                      <a:moveTo>
                        <a:pt x="684" y="1"/>
                      </a:moveTo>
                      <a:lnTo>
                        <a:pt x="684" y="1"/>
                      </a:lnTo>
                      <a:cubicBezTo>
                        <a:pt x="620" y="553"/>
                        <a:pt x="433" y="955"/>
                        <a:pt x="212" y="955"/>
                      </a:cubicBezTo>
                      <a:cubicBezTo>
                        <a:pt x="137" y="955"/>
                        <a:pt x="62" y="907"/>
                        <a:pt x="0" y="821"/>
                      </a:cubicBezTo>
                      <a:lnTo>
                        <a:pt x="0" y="821"/>
                      </a:lnTo>
                      <a:cubicBezTo>
                        <a:pt x="6" y="1301"/>
                        <a:pt x="11" y="1778"/>
                        <a:pt x="11" y="1778"/>
                      </a:cubicBezTo>
                      <a:lnTo>
                        <a:pt x="661" y="1778"/>
                      </a:lnTo>
                      <a:cubicBezTo>
                        <a:pt x="661" y="1778"/>
                        <a:pt x="703" y="732"/>
                        <a:pt x="68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4" name="Google Shape;9274;p38"/>
                <p:cNvSpPr/>
                <p:nvPr/>
              </p:nvSpPr>
              <p:spPr>
                <a:xfrm>
                  <a:off x="4928100" y="2862275"/>
                  <a:ext cx="21725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3240" extrusionOk="0">
                      <a:moveTo>
                        <a:pt x="323" y="0"/>
                      </a:moveTo>
                      <a:cubicBezTo>
                        <a:pt x="63" y="0"/>
                        <a:pt x="1" y="145"/>
                        <a:pt x="3" y="274"/>
                      </a:cubicBezTo>
                      <a:cubicBezTo>
                        <a:pt x="9" y="810"/>
                        <a:pt x="95" y="3240"/>
                        <a:pt x="95" y="3240"/>
                      </a:cubicBezTo>
                      <a:lnTo>
                        <a:pt x="748" y="3240"/>
                      </a:lnTo>
                      <a:cubicBezTo>
                        <a:pt x="748" y="3240"/>
                        <a:pt x="868" y="908"/>
                        <a:pt x="796" y="297"/>
                      </a:cubicBezTo>
                      <a:cubicBezTo>
                        <a:pt x="779" y="180"/>
                        <a:pt x="796" y="18"/>
                        <a:pt x="352" y="1"/>
                      </a:cubicBezTo>
                      <a:cubicBezTo>
                        <a:pt x="342" y="1"/>
                        <a:pt x="332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5" name="Google Shape;9275;p38"/>
                <p:cNvSpPr/>
                <p:nvPr/>
              </p:nvSpPr>
              <p:spPr>
                <a:xfrm>
                  <a:off x="4928175" y="2864650"/>
                  <a:ext cx="201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3148" extrusionOk="0">
                      <a:moveTo>
                        <a:pt x="65" y="1"/>
                      </a:moveTo>
                      <a:lnTo>
                        <a:pt x="65" y="1"/>
                      </a:lnTo>
                      <a:cubicBezTo>
                        <a:pt x="17" y="51"/>
                        <a:pt x="0" y="118"/>
                        <a:pt x="0" y="182"/>
                      </a:cubicBezTo>
                      <a:cubicBezTo>
                        <a:pt x="3" y="718"/>
                        <a:pt x="92" y="3148"/>
                        <a:pt x="92" y="3148"/>
                      </a:cubicBezTo>
                      <a:lnTo>
                        <a:pt x="742" y="3148"/>
                      </a:lnTo>
                      <a:cubicBezTo>
                        <a:pt x="742" y="3148"/>
                        <a:pt x="784" y="2358"/>
                        <a:pt x="807" y="1577"/>
                      </a:cubicBezTo>
                      <a:lnTo>
                        <a:pt x="807" y="1577"/>
                      </a:lnTo>
                      <a:cubicBezTo>
                        <a:pt x="723" y="2001"/>
                        <a:pt x="609" y="2275"/>
                        <a:pt x="480" y="2275"/>
                      </a:cubicBezTo>
                      <a:cubicBezTo>
                        <a:pt x="246" y="2275"/>
                        <a:pt x="56" y="1401"/>
                        <a:pt x="56" y="327"/>
                      </a:cubicBezTo>
                      <a:cubicBezTo>
                        <a:pt x="56" y="216"/>
                        <a:pt x="62" y="107"/>
                        <a:pt x="6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6" name="Google Shape;9276;p38"/>
                <p:cNvSpPr/>
                <p:nvPr/>
              </p:nvSpPr>
              <p:spPr>
                <a:xfrm>
                  <a:off x="4900750" y="3027800"/>
                  <a:ext cx="7710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400" extrusionOk="0">
                      <a:moveTo>
                        <a:pt x="1541" y="0"/>
                      </a:moveTo>
                      <a:cubicBezTo>
                        <a:pt x="721" y="0"/>
                        <a:pt x="51" y="176"/>
                        <a:pt x="1" y="399"/>
                      </a:cubicBezTo>
                      <a:lnTo>
                        <a:pt x="3084" y="399"/>
                      </a:lnTo>
                      <a:cubicBezTo>
                        <a:pt x="3033" y="176"/>
                        <a:pt x="2364" y="0"/>
                        <a:pt x="15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7" name="Google Shape;9277;p38"/>
                <p:cNvSpPr/>
                <p:nvPr/>
              </p:nvSpPr>
              <p:spPr>
                <a:xfrm>
                  <a:off x="4935850" y="2948775"/>
                  <a:ext cx="7000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3162" extrusionOk="0">
                      <a:moveTo>
                        <a:pt x="0" y="0"/>
                      </a:moveTo>
                      <a:lnTo>
                        <a:pt x="89" y="3161"/>
                      </a:lnTo>
                      <a:lnTo>
                        <a:pt x="190" y="316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8" name="Google Shape;9278;p38"/>
                <p:cNvSpPr/>
                <p:nvPr/>
              </p:nvSpPr>
              <p:spPr>
                <a:xfrm>
                  <a:off x="4896650" y="2945900"/>
                  <a:ext cx="85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3415" y="274"/>
                      </a:lnTo>
                      <a:lnTo>
                        <a:pt x="341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9" name="Google Shape;9279;p38"/>
                <p:cNvSpPr/>
                <p:nvPr/>
              </p:nvSpPr>
              <p:spPr>
                <a:xfrm>
                  <a:off x="4896650" y="2945275"/>
                  <a:ext cx="8540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107" extrusionOk="0">
                      <a:moveTo>
                        <a:pt x="0" y="1"/>
                      </a:moveTo>
                      <a:lnTo>
                        <a:pt x="0" y="107"/>
                      </a:lnTo>
                      <a:lnTo>
                        <a:pt x="3415" y="107"/>
                      </a:lnTo>
                      <a:lnTo>
                        <a:pt x="3415" y="1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0" name="Google Shape;9280;p38"/>
                <p:cNvSpPr/>
                <p:nvPr/>
              </p:nvSpPr>
              <p:spPr>
                <a:xfrm>
                  <a:off x="4930475" y="3019975"/>
                  <a:ext cx="176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699" extrusionOk="0">
                      <a:moveTo>
                        <a:pt x="352" y="1"/>
                      </a:moveTo>
                      <a:cubicBezTo>
                        <a:pt x="157" y="1"/>
                        <a:pt x="0" y="157"/>
                        <a:pt x="0" y="349"/>
                      </a:cubicBezTo>
                      <a:cubicBezTo>
                        <a:pt x="0" y="542"/>
                        <a:pt x="157" y="698"/>
                        <a:pt x="352" y="698"/>
                      </a:cubicBezTo>
                      <a:cubicBezTo>
                        <a:pt x="547" y="698"/>
                        <a:pt x="703" y="542"/>
                        <a:pt x="703" y="349"/>
                      </a:cubicBezTo>
                      <a:cubicBezTo>
                        <a:pt x="703" y="157"/>
                        <a:pt x="547" y="1"/>
                        <a:pt x="3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1" name="Google Shape;9281;p38"/>
                <p:cNvSpPr/>
                <p:nvPr/>
              </p:nvSpPr>
              <p:spPr>
                <a:xfrm>
                  <a:off x="4933050" y="2983575"/>
                  <a:ext cx="1245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489" extrusionOk="0">
                      <a:moveTo>
                        <a:pt x="249" y="0"/>
                      </a:moveTo>
                      <a:cubicBezTo>
                        <a:pt x="112" y="0"/>
                        <a:pt x="1" y="109"/>
                        <a:pt x="1" y="243"/>
                      </a:cubicBezTo>
                      <a:cubicBezTo>
                        <a:pt x="1" y="380"/>
                        <a:pt x="112" y="489"/>
                        <a:pt x="249" y="489"/>
                      </a:cubicBezTo>
                      <a:cubicBezTo>
                        <a:pt x="386" y="489"/>
                        <a:pt x="497" y="380"/>
                        <a:pt x="497" y="243"/>
                      </a:cubicBezTo>
                      <a:cubicBezTo>
                        <a:pt x="497" y="109"/>
                        <a:pt x="386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2" name="Google Shape;9282;p38"/>
                <p:cNvSpPr/>
                <p:nvPr/>
              </p:nvSpPr>
              <p:spPr>
                <a:xfrm>
                  <a:off x="4931300" y="2945700"/>
                  <a:ext cx="1607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629" extrusionOk="0">
                      <a:moveTo>
                        <a:pt x="317" y="1"/>
                      </a:moveTo>
                      <a:cubicBezTo>
                        <a:pt x="143" y="1"/>
                        <a:pt x="1" y="142"/>
                        <a:pt x="1" y="316"/>
                      </a:cubicBezTo>
                      <a:cubicBezTo>
                        <a:pt x="1" y="489"/>
                        <a:pt x="146" y="628"/>
                        <a:pt x="322" y="628"/>
                      </a:cubicBezTo>
                      <a:cubicBezTo>
                        <a:pt x="500" y="628"/>
                        <a:pt x="643" y="489"/>
                        <a:pt x="643" y="316"/>
                      </a:cubicBezTo>
                      <a:cubicBezTo>
                        <a:pt x="643" y="140"/>
                        <a:pt x="500" y="1"/>
                        <a:pt x="322" y="1"/>
                      </a:cubicBezTo>
                      <a:cubicBezTo>
                        <a:pt x="320" y="1"/>
                        <a:pt x="31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3" name="Google Shape;9283;p38"/>
                <p:cNvSpPr/>
                <p:nvPr/>
              </p:nvSpPr>
              <p:spPr>
                <a:xfrm>
                  <a:off x="4886475" y="2940600"/>
                  <a:ext cx="23175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484" extrusionOk="0">
                      <a:moveTo>
                        <a:pt x="0" y="1"/>
                      </a:moveTo>
                      <a:cubicBezTo>
                        <a:pt x="8" y="269"/>
                        <a:pt x="212" y="484"/>
                        <a:pt x="463" y="484"/>
                      </a:cubicBezTo>
                      <a:cubicBezTo>
                        <a:pt x="714" y="484"/>
                        <a:pt x="915" y="269"/>
                        <a:pt x="9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4" name="Google Shape;9284;p38"/>
                <p:cNvSpPr/>
                <p:nvPr/>
              </p:nvSpPr>
              <p:spPr>
                <a:xfrm>
                  <a:off x="4969100" y="2940600"/>
                  <a:ext cx="23200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484" extrusionOk="0">
                      <a:moveTo>
                        <a:pt x="1" y="1"/>
                      </a:moveTo>
                      <a:cubicBezTo>
                        <a:pt x="9" y="269"/>
                        <a:pt x="213" y="484"/>
                        <a:pt x="464" y="484"/>
                      </a:cubicBezTo>
                      <a:cubicBezTo>
                        <a:pt x="715" y="484"/>
                        <a:pt x="916" y="269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5" name="Google Shape;9285;p38"/>
                <p:cNvSpPr/>
                <p:nvPr/>
              </p:nvSpPr>
              <p:spPr>
                <a:xfrm>
                  <a:off x="4927750" y="2940600"/>
                  <a:ext cx="23250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484" extrusionOk="0">
                      <a:moveTo>
                        <a:pt x="1" y="1"/>
                      </a:moveTo>
                      <a:cubicBezTo>
                        <a:pt x="12" y="269"/>
                        <a:pt x="213" y="484"/>
                        <a:pt x="464" y="484"/>
                      </a:cubicBezTo>
                      <a:cubicBezTo>
                        <a:pt x="715" y="484"/>
                        <a:pt x="918" y="269"/>
                        <a:pt x="9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6" name="Google Shape;9286;p38"/>
                <p:cNvSpPr/>
                <p:nvPr/>
              </p:nvSpPr>
              <p:spPr>
                <a:xfrm>
                  <a:off x="4894825" y="2868150"/>
                  <a:ext cx="757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500" extrusionOk="0">
                      <a:moveTo>
                        <a:pt x="168" y="0"/>
                      </a:moveTo>
                      <a:lnTo>
                        <a:pt x="168" y="0"/>
                      </a:lnTo>
                      <a:cubicBezTo>
                        <a:pt x="87" y="154"/>
                        <a:pt x="1" y="500"/>
                        <a:pt x="171" y="500"/>
                      </a:cubicBezTo>
                      <a:cubicBezTo>
                        <a:pt x="255" y="500"/>
                        <a:pt x="302" y="444"/>
                        <a:pt x="285" y="293"/>
                      </a:cubicBezTo>
                      <a:cubicBezTo>
                        <a:pt x="269" y="143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7" name="Google Shape;9287;p38"/>
                <p:cNvSpPr/>
                <p:nvPr/>
              </p:nvSpPr>
              <p:spPr>
                <a:xfrm>
                  <a:off x="4976225" y="2876450"/>
                  <a:ext cx="5825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400" extrusionOk="0">
                      <a:moveTo>
                        <a:pt x="115" y="0"/>
                      </a:moveTo>
                      <a:lnTo>
                        <a:pt x="115" y="0"/>
                      </a:lnTo>
                      <a:cubicBezTo>
                        <a:pt x="56" y="126"/>
                        <a:pt x="1" y="399"/>
                        <a:pt x="134" y="399"/>
                      </a:cubicBezTo>
                      <a:cubicBezTo>
                        <a:pt x="196" y="399"/>
                        <a:pt x="232" y="352"/>
                        <a:pt x="218" y="232"/>
                      </a:cubicBezTo>
                      <a:cubicBezTo>
                        <a:pt x="199" y="115"/>
                        <a:pt x="115" y="0"/>
                        <a:pt x="115" y="0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8" name="Google Shape;9288;p38"/>
                <p:cNvSpPr/>
                <p:nvPr/>
              </p:nvSpPr>
              <p:spPr>
                <a:xfrm>
                  <a:off x="4934650" y="2984400"/>
                  <a:ext cx="9250" cy="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97" extrusionOk="0">
                      <a:moveTo>
                        <a:pt x="185" y="1"/>
                      </a:moveTo>
                      <a:cubicBezTo>
                        <a:pt x="84" y="1"/>
                        <a:pt x="1" y="82"/>
                        <a:pt x="1" y="182"/>
                      </a:cubicBezTo>
                      <a:cubicBezTo>
                        <a:pt x="54" y="160"/>
                        <a:pt x="110" y="149"/>
                        <a:pt x="168" y="149"/>
                      </a:cubicBezTo>
                      <a:cubicBezTo>
                        <a:pt x="244" y="149"/>
                        <a:pt x="310" y="168"/>
                        <a:pt x="366" y="196"/>
                      </a:cubicBezTo>
                      <a:cubicBezTo>
                        <a:pt x="366" y="191"/>
                        <a:pt x="369" y="185"/>
                        <a:pt x="369" y="182"/>
                      </a:cubicBezTo>
                      <a:cubicBezTo>
                        <a:pt x="369" y="82"/>
                        <a:pt x="285" y="1"/>
                        <a:pt x="18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9" name="Google Shape;9289;p38"/>
                <p:cNvSpPr/>
                <p:nvPr/>
              </p:nvSpPr>
              <p:spPr>
                <a:xfrm>
                  <a:off x="4458450" y="2829725"/>
                  <a:ext cx="18625" cy="2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1189" extrusionOk="0">
                      <a:moveTo>
                        <a:pt x="407" y="0"/>
                      </a:moveTo>
                      <a:lnTo>
                        <a:pt x="407" y="0"/>
                      </a:lnTo>
                      <a:cubicBezTo>
                        <a:pt x="218" y="368"/>
                        <a:pt x="0" y="1189"/>
                        <a:pt x="419" y="1189"/>
                      </a:cubicBezTo>
                      <a:cubicBezTo>
                        <a:pt x="625" y="1189"/>
                        <a:pt x="745" y="1046"/>
                        <a:pt x="698" y="689"/>
                      </a:cubicBezTo>
                      <a:cubicBezTo>
                        <a:pt x="658" y="338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0" name="Google Shape;9290;p38"/>
                <p:cNvSpPr/>
                <p:nvPr/>
              </p:nvSpPr>
              <p:spPr>
                <a:xfrm>
                  <a:off x="4503700" y="2861875"/>
                  <a:ext cx="15525" cy="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989" extrusionOk="0">
                      <a:moveTo>
                        <a:pt x="241" y="0"/>
                      </a:moveTo>
                      <a:cubicBezTo>
                        <a:pt x="68" y="299"/>
                        <a:pt x="1" y="826"/>
                        <a:pt x="249" y="968"/>
                      </a:cubicBezTo>
                      <a:cubicBezTo>
                        <a:pt x="272" y="982"/>
                        <a:pt x="297" y="988"/>
                        <a:pt x="323" y="988"/>
                      </a:cubicBezTo>
                      <a:cubicBezTo>
                        <a:pt x="467" y="988"/>
                        <a:pt x="621" y="782"/>
                        <a:pt x="497" y="564"/>
                      </a:cubicBezTo>
                      <a:cubicBezTo>
                        <a:pt x="299" y="226"/>
                        <a:pt x="241" y="0"/>
                        <a:pt x="241" y="0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1" name="Google Shape;9291;p38"/>
                <p:cNvSpPr/>
                <p:nvPr/>
              </p:nvSpPr>
              <p:spPr>
                <a:xfrm>
                  <a:off x="4464225" y="2843450"/>
                  <a:ext cx="9175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646" extrusionOk="0">
                      <a:moveTo>
                        <a:pt x="202" y="1"/>
                      </a:moveTo>
                      <a:cubicBezTo>
                        <a:pt x="104" y="204"/>
                        <a:pt x="1" y="645"/>
                        <a:pt x="204" y="645"/>
                      </a:cubicBezTo>
                      <a:cubicBezTo>
                        <a:pt x="308" y="645"/>
                        <a:pt x="366" y="570"/>
                        <a:pt x="344" y="377"/>
                      </a:cubicBezTo>
                      <a:cubicBezTo>
                        <a:pt x="324" y="185"/>
                        <a:pt x="202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2" name="Google Shape;9292;p38"/>
                <p:cNvSpPr/>
                <p:nvPr/>
              </p:nvSpPr>
              <p:spPr>
                <a:xfrm>
                  <a:off x="4420350" y="2847500"/>
                  <a:ext cx="1915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1346" extrusionOk="0">
                      <a:moveTo>
                        <a:pt x="294" y="1"/>
                      </a:moveTo>
                      <a:cubicBezTo>
                        <a:pt x="294" y="1"/>
                        <a:pt x="408" y="252"/>
                        <a:pt x="246" y="536"/>
                      </a:cubicBezTo>
                      <a:cubicBezTo>
                        <a:pt x="82" y="824"/>
                        <a:pt x="1" y="1192"/>
                        <a:pt x="400" y="1345"/>
                      </a:cubicBezTo>
                      <a:cubicBezTo>
                        <a:pt x="400" y="1345"/>
                        <a:pt x="765" y="1222"/>
                        <a:pt x="709" y="720"/>
                      </a:cubicBezTo>
                      <a:cubicBezTo>
                        <a:pt x="654" y="215"/>
                        <a:pt x="294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3" name="Google Shape;9293;p38"/>
                <p:cNvSpPr/>
                <p:nvPr/>
              </p:nvSpPr>
              <p:spPr>
                <a:xfrm>
                  <a:off x="4500775" y="2889150"/>
                  <a:ext cx="187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2138" extrusionOk="0">
                      <a:moveTo>
                        <a:pt x="361" y="1"/>
                      </a:moveTo>
                      <a:cubicBezTo>
                        <a:pt x="279" y="1"/>
                        <a:pt x="163" y="91"/>
                        <a:pt x="104" y="181"/>
                      </a:cubicBezTo>
                      <a:cubicBezTo>
                        <a:pt x="1" y="340"/>
                        <a:pt x="73" y="2137"/>
                        <a:pt x="73" y="2137"/>
                      </a:cubicBezTo>
                      <a:lnTo>
                        <a:pt x="726" y="2137"/>
                      </a:lnTo>
                      <a:cubicBezTo>
                        <a:pt x="726" y="2137"/>
                        <a:pt x="748" y="1133"/>
                        <a:pt x="743" y="388"/>
                      </a:cubicBezTo>
                      <a:cubicBezTo>
                        <a:pt x="740" y="268"/>
                        <a:pt x="492" y="28"/>
                        <a:pt x="380" y="3"/>
                      </a:cubicBezTo>
                      <a:cubicBezTo>
                        <a:pt x="374" y="2"/>
                        <a:pt x="367" y="1"/>
                        <a:pt x="361" y="1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4" name="Google Shape;9294;p38"/>
                <p:cNvSpPr/>
                <p:nvPr/>
              </p:nvSpPr>
              <p:spPr>
                <a:xfrm>
                  <a:off x="4501600" y="2904750"/>
                  <a:ext cx="17550" cy="3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1511" extrusionOk="0">
                      <a:moveTo>
                        <a:pt x="18" y="1"/>
                      </a:moveTo>
                      <a:lnTo>
                        <a:pt x="18" y="1"/>
                      </a:lnTo>
                      <a:cubicBezTo>
                        <a:pt x="1" y="581"/>
                        <a:pt x="40" y="1510"/>
                        <a:pt x="40" y="1510"/>
                      </a:cubicBezTo>
                      <a:lnTo>
                        <a:pt x="693" y="1510"/>
                      </a:lnTo>
                      <a:cubicBezTo>
                        <a:pt x="693" y="1510"/>
                        <a:pt x="698" y="1268"/>
                        <a:pt x="701" y="927"/>
                      </a:cubicBezTo>
                      <a:lnTo>
                        <a:pt x="701" y="927"/>
                      </a:lnTo>
                      <a:cubicBezTo>
                        <a:pt x="640" y="1005"/>
                        <a:pt x="573" y="1044"/>
                        <a:pt x="503" y="1044"/>
                      </a:cubicBezTo>
                      <a:cubicBezTo>
                        <a:pt x="269" y="1044"/>
                        <a:pt x="74" y="601"/>
                        <a:pt x="1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5" name="Google Shape;9295;p38"/>
                <p:cNvSpPr/>
                <p:nvPr/>
              </p:nvSpPr>
              <p:spPr>
                <a:xfrm>
                  <a:off x="4421675" y="2881850"/>
                  <a:ext cx="18450" cy="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2463" extrusionOk="0">
                      <a:moveTo>
                        <a:pt x="562" y="0"/>
                      </a:moveTo>
                      <a:cubicBezTo>
                        <a:pt x="528" y="0"/>
                        <a:pt x="482" y="16"/>
                        <a:pt x="417" y="55"/>
                      </a:cubicBezTo>
                      <a:cubicBezTo>
                        <a:pt x="179" y="192"/>
                        <a:pt x="1" y="669"/>
                        <a:pt x="1" y="803"/>
                      </a:cubicBezTo>
                      <a:cubicBezTo>
                        <a:pt x="4" y="1338"/>
                        <a:pt x="18" y="2463"/>
                        <a:pt x="18" y="2463"/>
                      </a:cubicBezTo>
                      <a:lnTo>
                        <a:pt x="670" y="2463"/>
                      </a:lnTo>
                      <a:cubicBezTo>
                        <a:pt x="670" y="2463"/>
                        <a:pt x="737" y="817"/>
                        <a:pt x="659" y="206"/>
                      </a:cubicBezTo>
                      <a:cubicBezTo>
                        <a:pt x="649" y="118"/>
                        <a:pt x="654" y="0"/>
                        <a:pt x="562" y="0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6" name="Google Shape;9296;p38"/>
                <p:cNvSpPr/>
                <p:nvPr/>
              </p:nvSpPr>
              <p:spPr>
                <a:xfrm>
                  <a:off x="4421825" y="2898900"/>
                  <a:ext cx="17675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1778" extrusionOk="0">
                      <a:moveTo>
                        <a:pt x="684" y="1"/>
                      </a:moveTo>
                      <a:lnTo>
                        <a:pt x="684" y="1"/>
                      </a:lnTo>
                      <a:cubicBezTo>
                        <a:pt x="623" y="553"/>
                        <a:pt x="433" y="955"/>
                        <a:pt x="215" y="955"/>
                      </a:cubicBezTo>
                      <a:cubicBezTo>
                        <a:pt x="137" y="955"/>
                        <a:pt x="65" y="907"/>
                        <a:pt x="0" y="821"/>
                      </a:cubicBezTo>
                      <a:lnTo>
                        <a:pt x="0" y="821"/>
                      </a:lnTo>
                      <a:cubicBezTo>
                        <a:pt x="9" y="1301"/>
                        <a:pt x="12" y="1778"/>
                        <a:pt x="12" y="1778"/>
                      </a:cubicBezTo>
                      <a:lnTo>
                        <a:pt x="664" y="1778"/>
                      </a:lnTo>
                      <a:cubicBezTo>
                        <a:pt x="664" y="1778"/>
                        <a:pt x="706" y="732"/>
                        <a:pt x="68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7" name="Google Shape;9297;p38"/>
                <p:cNvSpPr/>
                <p:nvPr/>
              </p:nvSpPr>
              <p:spPr>
                <a:xfrm>
                  <a:off x="4459625" y="2862275"/>
                  <a:ext cx="21725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3240" extrusionOk="0">
                      <a:moveTo>
                        <a:pt x="323" y="0"/>
                      </a:moveTo>
                      <a:cubicBezTo>
                        <a:pt x="60" y="0"/>
                        <a:pt x="1" y="145"/>
                        <a:pt x="3" y="274"/>
                      </a:cubicBezTo>
                      <a:cubicBezTo>
                        <a:pt x="6" y="810"/>
                        <a:pt x="93" y="3240"/>
                        <a:pt x="93" y="3240"/>
                      </a:cubicBezTo>
                      <a:lnTo>
                        <a:pt x="745" y="3240"/>
                      </a:lnTo>
                      <a:cubicBezTo>
                        <a:pt x="745" y="3240"/>
                        <a:pt x="868" y="908"/>
                        <a:pt x="796" y="297"/>
                      </a:cubicBezTo>
                      <a:cubicBezTo>
                        <a:pt x="776" y="180"/>
                        <a:pt x="790" y="18"/>
                        <a:pt x="352" y="1"/>
                      </a:cubicBezTo>
                      <a:cubicBezTo>
                        <a:pt x="342" y="1"/>
                        <a:pt x="332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8" name="Google Shape;9298;p38"/>
                <p:cNvSpPr/>
                <p:nvPr/>
              </p:nvSpPr>
              <p:spPr>
                <a:xfrm>
                  <a:off x="4459700" y="2864650"/>
                  <a:ext cx="20100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3148" extrusionOk="0">
                      <a:moveTo>
                        <a:pt x="62" y="1"/>
                      </a:moveTo>
                      <a:cubicBezTo>
                        <a:pt x="17" y="51"/>
                        <a:pt x="0" y="118"/>
                        <a:pt x="0" y="182"/>
                      </a:cubicBezTo>
                      <a:cubicBezTo>
                        <a:pt x="3" y="718"/>
                        <a:pt x="90" y="3148"/>
                        <a:pt x="90" y="3148"/>
                      </a:cubicBezTo>
                      <a:lnTo>
                        <a:pt x="742" y="3148"/>
                      </a:lnTo>
                      <a:cubicBezTo>
                        <a:pt x="742" y="3148"/>
                        <a:pt x="784" y="2358"/>
                        <a:pt x="804" y="1577"/>
                      </a:cubicBezTo>
                      <a:lnTo>
                        <a:pt x="804" y="1577"/>
                      </a:lnTo>
                      <a:cubicBezTo>
                        <a:pt x="723" y="2001"/>
                        <a:pt x="606" y="2275"/>
                        <a:pt x="477" y="2275"/>
                      </a:cubicBezTo>
                      <a:cubicBezTo>
                        <a:pt x="243" y="2275"/>
                        <a:pt x="56" y="1401"/>
                        <a:pt x="56" y="327"/>
                      </a:cubicBezTo>
                      <a:cubicBezTo>
                        <a:pt x="56" y="216"/>
                        <a:pt x="59" y="107"/>
                        <a:pt x="6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9" name="Google Shape;9299;p38"/>
                <p:cNvSpPr/>
                <p:nvPr/>
              </p:nvSpPr>
              <p:spPr>
                <a:xfrm>
                  <a:off x="4432225" y="3027800"/>
                  <a:ext cx="77075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0" extrusionOk="0">
                      <a:moveTo>
                        <a:pt x="1543" y="0"/>
                      </a:moveTo>
                      <a:cubicBezTo>
                        <a:pt x="723" y="0"/>
                        <a:pt x="53" y="176"/>
                        <a:pt x="0" y="399"/>
                      </a:cubicBezTo>
                      <a:lnTo>
                        <a:pt x="3083" y="399"/>
                      </a:lnTo>
                      <a:cubicBezTo>
                        <a:pt x="3035" y="176"/>
                        <a:pt x="2363" y="0"/>
                        <a:pt x="15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0" name="Google Shape;9300;p38"/>
                <p:cNvSpPr/>
                <p:nvPr/>
              </p:nvSpPr>
              <p:spPr>
                <a:xfrm>
                  <a:off x="4467300" y="2948775"/>
                  <a:ext cx="7000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3162" extrusionOk="0">
                      <a:moveTo>
                        <a:pt x="0" y="0"/>
                      </a:moveTo>
                      <a:lnTo>
                        <a:pt x="90" y="3161"/>
                      </a:lnTo>
                      <a:lnTo>
                        <a:pt x="190" y="316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1" name="Google Shape;9301;p38"/>
                <p:cNvSpPr/>
                <p:nvPr/>
              </p:nvSpPr>
              <p:spPr>
                <a:xfrm>
                  <a:off x="4428100" y="2945900"/>
                  <a:ext cx="85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3415" y="274"/>
                      </a:lnTo>
                      <a:lnTo>
                        <a:pt x="34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2" name="Google Shape;9302;p38"/>
                <p:cNvSpPr/>
                <p:nvPr/>
              </p:nvSpPr>
              <p:spPr>
                <a:xfrm>
                  <a:off x="4428100" y="2945275"/>
                  <a:ext cx="8540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107" extrusionOk="0">
                      <a:moveTo>
                        <a:pt x="1" y="1"/>
                      </a:moveTo>
                      <a:lnTo>
                        <a:pt x="1" y="107"/>
                      </a:lnTo>
                      <a:lnTo>
                        <a:pt x="3415" y="107"/>
                      </a:lnTo>
                      <a:lnTo>
                        <a:pt x="3415" y="1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3" name="Google Shape;9303;p38"/>
                <p:cNvSpPr/>
                <p:nvPr/>
              </p:nvSpPr>
              <p:spPr>
                <a:xfrm>
                  <a:off x="4461925" y="3019975"/>
                  <a:ext cx="176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699" extrusionOk="0">
                      <a:moveTo>
                        <a:pt x="355" y="1"/>
                      </a:moveTo>
                      <a:cubicBezTo>
                        <a:pt x="160" y="1"/>
                        <a:pt x="1" y="157"/>
                        <a:pt x="1" y="349"/>
                      </a:cubicBezTo>
                      <a:cubicBezTo>
                        <a:pt x="1" y="542"/>
                        <a:pt x="160" y="698"/>
                        <a:pt x="355" y="698"/>
                      </a:cubicBezTo>
                      <a:cubicBezTo>
                        <a:pt x="547" y="698"/>
                        <a:pt x="706" y="542"/>
                        <a:pt x="706" y="349"/>
                      </a:cubicBezTo>
                      <a:cubicBezTo>
                        <a:pt x="706" y="157"/>
                        <a:pt x="547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4" name="Google Shape;9304;p38"/>
                <p:cNvSpPr/>
                <p:nvPr/>
              </p:nvSpPr>
              <p:spPr>
                <a:xfrm>
                  <a:off x="4464575" y="2983575"/>
                  <a:ext cx="123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89" extrusionOk="0">
                      <a:moveTo>
                        <a:pt x="249" y="0"/>
                      </a:moveTo>
                      <a:cubicBezTo>
                        <a:pt x="112" y="0"/>
                        <a:pt x="1" y="109"/>
                        <a:pt x="1" y="243"/>
                      </a:cubicBezTo>
                      <a:cubicBezTo>
                        <a:pt x="1" y="380"/>
                        <a:pt x="112" y="489"/>
                        <a:pt x="249" y="489"/>
                      </a:cubicBezTo>
                      <a:cubicBezTo>
                        <a:pt x="383" y="489"/>
                        <a:pt x="494" y="380"/>
                        <a:pt x="494" y="243"/>
                      </a:cubicBezTo>
                      <a:cubicBezTo>
                        <a:pt x="494" y="109"/>
                        <a:pt x="383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5" name="Google Shape;9305;p38"/>
                <p:cNvSpPr/>
                <p:nvPr/>
              </p:nvSpPr>
              <p:spPr>
                <a:xfrm>
                  <a:off x="4462825" y="2945700"/>
                  <a:ext cx="1607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629" extrusionOk="0">
                      <a:moveTo>
                        <a:pt x="317" y="1"/>
                      </a:moveTo>
                      <a:cubicBezTo>
                        <a:pt x="140" y="1"/>
                        <a:pt x="1" y="142"/>
                        <a:pt x="1" y="316"/>
                      </a:cubicBezTo>
                      <a:cubicBezTo>
                        <a:pt x="1" y="489"/>
                        <a:pt x="143" y="628"/>
                        <a:pt x="322" y="628"/>
                      </a:cubicBezTo>
                      <a:cubicBezTo>
                        <a:pt x="497" y="628"/>
                        <a:pt x="643" y="489"/>
                        <a:pt x="643" y="316"/>
                      </a:cubicBezTo>
                      <a:cubicBezTo>
                        <a:pt x="643" y="140"/>
                        <a:pt x="497" y="1"/>
                        <a:pt x="322" y="1"/>
                      </a:cubicBezTo>
                      <a:cubicBezTo>
                        <a:pt x="320" y="1"/>
                        <a:pt x="31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6" name="Google Shape;9306;p38"/>
                <p:cNvSpPr/>
                <p:nvPr/>
              </p:nvSpPr>
              <p:spPr>
                <a:xfrm>
                  <a:off x="4417925" y="2940600"/>
                  <a:ext cx="23250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484" extrusionOk="0">
                      <a:moveTo>
                        <a:pt x="0" y="1"/>
                      </a:moveTo>
                      <a:cubicBezTo>
                        <a:pt x="11" y="269"/>
                        <a:pt x="212" y="484"/>
                        <a:pt x="463" y="484"/>
                      </a:cubicBezTo>
                      <a:cubicBezTo>
                        <a:pt x="714" y="484"/>
                        <a:pt x="918" y="269"/>
                        <a:pt x="9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7" name="Google Shape;9307;p38"/>
                <p:cNvSpPr/>
                <p:nvPr/>
              </p:nvSpPr>
              <p:spPr>
                <a:xfrm>
                  <a:off x="4500575" y="2940600"/>
                  <a:ext cx="23250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484" extrusionOk="0">
                      <a:moveTo>
                        <a:pt x="0" y="1"/>
                      </a:moveTo>
                      <a:cubicBezTo>
                        <a:pt x="11" y="269"/>
                        <a:pt x="212" y="484"/>
                        <a:pt x="463" y="484"/>
                      </a:cubicBezTo>
                      <a:cubicBezTo>
                        <a:pt x="714" y="484"/>
                        <a:pt x="918" y="269"/>
                        <a:pt x="9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8" name="Google Shape;9308;p38"/>
                <p:cNvSpPr/>
                <p:nvPr/>
              </p:nvSpPr>
              <p:spPr>
                <a:xfrm>
                  <a:off x="4459275" y="2940600"/>
                  <a:ext cx="23175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484" extrusionOk="0">
                      <a:moveTo>
                        <a:pt x="1" y="1"/>
                      </a:moveTo>
                      <a:cubicBezTo>
                        <a:pt x="9" y="269"/>
                        <a:pt x="213" y="484"/>
                        <a:pt x="464" y="484"/>
                      </a:cubicBezTo>
                      <a:cubicBezTo>
                        <a:pt x="715" y="484"/>
                        <a:pt x="916" y="269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9" name="Google Shape;9309;p38"/>
                <p:cNvSpPr/>
                <p:nvPr/>
              </p:nvSpPr>
              <p:spPr>
                <a:xfrm>
                  <a:off x="4426300" y="2868150"/>
                  <a:ext cx="76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00" extrusionOk="0">
                      <a:moveTo>
                        <a:pt x="167" y="0"/>
                      </a:moveTo>
                      <a:lnTo>
                        <a:pt x="167" y="0"/>
                      </a:lnTo>
                      <a:cubicBezTo>
                        <a:pt x="86" y="154"/>
                        <a:pt x="0" y="500"/>
                        <a:pt x="170" y="500"/>
                      </a:cubicBezTo>
                      <a:cubicBezTo>
                        <a:pt x="254" y="500"/>
                        <a:pt x="304" y="438"/>
                        <a:pt x="285" y="293"/>
                      </a:cubicBezTo>
                      <a:cubicBezTo>
                        <a:pt x="268" y="143"/>
                        <a:pt x="167" y="0"/>
                        <a:pt x="167" y="0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0" name="Google Shape;9310;p38"/>
                <p:cNvSpPr/>
                <p:nvPr/>
              </p:nvSpPr>
              <p:spPr>
                <a:xfrm>
                  <a:off x="4507675" y="2876450"/>
                  <a:ext cx="5825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400" extrusionOk="0">
                      <a:moveTo>
                        <a:pt x="118" y="0"/>
                      </a:moveTo>
                      <a:lnTo>
                        <a:pt x="118" y="0"/>
                      </a:lnTo>
                      <a:cubicBezTo>
                        <a:pt x="59" y="126"/>
                        <a:pt x="1" y="399"/>
                        <a:pt x="135" y="399"/>
                      </a:cubicBezTo>
                      <a:cubicBezTo>
                        <a:pt x="199" y="399"/>
                        <a:pt x="232" y="352"/>
                        <a:pt x="218" y="232"/>
                      </a:cubicBezTo>
                      <a:cubicBezTo>
                        <a:pt x="202" y="115"/>
                        <a:pt x="118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1" name="Google Shape;9311;p38"/>
                <p:cNvSpPr/>
                <p:nvPr/>
              </p:nvSpPr>
              <p:spPr>
                <a:xfrm>
                  <a:off x="4466100" y="2984400"/>
                  <a:ext cx="9325" cy="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197" extrusionOk="0">
                      <a:moveTo>
                        <a:pt x="188" y="1"/>
                      </a:moveTo>
                      <a:cubicBezTo>
                        <a:pt x="85" y="1"/>
                        <a:pt x="1" y="82"/>
                        <a:pt x="1" y="182"/>
                      </a:cubicBezTo>
                      <a:cubicBezTo>
                        <a:pt x="54" y="160"/>
                        <a:pt x="110" y="149"/>
                        <a:pt x="168" y="149"/>
                      </a:cubicBezTo>
                      <a:cubicBezTo>
                        <a:pt x="246" y="149"/>
                        <a:pt x="313" y="168"/>
                        <a:pt x="369" y="196"/>
                      </a:cubicBezTo>
                      <a:cubicBezTo>
                        <a:pt x="369" y="191"/>
                        <a:pt x="372" y="185"/>
                        <a:pt x="372" y="182"/>
                      </a:cubicBezTo>
                      <a:cubicBezTo>
                        <a:pt x="372" y="82"/>
                        <a:pt x="288" y="1"/>
                        <a:pt x="18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12" name="Google Shape;9312;p38"/>
              <p:cNvGrpSpPr/>
              <p:nvPr/>
            </p:nvGrpSpPr>
            <p:grpSpPr>
              <a:xfrm>
                <a:off x="7595442" y="1054762"/>
                <a:ext cx="1174460" cy="3004006"/>
                <a:chOff x="5680150" y="3821825"/>
                <a:chExt cx="305650" cy="781825"/>
              </a:xfrm>
            </p:grpSpPr>
            <p:sp>
              <p:nvSpPr>
                <p:cNvPr id="9313" name="Google Shape;9313;p38"/>
                <p:cNvSpPr/>
                <p:nvPr/>
              </p:nvSpPr>
              <p:spPr>
                <a:xfrm>
                  <a:off x="5728275" y="3861025"/>
                  <a:ext cx="217975" cy="61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9" h="24540" extrusionOk="0">
                      <a:moveTo>
                        <a:pt x="4358" y="1"/>
                      </a:moveTo>
                      <a:cubicBezTo>
                        <a:pt x="2325" y="1"/>
                        <a:pt x="1" y="2034"/>
                        <a:pt x="1" y="2034"/>
                      </a:cubicBezTo>
                      <a:lnTo>
                        <a:pt x="1" y="24540"/>
                      </a:lnTo>
                      <a:lnTo>
                        <a:pt x="8719" y="24540"/>
                      </a:lnTo>
                      <a:lnTo>
                        <a:pt x="8719" y="2034"/>
                      </a:lnTo>
                      <a:cubicBezTo>
                        <a:pt x="8719" y="2034"/>
                        <a:pt x="6392" y="1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4" name="Google Shape;9314;p38"/>
                <p:cNvSpPr/>
                <p:nvPr/>
              </p:nvSpPr>
              <p:spPr>
                <a:xfrm>
                  <a:off x="5737000" y="4221200"/>
                  <a:ext cx="200550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2" h="9770" extrusionOk="0">
                      <a:moveTo>
                        <a:pt x="1" y="0"/>
                      </a:moveTo>
                      <a:lnTo>
                        <a:pt x="1" y="9770"/>
                      </a:lnTo>
                      <a:lnTo>
                        <a:pt x="8021" y="9770"/>
                      </a:lnTo>
                      <a:lnTo>
                        <a:pt x="8021" y="182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5" name="Google Shape;9315;p38"/>
                <p:cNvSpPr/>
                <p:nvPr/>
              </p:nvSpPr>
              <p:spPr>
                <a:xfrm>
                  <a:off x="5745725" y="3887950"/>
                  <a:ext cx="179400" cy="56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6" h="22718" extrusionOk="0">
                      <a:moveTo>
                        <a:pt x="3588" y="1"/>
                      </a:moveTo>
                      <a:cubicBezTo>
                        <a:pt x="1914" y="1"/>
                        <a:pt x="0" y="1881"/>
                        <a:pt x="0" y="1881"/>
                      </a:cubicBezTo>
                      <a:lnTo>
                        <a:pt x="0" y="22718"/>
                      </a:lnTo>
                      <a:lnTo>
                        <a:pt x="7173" y="22718"/>
                      </a:lnTo>
                      <a:lnTo>
                        <a:pt x="7176" y="1881"/>
                      </a:lnTo>
                      <a:cubicBezTo>
                        <a:pt x="7176" y="1881"/>
                        <a:pt x="5262" y="1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6" name="Google Shape;9316;p38"/>
                <p:cNvSpPr/>
                <p:nvPr/>
              </p:nvSpPr>
              <p:spPr>
                <a:xfrm>
                  <a:off x="5751850" y="3894575"/>
                  <a:ext cx="167075" cy="5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3" h="22185" extrusionOk="0">
                      <a:moveTo>
                        <a:pt x="3343" y="1"/>
                      </a:moveTo>
                      <a:cubicBezTo>
                        <a:pt x="1783" y="1"/>
                        <a:pt x="1" y="1839"/>
                        <a:pt x="1" y="1839"/>
                      </a:cubicBezTo>
                      <a:lnTo>
                        <a:pt x="1" y="22185"/>
                      </a:lnTo>
                      <a:lnTo>
                        <a:pt x="6680" y="22185"/>
                      </a:lnTo>
                      <a:lnTo>
                        <a:pt x="6682" y="1839"/>
                      </a:lnTo>
                      <a:cubicBezTo>
                        <a:pt x="6682" y="1839"/>
                        <a:pt x="4902" y="1"/>
                        <a:pt x="334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7" name="Google Shape;9317;p38"/>
                <p:cNvSpPr/>
                <p:nvPr/>
              </p:nvSpPr>
              <p:spPr>
                <a:xfrm>
                  <a:off x="5761550" y="4099425"/>
                  <a:ext cx="147750" cy="34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0" h="13777" extrusionOk="0">
                      <a:moveTo>
                        <a:pt x="2955" y="0"/>
                      </a:moveTo>
                      <a:cubicBezTo>
                        <a:pt x="1577" y="0"/>
                        <a:pt x="1" y="4899"/>
                        <a:pt x="1" y="4899"/>
                      </a:cubicBezTo>
                      <a:lnTo>
                        <a:pt x="1" y="13776"/>
                      </a:lnTo>
                      <a:lnTo>
                        <a:pt x="5909" y="13776"/>
                      </a:lnTo>
                      <a:lnTo>
                        <a:pt x="5909" y="4899"/>
                      </a:lnTo>
                      <a:cubicBezTo>
                        <a:pt x="5909" y="4896"/>
                        <a:pt x="4333" y="0"/>
                        <a:pt x="295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8" name="Google Shape;9318;p38"/>
                <p:cNvSpPr/>
                <p:nvPr/>
              </p:nvSpPr>
              <p:spPr>
                <a:xfrm>
                  <a:off x="5828500" y="3879850"/>
                  <a:ext cx="13775" cy="5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22568" extrusionOk="0">
                      <a:moveTo>
                        <a:pt x="1" y="1"/>
                      </a:moveTo>
                      <a:lnTo>
                        <a:pt x="1" y="22567"/>
                      </a:lnTo>
                      <a:lnTo>
                        <a:pt x="550" y="22567"/>
                      </a:lnTo>
                      <a:lnTo>
                        <a:pt x="5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9" name="Google Shape;9319;p38"/>
                <p:cNvSpPr/>
                <p:nvPr/>
              </p:nvSpPr>
              <p:spPr>
                <a:xfrm>
                  <a:off x="5828500" y="4241700"/>
                  <a:ext cx="13850" cy="2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8808" extrusionOk="0">
                      <a:moveTo>
                        <a:pt x="1" y="0"/>
                      </a:moveTo>
                      <a:lnTo>
                        <a:pt x="1" y="8791"/>
                      </a:lnTo>
                      <a:lnTo>
                        <a:pt x="553" y="8808"/>
                      </a:lnTo>
                      <a:lnTo>
                        <a:pt x="553" y="1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0" name="Google Shape;9320;p38"/>
                <p:cNvSpPr/>
                <p:nvPr/>
              </p:nvSpPr>
              <p:spPr>
                <a:xfrm>
                  <a:off x="5738400" y="3932450"/>
                  <a:ext cx="194050" cy="1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26" extrusionOk="0">
                      <a:moveTo>
                        <a:pt x="0" y="0"/>
                      </a:moveTo>
                      <a:lnTo>
                        <a:pt x="0" y="625"/>
                      </a:lnTo>
                      <a:lnTo>
                        <a:pt x="7762" y="625"/>
                      </a:lnTo>
                      <a:lnTo>
                        <a:pt x="77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1" name="Google Shape;9321;p38"/>
                <p:cNvSpPr/>
                <p:nvPr/>
              </p:nvSpPr>
              <p:spPr>
                <a:xfrm>
                  <a:off x="5738400" y="4117900"/>
                  <a:ext cx="194050" cy="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23" extrusionOk="0">
                      <a:moveTo>
                        <a:pt x="0" y="0"/>
                      </a:moveTo>
                      <a:lnTo>
                        <a:pt x="0" y="623"/>
                      </a:lnTo>
                      <a:lnTo>
                        <a:pt x="7762" y="623"/>
                      </a:lnTo>
                      <a:lnTo>
                        <a:pt x="77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2" name="Google Shape;9322;p38"/>
                <p:cNvSpPr/>
                <p:nvPr/>
              </p:nvSpPr>
              <p:spPr>
                <a:xfrm>
                  <a:off x="5738400" y="4303200"/>
                  <a:ext cx="194050" cy="1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26" extrusionOk="0">
                      <a:moveTo>
                        <a:pt x="0" y="1"/>
                      </a:moveTo>
                      <a:lnTo>
                        <a:pt x="0" y="626"/>
                      </a:lnTo>
                      <a:lnTo>
                        <a:pt x="7762" y="626"/>
                      </a:lnTo>
                      <a:lnTo>
                        <a:pt x="776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3" name="Google Shape;9323;p38"/>
                <p:cNvSpPr/>
                <p:nvPr/>
              </p:nvSpPr>
              <p:spPr>
                <a:xfrm>
                  <a:off x="5699050" y="4471500"/>
                  <a:ext cx="254250" cy="1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0" h="774" extrusionOk="0">
                      <a:moveTo>
                        <a:pt x="1" y="1"/>
                      </a:moveTo>
                      <a:lnTo>
                        <a:pt x="1" y="773"/>
                      </a:lnTo>
                      <a:lnTo>
                        <a:pt x="10170" y="773"/>
                      </a:lnTo>
                      <a:lnTo>
                        <a:pt x="1017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4" name="Google Shape;9324;p38"/>
                <p:cNvSpPr/>
                <p:nvPr/>
              </p:nvSpPr>
              <p:spPr>
                <a:xfrm>
                  <a:off x="5764550" y="4471500"/>
                  <a:ext cx="135750" cy="1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0" h="774" extrusionOk="0">
                      <a:moveTo>
                        <a:pt x="1" y="1"/>
                      </a:moveTo>
                      <a:lnTo>
                        <a:pt x="497" y="773"/>
                      </a:lnTo>
                      <a:lnTo>
                        <a:pt x="4933" y="773"/>
                      </a:lnTo>
                      <a:lnTo>
                        <a:pt x="5429" y="1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5" name="Google Shape;9325;p38"/>
                <p:cNvSpPr/>
                <p:nvPr/>
              </p:nvSpPr>
              <p:spPr>
                <a:xfrm>
                  <a:off x="5682100" y="3821825"/>
                  <a:ext cx="152575" cy="50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3" h="20132" extrusionOk="0">
                      <a:moveTo>
                        <a:pt x="6101" y="1"/>
                      </a:moveTo>
                      <a:cubicBezTo>
                        <a:pt x="6035" y="1"/>
                        <a:pt x="2752" y="12"/>
                        <a:pt x="350" y="2157"/>
                      </a:cubicBezTo>
                      <a:cubicBezTo>
                        <a:pt x="350" y="2157"/>
                        <a:pt x="1" y="3251"/>
                        <a:pt x="517" y="20132"/>
                      </a:cubicBezTo>
                      <a:lnTo>
                        <a:pt x="737" y="20096"/>
                      </a:lnTo>
                      <a:cubicBezTo>
                        <a:pt x="1251" y="16310"/>
                        <a:pt x="6102" y="7709"/>
                        <a:pt x="6102" y="1"/>
                      </a:cubicBezTo>
                      <a:cubicBezTo>
                        <a:pt x="6102" y="1"/>
                        <a:pt x="6102" y="1"/>
                        <a:pt x="6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6" name="Google Shape;9326;p38"/>
                <p:cNvSpPr/>
                <p:nvPr/>
              </p:nvSpPr>
              <p:spPr>
                <a:xfrm>
                  <a:off x="5693700" y="3937475"/>
                  <a:ext cx="133225" cy="38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9" h="15506" extrusionOk="0">
                      <a:moveTo>
                        <a:pt x="5329" y="0"/>
                      </a:moveTo>
                      <a:lnTo>
                        <a:pt x="5329" y="0"/>
                      </a:lnTo>
                      <a:cubicBezTo>
                        <a:pt x="4172" y="3930"/>
                        <a:pt x="2149" y="8590"/>
                        <a:pt x="1325" y="8590"/>
                      </a:cubicBezTo>
                      <a:cubicBezTo>
                        <a:pt x="1324" y="8590"/>
                        <a:pt x="1323" y="8590"/>
                        <a:pt x="1323" y="8590"/>
                      </a:cubicBezTo>
                      <a:cubicBezTo>
                        <a:pt x="887" y="8587"/>
                        <a:pt x="371" y="7446"/>
                        <a:pt x="0" y="5817"/>
                      </a:cubicBezTo>
                      <a:lnTo>
                        <a:pt x="0" y="5817"/>
                      </a:lnTo>
                      <a:cubicBezTo>
                        <a:pt x="42" y="8264"/>
                        <a:pt x="115" y="11419"/>
                        <a:pt x="240" y="15506"/>
                      </a:cubicBezTo>
                      <a:lnTo>
                        <a:pt x="460" y="15470"/>
                      </a:lnTo>
                      <a:cubicBezTo>
                        <a:pt x="873" y="12434"/>
                        <a:pt x="4082" y="6297"/>
                        <a:pt x="532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7" name="Google Shape;9327;p38"/>
                <p:cNvSpPr/>
                <p:nvPr/>
              </p:nvSpPr>
              <p:spPr>
                <a:xfrm>
                  <a:off x="5680225" y="4286675"/>
                  <a:ext cx="74650" cy="3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12679" extrusionOk="0">
                      <a:moveTo>
                        <a:pt x="589" y="1"/>
                      </a:moveTo>
                      <a:lnTo>
                        <a:pt x="1" y="12080"/>
                      </a:lnTo>
                      <a:cubicBezTo>
                        <a:pt x="1" y="12080"/>
                        <a:pt x="574" y="12679"/>
                        <a:pt x="1765" y="12679"/>
                      </a:cubicBezTo>
                      <a:cubicBezTo>
                        <a:pt x="2117" y="12679"/>
                        <a:pt x="2524" y="12626"/>
                        <a:pt x="2986" y="12491"/>
                      </a:cubicBezTo>
                      <a:cubicBezTo>
                        <a:pt x="2648" y="6635"/>
                        <a:pt x="589" y="4"/>
                        <a:pt x="5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8" name="Google Shape;9328;p38"/>
                <p:cNvSpPr/>
                <p:nvPr/>
              </p:nvSpPr>
              <p:spPr>
                <a:xfrm>
                  <a:off x="5680150" y="4286750"/>
                  <a:ext cx="48225" cy="3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676" extrusionOk="0">
                      <a:moveTo>
                        <a:pt x="590" y="1"/>
                      </a:moveTo>
                      <a:lnTo>
                        <a:pt x="1" y="12080"/>
                      </a:lnTo>
                      <a:cubicBezTo>
                        <a:pt x="1" y="12080"/>
                        <a:pt x="573" y="12676"/>
                        <a:pt x="1758" y="12676"/>
                      </a:cubicBezTo>
                      <a:cubicBezTo>
                        <a:pt x="1813" y="12676"/>
                        <a:pt x="1870" y="12674"/>
                        <a:pt x="1929" y="12672"/>
                      </a:cubicBezTo>
                      <a:cubicBezTo>
                        <a:pt x="1650" y="12114"/>
                        <a:pt x="1382" y="11408"/>
                        <a:pt x="1161" y="10529"/>
                      </a:cubicBezTo>
                      <a:cubicBezTo>
                        <a:pt x="285" y="6989"/>
                        <a:pt x="344" y="2411"/>
                        <a:pt x="1203" y="2210"/>
                      </a:cubicBezTo>
                      <a:lnTo>
                        <a:pt x="1209" y="2210"/>
                      </a:lnTo>
                      <a:cubicBezTo>
                        <a:pt x="855" y="851"/>
                        <a:pt x="590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9" name="Google Shape;9329;p38"/>
                <p:cNvSpPr/>
                <p:nvPr/>
              </p:nvSpPr>
              <p:spPr>
                <a:xfrm>
                  <a:off x="5693238" y="4311725"/>
                  <a:ext cx="24425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032" extrusionOk="0">
                      <a:moveTo>
                        <a:pt x="148" y="1"/>
                      </a:moveTo>
                      <a:cubicBezTo>
                        <a:pt x="26" y="1"/>
                        <a:pt x="0" y="92"/>
                        <a:pt x="0" y="399"/>
                      </a:cubicBezTo>
                      <a:cubicBezTo>
                        <a:pt x="0" y="890"/>
                        <a:pt x="67" y="862"/>
                        <a:pt x="489" y="960"/>
                      </a:cubicBezTo>
                      <a:cubicBezTo>
                        <a:pt x="647" y="998"/>
                        <a:pt x="755" y="1031"/>
                        <a:pt x="828" y="1031"/>
                      </a:cubicBezTo>
                      <a:cubicBezTo>
                        <a:pt x="951" y="1031"/>
                        <a:pt x="977" y="940"/>
                        <a:pt x="977" y="633"/>
                      </a:cubicBezTo>
                      <a:cubicBezTo>
                        <a:pt x="977" y="142"/>
                        <a:pt x="907" y="173"/>
                        <a:pt x="489" y="72"/>
                      </a:cubicBezTo>
                      <a:cubicBezTo>
                        <a:pt x="330" y="34"/>
                        <a:pt x="221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0" name="Google Shape;9330;p38"/>
                <p:cNvSpPr/>
                <p:nvPr/>
              </p:nvSpPr>
              <p:spPr>
                <a:xfrm>
                  <a:off x="5695925" y="3911950"/>
                  <a:ext cx="94600" cy="2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4" h="8365" extrusionOk="0">
                      <a:moveTo>
                        <a:pt x="73" y="0"/>
                      </a:moveTo>
                      <a:lnTo>
                        <a:pt x="73" y="0"/>
                      </a:lnTo>
                      <a:cubicBezTo>
                        <a:pt x="0" y="2037"/>
                        <a:pt x="277" y="7853"/>
                        <a:pt x="1102" y="8336"/>
                      </a:cubicBezTo>
                      <a:cubicBezTo>
                        <a:pt x="1136" y="8356"/>
                        <a:pt x="1171" y="8365"/>
                        <a:pt x="1207" y="8365"/>
                      </a:cubicBezTo>
                      <a:cubicBezTo>
                        <a:pt x="2075" y="8365"/>
                        <a:pt x="3783" y="3126"/>
                        <a:pt x="3783" y="3125"/>
                      </a:cubicBezTo>
                      <a:lnTo>
                        <a:pt x="3783" y="3125"/>
                      </a:lnTo>
                      <a:cubicBezTo>
                        <a:pt x="3783" y="3126"/>
                        <a:pt x="1980" y="7357"/>
                        <a:pt x="1346" y="7357"/>
                      </a:cubicBezTo>
                      <a:cubicBezTo>
                        <a:pt x="1293" y="7357"/>
                        <a:pt x="1249" y="7328"/>
                        <a:pt x="1214" y="7265"/>
                      </a:cubicBezTo>
                      <a:cubicBezTo>
                        <a:pt x="754" y="6445"/>
                        <a:pt x="73" y="1"/>
                        <a:pt x="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1" name="Google Shape;9331;p38"/>
                <p:cNvSpPr/>
                <p:nvPr/>
              </p:nvSpPr>
              <p:spPr>
                <a:xfrm>
                  <a:off x="5702825" y="4149775"/>
                  <a:ext cx="40350" cy="11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4640" extrusionOk="0">
                      <a:moveTo>
                        <a:pt x="1613" y="0"/>
                      </a:moveTo>
                      <a:cubicBezTo>
                        <a:pt x="1111" y="1198"/>
                        <a:pt x="690" y="1738"/>
                        <a:pt x="397" y="1738"/>
                      </a:cubicBezTo>
                      <a:cubicBezTo>
                        <a:pt x="208" y="1738"/>
                        <a:pt x="72" y="1517"/>
                        <a:pt x="1" y="1105"/>
                      </a:cubicBezTo>
                      <a:lnTo>
                        <a:pt x="1" y="1105"/>
                      </a:lnTo>
                      <a:lnTo>
                        <a:pt x="126" y="4640"/>
                      </a:lnTo>
                      <a:cubicBezTo>
                        <a:pt x="441" y="3156"/>
                        <a:pt x="999" y="1588"/>
                        <a:pt x="161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32" name="Google Shape;9332;p38"/>
                <p:cNvGrpSpPr/>
                <p:nvPr/>
              </p:nvGrpSpPr>
              <p:grpSpPr>
                <a:xfrm>
                  <a:off x="5829550" y="3821825"/>
                  <a:ext cx="156250" cy="781825"/>
                  <a:chOff x="5829550" y="3821825"/>
                  <a:chExt cx="156250" cy="781825"/>
                </a:xfrm>
              </p:grpSpPr>
              <p:sp>
                <p:nvSpPr>
                  <p:cNvPr id="9333" name="Google Shape;9333;p38"/>
                  <p:cNvSpPr/>
                  <p:nvPr/>
                </p:nvSpPr>
                <p:spPr>
                  <a:xfrm>
                    <a:off x="5829550" y="3821825"/>
                    <a:ext cx="152500" cy="50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0" h="20132" extrusionOk="0">
                        <a:moveTo>
                          <a:pt x="1" y="1"/>
                        </a:moveTo>
                        <a:cubicBezTo>
                          <a:pt x="1" y="7709"/>
                          <a:pt x="4852" y="16310"/>
                          <a:pt x="5365" y="20096"/>
                        </a:cubicBezTo>
                        <a:lnTo>
                          <a:pt x="5583" y="20132"/>
                        </a:lnTo>
                        <a:cubicBezTo>
                          <a:pt x="6099" y="3251"/>
                          <a:pt x="5750" y="2157"/>
                          <a:pt x="5750" y="2157"/>
                        </a:cubicBezTo>
                        <a:cubicBezTo>
                          <a:pt x="3407" y="7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4" name="Google Shape;9334;p38"/>
                  <p:cNvSpPr/>
                  <p:nvPr/>
                </p:nvSpPr>
                <p:spPr>
                  <a:xfrm>
                    <a:off x="5909275" y="4286675"/>
                    <a:ext cx="74650" cy="316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12679" extrusionOk="0">
                        <a:moveTo>
                          <a:pt x="2394" y="1"/>
                        </a:moveTo>
                        <a:lnTo>
                          <a:pt x="2394" y="1"/>
                        </a:lnTo>
                        <a:lnTo>
                          <a:pt x="2394" y="1"/>
                        </a:lnTo>
                        <a:cubicBezTo>
                          <a:pt x="2394" y="1"/>
                          <a:pt x="2394" y="1"/>
                          <a:pt x="2394" y="1"/>
                        </a:cubicBezTo>
                        <a:close/>
                        <a:moveTo>
                          <a:pt x="2394" y="1"/>
                        </a:moveTo>
                        <a:cubicBezTo>
                          <a:pt x="2390" y="34"/>
                          <a:pt x="337" y="6648"/>
                          <a:pt x="0" y="12491"/>
                        </a:cubicBezTo>
                        <a:cubicBezTo>
                          <a:pt x="462" y="12626"/>
                          <a:pt x="869" y="12679"/>
                          <a:pt x="1221" y="12679"/>
                        </a:cubicBezTo>
                        <a:cubicBezTo>
                          <a:pt x="2412" y="12679"/>
                          <a:pt x="2985" y="12080"/>
                          <a:pt x="2985" y="12080"/>
                        </a:cubicBezTo>
                        <a:lnTo>
                          <a:pt x="23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5" name="Google Shape;9335;p38"/>
                  <p:cNvSpPr/>
                  <p:nvPr/>
                </p:nvSpPr>
                <p:spPr>
                  <a:xfrm>
                    <a:off x="5945200" y="4286750"/>
                    <a:ext cx="40600" cy="3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4" h="12669" extrusionOk="0">
                        <a:moveTo>
                          <a:pt x="963" y="1"/>
                        </a:moveTo>
                        <a:cubicBezTo>
                          <a:pt x="963" y="1"/>
                          <a:pt x="617" y="1108"/>
                          <a:pt x="187" y="2824"/>
                        </a:cubicBezTo>
                        <a:cubicBezTo>
                          <a:pt x="1624" y="3786"/>
                          <a:pt x="650" y="10532"/>
                          <a:pt x="0" y="12669"/>
                        </a:cubicBezTo>
                        <a:cubicBezTo>
                          <a:pt x="1046" y="12602"/>
                          <a:pt x="1551" y="12080"/>
                          <a:pt x="1551" y="12080"/>
                        </a:cubicBezTo>
                        <a:lnTo>
                          <a:pt x="963" y="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6" name="Google Shape;9336;p38"/>
                  <p:cNvSpPr/>
                  <p:nvPr/>
                </p:nvSpPr>
                <p:spPr>
                  <a:xfrm>
                    <a:off x="5839050" y="3922400"/>
                    <a:ext cx="137550" cy="402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02" h="16107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155" y="6498"/>
                          <a:pt x="4559" y="12940"/>
                          <a:pt x="4980" y="16070"/>
                        </a:cubicBezTo>
                        <a:lnTo>
                          <a:pt x="5200" y="16106"/>
                        </a:lnTo>
                        <a:cubicBezTo>
                          <a:pt x="5465" y="7416"/>
                          <a:pt x="5501" y="2905"/>
                          <a:pt x="5474" y="584"/>
                        </a:cubicBezTo>
                        <a:lnTo>
                          <a:pt x="5474" y="584"/>
                        </a:lnTo>
                        <a:cubicBezTo>
                          <a:pt x="5351" y="3775"/>
                          <a:pt x="4687" y="6838"/>
                          <a:pt x="4123" y="7223"/>
                        </a:cubicBezTo>
                        <a:cubicBezTo>
                          <a:pt x="4032" y="7286"/>
                          <a:pt x="3932" y="7317"/>
                          <a:pt x="3826" y="7317"/>
                        </a:cubicBezTo>
                        <a:cubicBezTo>
                          <a:pt x="2901" y="7317"/>
                          <a:pt x="1472" y="4987"/>
                          <a:pt x="349" y="1253"/>
                        </a:cubicBezTo>
                        <a:cubicBezTo>
                          <a:pt x="223" y="835"/>
                          <a:pt x="109" y="419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7" name="Google Shape;9337;p38"/>
                  <p:cNvSpPr/>
                  <p:nvPr/>
                </p:nvSpPr>
                <p:spPr>
                  <a:xfrm>
                    <a:off x="5951200" y="4307550"/>
                    <a:ext cx="24425" cy="2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7" h="1032" extrusionOk="0">
                        <a:moveTo>
                          <a:pt x="828" y="1"/>
                        </a:moveTo>
                        <a:cubicBezTo>
                          <a:pt x="754" y="1"/>
                          <a:pt x="646" y="34"/>
                          <a:pt x="488" y="72"/>
                        </a:cubicBezTo>
                        <a:cubicBezTo>
                          <a:pt x="70" y="173"/>
                          <a:pt x="0" y="142"/>
                          <a:pt x="0" y="633"/>
                        </a:cubicBezTo>
                        <a:cubicBezTo>
                          <a:pt x="0" y="940"/>
                          <a:pt x="26" y="1031"/>
                          <a:pt x="149" y="1031"/>
                        </a:cubicBezTo>
                        <a:cubicBezTo>
                          <a:pt x="222" y="1031"/>
                          <a:pt x="330" y="998"/>
                          <a:pt x="488" y="960"/>
                        </a:cubicBezTo>
                        <a:cubicBezTo>
                          <a:pt x="909" y="862"/>
                          <a:pt x="976" y="890"/>
                          <a:pt x="976" y="399"/>
                        </a:cubicBezTo>
                        <a:cubicBezTo>
                          <a:pt x="976" y="92"/>
                          <a:pt x="950" y="1"/>
                          <a:pt x="82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8" name="Google Shape;9338;p38"/>
                  <p:cNvSpPr/>
                  <p:nvPr/>
                </p:nvSpPr>
                <p:spPr>
                  <a:xfrm>
                    <a:off x="5867625" y="3931125"/>
                    <a:ext cx="83850" cy="15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4" h="6286" extrusionOk="0">
                        <a:moveTo>
                          <a:pt x="3326" y="3733"/>
                        </a:moveTo>
                        <a:cubicBezTo>
                          <a:pt x="3326" y="3733"/>
                          <a:pt x="3326" y="3734"/>
                          <a:pt x="3326" y="3734"/>
                        </a:cubicBezTo>
                        <a:lnTo>
                          <a:pt x="3326" y="3734"/>
                        </a:lnTo>
                        <a:cubicBezTo>
                          <a:pt x="3326" y="3734"/>
                          <a:pt x="3326" y="3733"/>
                          <a:pt x="3326" y="3733"/>
                        </a:cubicBezTo>
                        <a:close/>
                        <a:moveTo>
                          <a:pt x="1" y="0"/>
                        </a:moveTo>
                        <a:cubicBezTo>
                          <a:pt x="1" y="2"/>
                          <a:pt x="1215" y="6266"/>
                          <a:pt x="2517" y="6286"/>
                        </a:cubicBezTo>
                        <a:cubicBezTo>
                          <a:pt x="2519" y="6286"/>
                          <a:pt x="2520" y="6286"/>
                          <a:pt x="2521" y="6286"/>
                        </a:cubicBezTo>
                        <a:cubicBezTo>
                          <a:pt x="3353" y="6286"/>
                          <a:pt x="3327" y="3787"/>
                          <a:pt x="3326" y="3734"/>
                        </a:cubicBezTo>
                        <a:lnTo>
                          <a:pt x="3326" y="3734"/>
                        </a:lnTo>
                        <a:cubicBezTo>
                          <a:pt x="3327" y="3770"/>
                          <a:pt x="3334" y="4952"/>
                          <a:pt x="2609" y="5622"/>
                        </a:cubicBezTo>
                        <a:cubicBezTo>
                          <a:pt x="2549" y="5678"/>
                          <a:pt x="2485" y="5705"/>
                          <a:pt x="2419" y="5705"/>
                        </a:cubicBezTo>
                        <a:cubicBezTo>
                          <a:pt x="1690" y="5705"/>
                          <a:pt x="676" y="2426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9" name="Google Shape;9339;p38"/>
                  <p:cNvSpPr/>
                  <p:nvPr/>
                </p:nvSpPr>
                <p:spPr>
                  <a:xfrm>
                    <a:off x="5913175" y="4124325"/>
                    <a:ext cx="48225" cy="10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9" h="4283" extrusionOk="0">
                        <a:moveTo>
                          <a:pt x="1" y="0"/>
                        </a:moveTo>
                        <a:cubicBezTo>
                          <a:pt x="1" y="1"/>
                          <a:pt x="1340" y="2266"/>
                          <a:pt x="1928" y="4282"/>
                        </a:cubicBezTo>
                        <a:cubicBezTo>
                          <a:pt x="1928" y="4282"/>
                          <a:pt x="1680" y="2553"/>
                          <a:pt x="1440" y="1947"/>
                        </a:cubicBezTo>
                        <a:cubicBezTo>
                          <a:pt x="1203" y="1339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0" name="Google Shape;9340;p38"/>
                  <p:cNvSpPr/>
                  <p:nvPr/>
                </p:nvSpPr>
                <p:spPr>
                  <a:xfrm>
                    <a:off x="5932825" y="3870350"/>
                    <a:ext cx="26050" cy="16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" h="6611" extrusionOk="0">
                        <a:moveTo>
                          <a:pt x="473" y="1"/>
                        </a:moveTo>
                        <a:cubicBezTo>
                          <a:pt x="321" y="1"/>
                          <a:pt x="0" y="551"/>
                          <a:pt x="247" y="1555"/>
                        </a:cubicBezTo>
                        <a:cubicBezTo>
                          <a:pt x="540" y="2752"/>
                          <a:pt x="277" y="6611"/>
                          <a:pt x="277" y="6611"/>
                        </a:cubicBezTo>
                        <a:cubicBezTo>
                          <a:pt x="277" y="6611"/>
                          <a:pt x="1042" y="1779"/>
                          <a:pt x="537" y="60"/>
                        </a:cubicBezTo>
                        <a:cubicBezTo>
                          <a:pt x="525" y="20"/>
                          <a:pt x="502" y="1"/>
                          <a:pt x="473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1" name="Google Shape;9341;p38"/>
                  <p:cNvSpPr/>
                  <p:nvPr/>
                </p:nvSpPr>
                <p:spPr>
                  <a:xfrm>
                    <a:off x="5953075" y="4381325"/>
                    <a:ext cx="19000" cy="15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" h="6281" extrusionOk="0">
                        <a:moveTo>
                          <a:pt x="187" y="0"/>
                        </a:moveTo>
                        <a:cubicBezTo>
                          <a:pt x="271" y="1853"/>
                          <a:pt x="162" y="4026"/>
                          <a:pt x="0" y="6280"/>
                        </a:cubicBezTo>
                        <a:cubicBezTo>
                          <a:pt x="0" y="6280"/>
                          <a:pt x="759" y="1839"/>
                          <a:pt x="18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42" name="Google Shape;9342;p38"/>
                <p:cNvSpPr/>
                <p:nvPr/>
              </p:nvSpPr>
              <p:spPr>
                <a:xfrm>
                  <a:off x="5698075" y="4383475"/>
                  <a:ext cx="20475" cy="16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6624" extrusionOk="0">
                      <a:moveTo>
                        <a:pt x="165" y="1"/>
                      </a:moveTo>
                      <a:cubicBezTo>
                        <a:pt x="165" y="2"/>
                        <a:pt x="1" y="4685"/>
                        <a:pt x="818" y="6624"/>
                      </a:cubicBezTo>
                      <a:cubicBezTo>
                        <a:pt x="483" y="4674"/>
                        <a:pt x="305" y="2383"/>
                        <a:pt x="16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343" name="Google Shape;9343;p38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8" name="Google Shape;9348;p38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9349" name="Google Shape;9349;p38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0" name="Google Shape;9350;p38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1" name="Google Shape;9351;p38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2" name="Google Shape;9352;p38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3" name="Google Shape;9353;p38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4" name="Google Shape;9354;p38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5" name="Google Shape;9355;p38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6" name="Google Shape;9356;p38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7" name="Google Shape;9357;p38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8" name="Google Shape;9358;p38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9" name="Google Shape;9359;p38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0" name="Google Shape;9360;p38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1" name="Google Shape;9361;p38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2" name="Google Shape;9362;p38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3" name="Google Shape;9363;p38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4" name="Google Shape;9364;p38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5" name="Google Shape;9365;p38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6" name="Google Shape;9366;p38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7" name="Google Shape;9367;p38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8" name="Google Shape;9368;p38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9" name="Google Shape;9369;p38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0" name="Google Shape;9370;p38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1" name="Google Shape;9371;p38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2" name="Google Shape;9372;p38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3" name="Google Shape;9373;p38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4" name="Google Shape;9374;p38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5" name="Google Shape;9375;p38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6" name="Google Shape;9376;p38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7" name="Google Shape;9377;p38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8" name="Google Shape;9378;p38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9" name="Google Shape;9379;p38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0" name="Google Shape;9380;p38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1" name="Google Shape;9381;p38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2" name="Google Shape;9382;p38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83" name="Google Shape;9383;p38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84" name="Google Shape;9384;p38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9385" name="Google Shape;9385;p38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6" name="Google Shape;9386;p38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7" name="Google Shape;9387;p38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8" name="Google Shape;9388;p38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9" name="Google Shape;9389;p38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0" name="Google Shape;9390;p38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1" name="Google Shape;9391;p38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2" name="Google Shape;9392;p38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3" name="Google Shape;9393;p38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4" name="Google Shape;9394;p38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5" name="Google Shape;9395;p38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6" name="Google Shape;9396;p38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7" name="Google Shape;9397;p38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8" name="Google Shape;9398;p38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9" name="Google Shape;9399;p38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0" name="Google Shape;9400;p38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1" name="Google Shape;9401;p38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2" name="Google Shape;9402;p38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3" name="Google Shape;9403;p38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4" name="Google Shape;9404;p38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5" name="Google Shape;9405;p38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6" name="Google Shape;9406;p38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7" name="Google Shape;9407;p38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8" name="Google Shape;9408;p38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9" name="Google Shape;9409;p38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0" name="Google Shape;9410;p38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1" name="Google Shape;9411;p38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2" name="Google Shape;9412;p38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3" name="Google Shape;9413;p38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4" name="Google Shape;9414;p38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5" name="Google Shape;9415;p38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6" name="Google Shape;9416;p38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7" name="Google Shape;9417;p38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8" name="Google Shape;9418;p38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9" name="Google Shape;9419;p38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0" name="Google Shape;9420;p38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1" name="Google Shape;9421;p38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2" name="Google Shape;9422;p38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3" name="Google Shape;9423;p38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4" name="Google Shape;9424;p38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5" name="Google Shape;9425;p38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6" name="Google Shape;9426;p38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7" name="Google Shape;9427;p38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8" name="Google Shape;9428;p38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9" name="Google Shape;9429;p38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0" name="Google Shape;9430;p38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1" name="Google Shape;9431;p38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2" name="Google Shape;9432;p38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3" name="Google Shape;9433;p38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4" name="Google Shape;9434;p38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5" name="Google Shape;9435;p38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6" name="Google Shape;9436;p38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7" name="Google Shape;9437;p38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8" name="Google Shape;9438;p38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9" name="Google Shape;9439;p38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0" name="Google Shape;9440;p38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1" name="Google Shape;9441;p38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2" name="Google Shape;9442;p38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3" name="Google Shape;9443;p38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444" name="Google Shape;9444;p38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4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767" name="Google Shape;767;p4"/>
            <p:cNvGrpSpPr/>
            <p:nvPr/>
          </p:nvGrpSpPr>
          <p:grpSpPr>
            <a:xfrm>
              <a:off x="-35892" y="157592"/>
              <a:ext cx="9372768" cy="4409682"/>
              <a:chOff x="-35892" y="157592"/>
              <a:chExt cx="9372768" cy="4409682"/>
            </a:xfrm>
          </p:grpSpPr>
          <p:sp>
            <p:nvSpPr>
              <p:cNvPr id="768" name="Google Shape;768;p4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"/>
              <p:cNvSpPr/>
              <p:nvPr/>
            </p:nvSpPr>
            <p:spPr>
              <a:xfrm>
                <a:off x="6680435" y="3702911"/>
                <a:ext cx="13788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6" extrusionOk="0">
                    <a:moveTo>
                      <a:pt x="522" y="0"/>
                    </a:moveTo>
                    <a:cubicBezTo>
                      <a:pt x="232" y="0"/>
                      <a:pt x="0" y="234"/>
                      <a:pt x="0" y="522"/>
                    </a:cubicBezTo>
                    <a:lnTo>
                      <a:pt x="0" y="614"/>
                    </a:lnTo>
                    <a:cubicBezTo>
                      <a:pt x="0" y="904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88" y="904"/>
                      <a:pt x="1588" y="614"/>
                    </a:cubicBezTo>
                    <a:lnTo>
                      <a:pt x="1588" y="522"/>
                    </a:lnTo>
                    <a:cubicBezTo>
                      <a:pt x="1588" y="234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"/>
              <p:cNvSpPr/>
              <p:nvPr/>
            </p:nvSpPr>
            <p:spPr>
              <a:xfrm>
                <a:off x="6997700" y="3687368"/>
                <a:ext cx="138229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9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2"/>
                      <a:pt x="235" y="1139"/>
                      <a:pt x="523" y="1139"/>
                    </a:cubicBezTo>
                    <a:lnTo>
                      <a:pt x="1067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1"/>
                      <a:pt x="10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8" name="Google Shape;838;p4"/>
              <p:cNvGrpSpPr/>
              <p:nvPr/>
            </p:nvGrpSpPr>
            <p:grpSpPr>
              <a:xfrm>
                <a:off x="455388" y="3843899"/>
                <a:ext cx="1019181" cy="375095"/>
                <a:chOff x="571775" y="3204100"/>
                <a:chExt cx="293450" cy="108000"/>
              </a:xfrm>
            </p:grpSpPr>
            <p:sp>
              <p:nvSpPr>
                <p:cNvPr id="839" name="Google Shape;839;p4"/>
                <p:cNvSpPr/>
                <p:nvPr/>
              </p:nvSpPr>
              <p:spPr>
                <a:xfrm>
                  <a:off x="799775" y="3204100"/>
                  <a:ext cx="65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42" extrusionOk="0">
                      <a:moveTo>
                        <a:pt x="522" y="1"/>
                      </a:moveTo>
                      <a:cubicBezTo>
                        <a:pt x="232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2" y="1641"/>
                        <a:pt x="522" y="1641"/>
                      </a:cubicBezTo>
                      <a:lnTo>
                        <a:pt x="2095" y="1641"/>
                      </a:lnTo>
                      <a:cubicBezTo>
                        <a:pt x="2385" y="1641"/>
                        <a:pt x="2617" y="1407"/>
                        <a:pt x="2617" y="1117"/>
                      </a:cubicBezTo>
                      <a:lnTo>
                        <a:pt x="2617" y="525"/>
                      </a:lnTo>
                      <a:cubicBezTo>
                        <a:pt x="2617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4"/>
                <p:cNvSpPr/>
                <p:nvPr/>
              </p:nvSpPr>
              <p:spPr>
                <a:xfrm>
                  <a:off x="571775" y="3225725"/>
                  <a:ext cx="13790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2930"/>
                      </a:lnTo>
                      <a:cubicBezTo>
                        <a:pt x="0" y="3217"/>
                        <a:pt x="235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1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1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1" name="Google Shape;841;p4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6" name="Google Shape;846;p4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847" name="Google Shape;847;p4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1" name="Google Shape;881;p4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4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883" name="Google Shape;883;p4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42" name="Google Shape;942;p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4"/>
          <p:cNvSpPr txBox="1">
            <a:spLocks noGrp="1"/>
          </p:cNvSpPr>
          <p:nvPr>
            <p:ph type="title"/>
          </p:nvPr>
        </p:nvSpPr>
        <p:spPr>
          <a:xfrm>
            <a:off x="720000" y="525975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4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945" name="Google Shape;945;p4"/>
          <p:cNvCxnSpPr/>
          <p:nvPr/>
        </p:nvCxnSpPr>
        <p:spPr>
          <a:xfrm>
            <a:off x="4148250" y="1174500"/>
            <a:ext cx="847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6" name="Google Shape;2136;p11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2137" name="Google Shape;2137;p11"/>
            <p:cNvGrpSpPr/>
            <p:nvPr/>
          </p:nvGrpSpPr>
          <p:grpSpPr>
            <a:xfrm>
              <a:off x="-35892" y="157592"/>
              <a:ext cx="9372768" cy="4409682"/>
              <a:chOff x="-35892" y="157592"/>
              <a:chExt cx="9372768" cy="4409682"/>
            </a:xfrm>
          </p:grpSpPr>
          <p:sp>
            <p:nvSpPr>
              <p:cNvPr id="2138" name="Google Shape;2138;p11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1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1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1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1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1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1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1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1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1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1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1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1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1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1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1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1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1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1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1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1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1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1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1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1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1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1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1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1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1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1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1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1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1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1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1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1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1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1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1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1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1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1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1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1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1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1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1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1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1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1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1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1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1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1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1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1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1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1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1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1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1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1"/>
              <p:cNvSpPr/>
              <p:nvPr/>
            </p:nvSpPr>
            <p:spPr>
              <a:xfrm>
                <a:off x="6680435" y="3702911"/>
                <a:ext cx="13788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6" extrusionOk="0">
                    <a:moveTo>
                      <a:pt x="522" y="0"/>
                    </a:moveTo>
                    <a:cubicBezTo>
                      <a:pt x="232" y="0"/>
                      <a:pt x="0" y="234"/>
                      <a:pt x="0" y="522"/>
                    </a:cubicBezTo>
                    <a:lnTo>
                      <a:pt x="0" y="614"/>
                    </a:lnTo>
                    <a:cubicBezTo>
                      <a:pt x="0" y="904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88" y="904"/>
                      <a:pt x="1588" y="614"/>
                    </a:cubicBezTo>
                    <a:lnTo>
                      <a:pt x="1588" y="522"/>
                    </a:lnTo>
                    <a:cubicBezTo>
                      <a:pt x="1588" y="234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1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1"/>
              <p:cNvSpPr/>
              <p:nvPr/>
            </p:nvSpPr>
            <p:spPr>
              <a:xfrm>
                <a:off x="6997700" y="3687368"/>
                <a:ext cx="138229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9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2"/>
                      <a:pt x="235" y="1139"/>
                      <a:pt x="523" y="1139"/>
                    </a:cubicBezTo>
                    <a:lnTo>
                      <a:pt x="1067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1"/>
                      <a:pt x="10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1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1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1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06" name="Google Shape;2206;p11"/>
              <p:cNvGrpSpPr/>
              <p:nvPr/>
            </p:nvGrpSpPr>
            <p:grpSpPr>
              <a:xfrm>
                <a:off x="455388" y="3843899"/>
                <a:ext cx="1019181" cy="375095"/>
                <a:chOff x="571775" y="3204100"/>
                <a:chExt cx="293450" cy="108000"/>
              </a:xfrm>
            </p:grpSpPr>
            <p:sp>
              <p:nvSpPr>
                <p:cNvPr id="2207" name="Google Shape;2207;p11"/>
                <p:cNvSpPr/>
                <p:nvPr/>
              </p:nvSpPr>
              <p:spPr>
                <a:xfrm>
                  <a:off x="799775" y="3204100"/>
                  <a:ext cx="65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42" extrusionOk="0">
                      <a:moveTo>
                        <a:pt x="522" y="1"/>
                      </a:moveTo>
                      <a:cubicBezTo>
                        <a:pt x="232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2" y="1641"/>
                        <a:pt x="522" y="1641"/>
                      </a:cubicBezTo>
                      <a:lnTo>
                        <a:pt x="2095" y="1641"/>
                      </a:lnTo>
                      <a:cubicBezTo>
                        <a:pt x="2385" y="1641"/>
                        <a:pt x="2617" y="1407"/>
                        <a:pt x="2617" y="1117"/>
                      </a:cubicBezTo>
                      <a:lnTo>
                        <a:pt x="2617" y="525"/>
                      </a:lnTo>
                      <a:cubicBezTo>
                        <a:pt x="2617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1"/>
                <p:cNvSpPr/>
                <p:nvPr/>
              </p:nvSpPr>
              <p:spPr>
                <a:xfrm>
                  <a:off x="571775" y="3225725"/>
                  <a:ext cx="13790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2930"/>
                      </a:lnTo>
                      <a:cubicBezTo>
                        <a:pt x="0" y="3217"/>
                        <a:pt x="235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1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1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9" name="Google Shape;2209;p11"/>
              <p:cNvGrpSpPr/>
              <p:nvPr/>
            </p:nvGrpSpPr>
            <p:grpSpPr>
              <a:xfrm>
                <a:off x="3828139" y="3624759"/>
                <a:ext cx="1487693" cy="773596"/>
                <a:chOff x="564250" y="3174600"/>
                <a:chExt cx="361925" cy="188200"/>
              </a:xfrm>
            </p:grpSpPr>
            <p:sp>
              <p:nvSpPr>
                <p:cNvPr id="2210" name="Google Shape;2210;p11"/>
                <p:cNvSpPr/>
                <p:nvPr/>
              </p:nvSpPr>
              <p:spPr>
                <a:xfrm>
                  <a:off x="799775" y="3204100"/>
                  <a:ext cx="65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42" extrusionOk="0">
                      <a:moveTo>
                        <a:pt x="522" y="1"/>
                      </a:moveTo>
                      <a:cubicBezTo>
                        <a:pt x="232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2" y="1641"/>
                        <a:pt x="522" y="1641"/>
                      </a:cubicBezTo>
                      <a:lnTo>
                        <a:pt x="2095" y="1641"/>
                      </a:lnTo>
                      <a:cubicBezTo>
                        <a:pt x="2385" y="1641"/>
                        <a:pt x="2617" y="1407"/>
                        <a:pt x="2617" y="1117"/>
                      </a:cubicBezTo>
                      <a:lnTo>
                        <a:pt x="2617" y="525"/>
                      </a:lnTo>
                      <a:cubicBezTo>
                        <a:pt x="2617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1"/>
                <p:cNvSpPr/>
                <p:nvPr/>
              </p:nvSpPr>
              <p:spPr>
                <a:xfrm>
                  <a:off x="571775" y="3225725"/>
                  <a:ext cx="13790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2930"/>
                      </a:lnTo>
                      <a:cubicBezTo>
                        <a:pt x="0" y="3217"/>
                        <a:pt x="235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1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1" y="1"/>
                        <a:pt x="499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1"/>
                <p:cNvSpPr/>
                <p:nvPr/>
              </p:nvSpPr>
              <p:spPr>
                <a:xfrm>
                  <a:off x="802000" y="3174675"/>
                  <a:ext cx="124175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7" h="7525" extrusionOk="0">
                      <a:moveTo>
                        <a:pt x="2076" y="0"/>
                      </a:moveTo>
                      <a:cubicBezTo>
                        <a:pt x="157" y="662"/>
                        <a:pt x="0" y="5167"/>
                        <a:pt x="528" y="7524"/>
                      </a:cubicBezTo>
                      <a:lnTo>
                        <a:pt x="4891" y="7524"/>
                      </a:lnTo>
                      <a:cubicBezTo>
                        <a:pt x="4966" y="3253"/>
                        <a:pt x="3920" y="952"/>
                        <a:pt x="24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11"/>
                <p:cNvSpPr/>
                <p:nvPr/>
              </p:nvSpPr>
              <p:spPr>
                <a:xfrm>
                  <a:off x="568225" y="3174675"/>
                  <a:ext cx="350700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8" h="7525" extrusionOk="0">
                      <a:moveTo>
                        <a:pt x="1917" y="0"/>
                      </a:moveTo>
                      <a:cubicBezTo>
                        <a:pt x="0" y="662"/>
                        <a:pt x="474" y="4071"/>
                        <a:pt x="1130" y="7524"/>
                      </a:cubicBezTo>
                      <a:lnTo>
                        <a:pt x="13952" y="7524"/>
                      </a:lnTo>
                      <a:cubicBezTo>
                        <a:pt x="14027" y="3253"/>
                        <a:pt x="12981" y="952"/>
                        <a:pt x="115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11"/>
                <p:cNvSpPr/>
                <p:nvPr/>
              </p:nvSpPr>
              <p:spPr>
                <a:xfrm>
                  <a:off x="624000" y="3267575"/>
                  <a:ext cx="287450" cy="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8" h="391" extrusionOk="0">
                      <a:moveTo>
                        <a:pt x="1" y="0"/>
                      </a:moveTo>
                      <a:lnTo>
                        <a:pt x="1" y="391"/>
                      </a:lnTo>
                      <a:lnTo>
                        <a:pt x="11498" y="391"/>
                      </a:lnTo>
                      <a:lnTo>
                        <a:pt x="1143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1"/>
                <p:cNvSpPr/>
                <p:nvPr/>
              </p:nvSpPr>
              <p:spPr>
                <a:xfrm>
                  <a:off x="587175" y="3174600"/>
                  <a:ext cx="322475" cy="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9" h="3739" extrusionOk="0">
                      <a:moveTo>
                        <a:pt x="10806" y="1"/>
                      </a:moveTo>
                      <a:lnTo>
                        <a:pt x="1159" y="3"/>
                      </a:lnTo>
                      <a:cubicBezTo>
                        <a:pt x="567" y="210"/>
                        <a:pt x="199" y="679"/>
                        <a:pt x="1" y="1329"/>
                      </a:cubicBezTo>
                      <a:cubicBezTo>
                        <a:pt x="107" y="2107"/>
                        <a:pt x="252" y="2922"/>
                        <a:pt x="408" y="3739"/>
                      </a:cubicBezTo>
                      <a:lnTo>
                        <a:pt x="12898" y="3739"/>
                      </a:lnTo>
                      <a:cubicBezTo>
                        <a:pt x="12496" y="1808"/>
                        <a:pt x="11729" y="620"/>
                        <a:pt x="108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1"/>
                <p:cNvSpPr/>
                <p:nvPr/>
              </p:nvSpPr>
              <p:spPr>
                <a:xfrm>
                  <a:off x="624000" y="3263725"/>
                  <a:ext cx="289675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7" h="392" extrusionOk="0">
                      <a:moveTo>
                        <a:pt x="1" y="1"/>
                      </a:moveTo>
                      <a:lnTo>
                        <a:pt x="1" y="392"/>
                      </a:lnTo>
                      <a:lnTo>
                        <a:pt x="11587" y="392"/>
                      </a:lnTo>
                      <a:lnTo>
                        <a:pt x="115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1"/>
                <p:cNvSpPr/>
                <p:nvPr/>
              </p:nvSpPr>
              <p:spPr>
                <a:xfrm>
                  <a:off x="677025" y="3233050"/>
                  <a:ext cx="204450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8" h="286" extrusionOk="0">
                      <a:moveTo>
                        <a:pt x="0" y="0"/>
                      </a:moveTo>
                      <a:lnTo>
                        <a:pt x="4375" y="285"/>
                      </a:lnTo>
                      <a:lnTo>
                        <a:pt x="8177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1"/>
                <p:cNvSpPr/>
                <p:nvPr/>
              </p:nvSpPr>
              <p:spPr>
                <a:xfrm>
                  <a:off x="690975" y="3296525"/>
                  <a:ext cx="204500" cy="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0" h="280" extrusionOk="0">
                      <a:moveTo>
                        <a:pt x="0" y="0"/>
                      </a:moveTo>
                      <a:lnTo>
                        <a:pt x="4380" y="279"/>
                      </a:lnTo>
                      <a:lnTo>
                        <a:pt x="818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1"/>
                <p:cNvSpPr/>
                <p:nvPr/>
              </p:nvSpPr>
              <p:spPr>
                <a:xfrm>
                  <a:off x="753600" y="3210375"/>
                  <a:ext cx="1265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163" extrusionOk="0">
                      <a:moveTo>
                        <a:pt x="0" y="1"/>
                      </a:moveTo>
                      <a:lnTo>
                        <a:pt x="2804" y="163"/>
                      </a:lnTo>
                      <a:lnTo>
                        <a:pt x="5061" y="2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1"/>
                <p:cNvSpPr/>
                <p:nvPr/>
              </p:nvSpPr>
              <p:spPr>
                <a:xfrm>
                  <a:off x="694525" y="3320925"/>
                  <a:ext cx="1265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163" extrusionOk="0">
                      <a:moveTo>
                        <a:pt x="0" y="1"/>
                      </a:moveTo>
                      <a:lnTo>
                        <a:pt x="2799" y="162"/>
                      </a:lnTo>
                      <a:lnTo>
                        <a:pt x="5061" y="2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1"/>
                <p:cNvSpPr/>
                <p:nvPr/>
              </p:nvSpPr>
              <p:spPr>
                <a:xfrm>
                  <a:off x="655525" y="3186675"/>
                  <a:ext cx="2044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8" h="285" extrusionOk="0">
                      <a:moveTo>
                        <a:pt x="1" y="0"/>
                      </a:moveTo>
                      <a:lnTo>
                        <a:pt x="4378" y="285"/>
                      </a:lnTo>
                      <a:lnTo>
                        <a:pt x="8178" y="12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1"/>
                <p:cNvSpPr/>
                <p:nvPr/>
              </p:nvSpPr>
              <p:spPr>
                <a:xfrm>
                  <a:off x="731275" y="3341375"/>
                  <a:ext cx="1799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9" h="282" extrusionOk="0">
                      <a:moveTo>
                        <a:pt x="3346" y="0"/>
                      </a:moveTo>
                      <a:lnTo>
                        <a:pt x="1" y="159"/>
                      </a:lnTo>
                      <a:lnTo>
                        <a:pt x="7198" y="282"/>
                      </a:lnTo>
                      <a:lnTo>
                        <a:pt x="3346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1"/>
                <p:cNvSpPr/>
                <p:nvPr/>
              </p:nvSpPr>
              <p:spPr>
                <a:xfrm>
                  <a:off x="784900" y="3246225"/>
                  <a:ext cx="23825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1519" extrusionOk="0">
                      <a:moveTo>
                        <a:pt x="489" y="1"/>
                      </a:moveTo>
                      <a:cubicBezTo>
                        <a:pt x="224" y="1"/>
                        <a:pt x="1" y="310"/>
                        <a:pt x="26" y="651"/>
                      </a:cubicBezTo>
                      <a:lnTo>
                        <a:pt x="90" y="1518"/>
                      </a:lnTo>
                      <a:lnTo>
                        <a:pt x="952" y="1518"/>
                      </a:lnTo>
                      <a:lnTo>
                        <a:pt x="869" y="442"/>
                      </a:lnTo>
                      <a:cubicBezTo>
                        <a:pt x="855" y="185"/>
                        <a:pt x="852" y="1"/>
                        <a:pt x="6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1"/>
                <p:cNvSpPr/>
                <p:nvPr/>
              </p:nvSpPr>
              <p:spPr>
                <a:xfrm>
                  <a:off x="788325" y="3246225"/>
                  <a:ext cx="25125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1519" extrusionOk="0">
                      <a:moveTo>
                        <a:pt x="511" y="1"/>
                      </a:moveTo>
                      <a:cubicBezTo>
                        <a:pt x="232" y="1"/>
                        <a:pt x="1" y="310"/>
                        <a:pt x="29" y="651"/>
                      </a:cubicBezTo>
                      <a:lnTo>
                        <a:pt x="98" y="1518"/>
                      </a:lnTo>
                      <a:lnTo>
                        <a:pt x="1005" y="1518"/>
                      </a:lnTo>
                      <a:lnTo>
                        <a:pt x="919" y="442"/>
                      </a:lnTo>
                      <a:cubicBezTo>
                        <a:pt x="896" y="185"/>
                        <a:pt x="726" y="1"/>
                        <a:pt x="5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1"/>
                <p:cNvSpPr/>
                <p:nvPr/>
              </p:nvSpPr>
              <p:spPr>
                <a:xfrm>
                  <a:off x="792175" y="3247275"/>
                  <a:ext cx="18775" cy="3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432" extrusionOk="0">
                      <a:moveTo>
                        <a:pt x="414" y="0"/>
                      </a:moveTo>
                      <a:cubicBezTo>
                        <a:pt x="407" y="0"/>
                        <a:pt x="401" y="0"/>
                        <a:pt x="393" y="1"/>
                      </a:cubicBezTo>
                      <a:lnTo>
                        <a:pt x="0" y="1432"/>
                      </a:lnTo>
                      <a:lnTo>
                        <a:pt x="354" y="1432"/>
                      </a:lnTo>
                      <a:lnTo>
                        <a:pt x="751" y="447"/>
                      </a:lnTo>
                      <a:cubicBezTo>
                        <a:pt x="751" y="447"/>
                        <a:pt x="737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FD6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1"/>
                <p:cNvSpPr/>
                <p:nvPr/>
              </p:nvSpPr>
              <p:spPr>
                <a:xfrm>
                  <a:off x="800475" y="3268475"/>
                  <a:ext cx="412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283" extrusionOk="0">
                      <a:moveTo>
                        <a:pt x="84" y="1"/>
                      </a:moveTo>
                      <a:cubicBezTo>
                        <a:pt x="36" y="1"/>
                        <a:pt x="0" y="59"/>
                        <a:pt x="6" y="123"/>
                      </a:cubicBezTo>
                      <a:lnTo>
                        <a:pt x="20" y="282"/>
                      </a:lnTo>
                      <a:lnTo>
                        <a:pt x="165" y="282"/>
                      </a:lnTo>
                      <a:lnTo>
                        <a:pt x="148" y="79"/>
                      </a:lnTo>
                      <a:cubicBezTo>
                        <a:pt x="145" y="34"/>
                        <a:pt x="117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1"/>
                <p:cNvSpPr/>
                <p:nvPr/>
              </p:nvSpPr>
              <p:spPr>
                <a:xfrm>
                  <a:off x="566900" y="3182275"/>
                  <a:ext cx="115725" cy="17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7129" extrusionOk="0">
                      <a:moveTo>
                        <a:pt x="1936" y="1"/>
                      </a:moveTo>
                      <a:cubicBezTo>
                        <a:pt x="151" y="631"/>
                        <a:pt x="0" y="4897"/>
                        <a:pt x="491" y="7128"/>
                      </a:cubicBezTo>
                      <a:lnTo>
                        <a:pt x="4553" y="7128"/>
                      </a:lnTo>
                      <a:cubicBezTo>
                        <a:pt x="4628" y="3083"/>
                        <a:pt x="3652" y="899"/>
                        <a:pt x="2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1"/>
                <p:cNvSpPr/>
                <p:nvPr/>
              </p:nvSpPr>
              <p:spPr>
                <a:xfrm>
                  <a:off x="574000" y="3263725"/>
                  <a:ext cx="99425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7" h="392" extrusionOk="0">
                      <a:moveTo>
                        <a:pt x="1" y="1"/>
                      </a:moveTo>
                      <a:lnTo>
                        <a:pt x="1" y="392"/>
                      </a:lnTo>
                      <a:lnTo>
                        <a:pt x="3976" y="392"/>
                      </a:lnTo>
                      <a:lnTo>
                        <a:pt x="39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1"/>
                <p:cNvSpPr/>
                <p:nvPr/>
              </p:nvSpPr>
              <p:spPr>
                <a:xfrm>
                  <a:off x="600375" y="3236750"/>
                  <a:ext cx="6342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83" extrusionOk="0">
                      <a:moveTo>
                        <a:pt x="2416" y="0"/>
                      </a:moveTo>
                      <a:lnTo>
                        <a:pt x="0" y="268"/>
                      </a:lnTo>
                      <a:lnTo>
                        <a:pt x="2536" y="282"/>
                      </a:lnTo>
                      <a:lnTo>
                        <a:pt x="2536" y="282"/>
                      </a:lnTo>
                      <a:lnTo>
                        <a:pt x="2416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1"/>
                <p:cNvSpPr/>
                <p:nvPr/>
              </p:nvSpPr>
              <p:spPr>
                <a:xfrm>
                  <a:off x="583625" y="3218200"/>
                  <a:ext cx="43000" cy="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" h="269" extrusionOk="0">
                      <a:moveTo>
                        <a:pt x="112" y="0"/>
                      </a:moveTo>
                      <a:lnTo>
                        <a:pt x="1" y="268"/>
                      </a:lnTo>
                      <a:lnTo>
                        <a:pt x="1719" y="131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11"/>
                <p:cNvSpPr/>
                <p:nvPr/>
              </p:nvSpPr>
              <p:spPr>
                <a:xfrm>
                  <a:off x="575050" y="3297075"/>
                  <a:ext cx="995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0" extrusionOk="0">
                      <a:moveTo>
                        <a:pt x="0" y="1"/>
                      </a:moveTo>
                      <a:lnTo>
                        <a:pt x="2366" y="210"/>
                      </a:lnTo>
                      <a:lnTo>
                        <a:pt x="3982" y="5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11"/>
                <p:cNvSpPr/>
                <p:nvPr/>
              </p:nvSpPr>
              <p:spPr>
                <a:xfrm>
                  <a:off x="578050" y="3338225"/>
                  <a:ext cx="712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227" extrusionOk="0">
                      <a:moveTo>
                        <a:pt x="0" y="0"/>
                      </a:moveTo>
                      <a:lnTo>
                        <a:pt x="20" y="226"/>
                      </a:lnTo>
                      <a:lnTo>
                        <a:pt x="2849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1"/>
                <p:cNvSpPr/>
                <p:nvPr/>
              </p:nvSpPr>
              <p:spPr>
                <a:xfrm>
                  <a:off x="564250" y="3174675"/>
                  <a:ext cx="124150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7525" extrusionOk="0">
                      <a:moveTo>
                        <a:pt x="2408" y="341"/>
                      </a:moveTo>
                      <a:cubicBezTo>
                        <a:pt x="3666" y="1217"/>
                        <a:pt x="4595" y="3334"/>
                        <a:pt x="4525" y="7259"/>
                      </a:cubicBezTo>
                      <a:lnTo>
                        <a:pt x="664" y="7259"/>
                      </a:lnTo>
                      <a:cubicBezTo>
                        <a:pt x="201" y="5095"/>
                        <a:pt x="340" y="952"/>
                        <a:pt x="2034" y="341"/>
                      </a:cubicBezTo>
                      <a:close/>
                      <a:moveTo>
                        <a:pt x="1945" y="0"/>
                      </a:moveTo>
                      <a:cubicBezTo>
                        <a:pt x="25" y="662"/>
                        <a:pt x="0" y="5167"/>
                        <a:pt x="525" y="7524"/>
                      </a:cubicBezTo>
                      <a:lnTo>
                        <a:pt x="4888" y="7524"/>
                      </a:lnTo>
                      <a:cubicBezTo>
                        <a:pt x="4966" y="3253"/>
                        <a:pt x="3917" y="952"/>
                        <a:pt x="24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1"/>
                <p:cNvSpPr/>
                <p:nvPr/>
              </p:nvSpPr>
              <p:spPr>
                <a:xfrm>
                  <a:off x="799550" y="3260250"/>
                  <a:ext cx="5475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330" extrusionOk="0">
                      <a:moveTo>
                        <a:pt x="107" y="0"/>
                      </a:moveTo>
                      <a:cubicBezTo>
                        <a:pt x="45" y="0"/>
                        <a:pt x="1" y="76"/>
                        <a:pt x="1" y="165"/>
                      </a:cubicBezTo>
                      <a:cubicBezTo>
                        <a:pt x="4" y="257"/>
                        <a:pt x="54" y="330"/>
                        <a:pt x="112" y="330"/>
                      </a:cubicBezTo>
                      <a:cubicBezTo>
                        <a:pt x="171" y="330"/>
                        <a:pt x="218" y="257"/>
                        <a:pt x="218" y="165"/>
                      </a:cubicBezTo>
                      <a:cubicBezTo>
                        <a:pt x="213" y="76"/>
                        <a:pt x="165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35" name="Google Shape;2235;p11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1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7" name="Google Shape;2237;p11"/>
              <p:cNvGrpSpPr/>
              <p:nvPr/>
            </p:nvGrpSpPr>
            <p:grpSpPr>
              <a:xfrm>
                <a:off x="2882438" y="3197855"/>
                <a:ext cx="656856" cy="724001"/>
                <a:chOff x="1764350" y="3917600"/>
                <a:chExt cx="214975" cy="236950"/>
              </a:xfrm>
            </p:grpSpPr>
            <p:sp>
              <p:nvSpPr>
                <p:cNvPr id="2238" name="Google Shape;2238;p11"/>
                <p:cNvSpPr/>
                <p:nvPr/>
              </p:nvSpPr>
              <p:spPr>
                <a:xfrm>
                  <a:off x="1764350" y="3917600"/>
                  <a:ext cx="21497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9" h="9478" extrusionOk="0">
                      <a:moveTo>
                        <a:pt x="0" y="0"/>
                      </a:moveTo>
                      <a:cubicBezTo>
                        <a:pt x="0" y="5044"/>
                        <a:pt x="1509" y="7287"/>
                        <a:pt x="4299" y="9477"/>
                      </a:cubicBezTo>
                      <a:cubicBezTo>
                        <a:pt x="7167" y="7307"/>
                        <a:pt x="8598" y="4645"/>
                        <a:pt x="8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1"/>
                <p:cNvSpPr/>
                <p:nvPr/>
              </p:nvSpPr>
              <p:spPr>
                <a:xfrm>
                  <a:off x="1774250" y="3917600"/>
                  <a:ext cx="20507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" h="9478" extrusionOk="0">
                      <a:moveTo>
                        <a:pt x="7918" y="0"/>
                      </a:moveTo>
                      <a:cubicBezTo>
                        <a:pt x="7920" y="313"/>
                        <a:pt x="7906" y="625"/>
                        <a:pt x="7867" y="943"/>
                      </a:cubicBezTo>
                      <a:cubicBezTo>
                        <a:pt x="7524" y="3862"/>
                        <a:pt x="5518" y="6089"/>
                        <a:pt x="3303" y="6089"/>
                      </a:cubicBezTo>
                      <a:cubicBezTo>
                        <a:pt x="3198" y="6089"/>
                        <a:pt x="3092" y="6084"/>
                        <a:pt x="2985" y="6074"/>
                      </a:cubicBezTo>
                      <a:cubicBezTo>
                        <a:pt x="1702" y="5948"/>
                        <a:pt x="639" y="5086"/>
                        <a:pt x="0" y="3831"/>
                      </a:cubicBezTo>
                      <a:lnTo>
                        <a:pt x="0" y="3831"/>
                      </a:lnTo>
                      <a:cubicBezTo>
                        <a:pt x="617" y="6372"/>
                        <a:pt x="1942" y="7937"/>
                        <a:pt x="3903" y="9477"/>
                      </a:cubicBezTo>
                      <a:cubicBezTo>
                        <a:pt x="6774" y="7307"/>
                        <a:pt x="8202" y="4645"/>
                        <a:pt x="82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1"/>
                <p:cNvSpPr/>
                <p:nvPr/>
              </p:nvSpPr>
              <p:spPr>
                <a:xfrm>
                  <a:off x="1764350" y="3917600"/>
                  <a:ext cx="10812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5" h="9478" extrusionOk="0">
                      <a:moveTo>
                        <a:pt x="0" y="0"/>
                      </a:moveTo>
                      <a:cubicBezTo>
                        <a:pt x="0" y="5044"/>
                        <a:pt x="1509" y="7287"/>
                        <a:pt x="4299" y="9477"/>
                      </a:cubicBezTo>
                      <a:cubicBezTo>
                        <a:pt x="4307" y="9469"/>
                        <a:pt x="4316" y="9463"/>
                        <a:pt x="4324" y="9455"/>
                      </a:cubicBezTo>
                      <a:lnTo>
                        <a:pt x="4324" y="0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1"/>
                <p:cNvSpPr/>
                <p:nvPr/>
              </p:nvSpPr>
              <p:spPr>
                <a:xfrm>
                  <a:off x="1771025" y="3925400"/>
                  <a:ext cx="201375" cy="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5" h="8873" extrusionOk="0">
                      <a:moveTo>
                        <a:pt x="7938" y="104"/>
                      </a:moveTo>
                      <a:cubicBezTo>
                        <a:pt x="7927" y="4121"/>
                        <a:pt x="6794" y="6629"/>
                        <a:pt x="4029" y="8733"/>
                      </a:cubicBezTo>
                      <a:cubicBezTo>
                        <a:pt x="1563" y="6783"/>
                        <a:pt x="129" y="4732"/>
                        <a:pt x="118" y="104"/>
                      </a:cubicBezTo>
                      <a:close/>
                      <a:moveTo>
                        <a:pt x="1" y="1"/>
                      </a:moveTo>
                      <a:lnTo>
                        <a:pt x="1" y="51"/>
                      </a:lnTo>
                      <a:cubicBezTo>
                        <a:pt x="1" y="4782"/>
                        <a:pt x="1463" y="6858"/>
                        <a:pt x="3990" y="8844"/>
                      </a:cubicBezTo>
                      <a:lnTo>
                        <a:pt x="4029" y="8872"/>
                      </a:lnTo>
                      <a:lnTo>
                        <a:pt x="4066" y="8844"/>
                      </a:lnTo>
                      <a:cubicBezTo>
                        <a:pt x="6903" y="6702"/>
                        <a:pt x="8055" y="4152"/>
                        <a:pt x="8055" y="51"/>
                      </a:cubicBezTo>
                      <a:lnTo>
                        <a:pt x="80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1"/>
                <p:cNvSpPr/>
                <p:nvPr/>
              </p:nvSpPr>
              <p:spPr>
                <a:xfrm>
                  <a:off x="1870075" y="3926375"/>
                  <a:ext cx="3500" cy="2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728" extrusionOk="0">
                      <a:moveTo>
                        <a:pt x="0" y="1"/>
                      </a:moveTo>
                      <a:lnTo>
                        <a:pt x="0" y="8727"/>
                      </a:lnTo>
                      <a:lnTo>
                        <a:pt x="140" y="8727"/>
                      </a:ln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1"/>
                <p:cNvSpPr/>
                <p:nvPr/>
              </p:nvSpPr>
              <p:spPr>
                <a:xfrm>
                  <a:off x="1787825" y="3959100"/>
                  <a:ext cx="33525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017" extrusionOk="0">
                      <a:moveTo>
                        <a:pt x="361" y="0"/>
                      </a:moveTo>
                      <a:lnTo>
                        <a:pt x="361" y="0"/>
                      </a:lnTo>
                      <a:cubicBezTo>
                        <a:pt x="0" y="644"/>
                        <a:pt x="200" y="1016"/>
                        <a:pt x="639" y="1016"/>
                      </a:cubicBezTo>
                      <a:cubicBezTo>
                        <a:pt x="688" y="1016"/>
                        <a:pt x="741" y="1011"/>
                        <a:pt x="796" y="1002"/>
                      </a:cubicBezTo>
                      <a:cubicBezTo>
                        <a:pt x="1340" y="907"/>
                        <a:pt x="905" y="11"/>
                        <a:pt x="905" y="11"/>
                      </a:cubicBezTo>
                      <a:lnTo>
                        <a:pt x="905" y="11"/>
                      </a:lnTo>
                      <a:cubicBezTo>
                        <a:pt x="905" y="11"/>
                        <a:pt x="986" y="679"/>
                        <a:pt x="634" y="679"/>
                      </a:cubicBezTo>
                      <a:cubicBezTo>
                        <a:pt x="628" y="679"/>
                        <a:pt x="622" y="678"/>
                        <a:pt x="615" y="678"/>
                      </a:cubicBezTo>
                      <a:cubicBezTo>
                        <a:pt x="241" y="656"/>
                        <a:pt x="361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1"/>
                <p:cNvSpPr/>
                <p:nvPr/>
              </p:nvSpPr>
              <p:spPr>
                <a:xfrm>
                  <a:off x="1796150" y="3964250"/>
                  <a:ext cx="13500" cy="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90" extrusionOk="0">
                      <a:moveTo>
                        <a:pt x="332" y="1"/>
                      </a:moveTo>
                      <a:cubicBezTo>
                        <a:pt x="332" y="1"/>
                        <a:pt x="0" y="561"/>
                        <a:pt x="307" y="589"/>
                      </a:cubicBezTo>
                      <a:cubicBezTo>
                        <a:pt x="311" y="590"/>
                        <a:pt x="315" y="590"/>
                        <a:pt x="320" y="590"/>
                      </a:cubicBezTo>
                      <a:cubicBezTo>
                        <a:pt x="539" y="590"/>
                        <a:pt x="332" y="1"/>
                        <a:pt x="3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1"/>
                <p:cNvSpPr/>
                <p:nvPr/>
              </p:nvSpPr>
              <p:spPr>
                <a:xfrm>
                  <a:off x="1809625" y="4001850"/>
                  <a:ext cx="31675" cy="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962" extrusionOk="0">
                      <a:moveTo>
                        <a:pt x="340" y="0"/>
                      </a:moveTo>
                      <a:cubicBezTo>
                        <a:pt x="0" y="609"/>
                        <a:pt x="192" y="961"/>
                        <a:pt x="607" y="961"/>
                      </a:cubicBezTo>
                      <a:cubicBezTo>
                        <a:pt x="652" y="961"/>
                        <a:pt x="700" y="957"/>
                        <a:pt x="750" y="949"/>
                      </a:cubicBezTo>
                      <a:cubicBezTo>
                        <a:pt x="1266" y="862"/>
                        <a:pt x="853" y="12"/>
                        <a:pt x="853" y="11"/>
                      </a:cubicBezTo>
                      <a:lnTo>
                        <a:pt x="853" y="11"/>
                      </a:lnTo>
                      <a:cubicBezTo>
                        <a:pt x="853" y="12"/>
                        <a:pt x="929" y="642"/>
                        <a:pt x="593" y="642"/>
                      </a:cubicBezTo>
                      <a:cubicBezTo>
                        <a:pt x="587" y="642"/>
                        <a:pt x="582" y="642"/>
                        <a:pt x="577" y="642"/>
                      </a:cubicBezTo>
                      <a:cubicBezTo>
                        <a:pt x="226" y="620"/>
                        <a:pt x="340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1"/>
                <p:cNvSpPr/>
                <p:nvPr/>
              </p:nvSpPr>
              <p:spPr>
                <a:xfrm>
                  <a:off x="1817475" y="4006725"/>
                  <a:ext cx="1277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57" extrusionOk="0">
                      <a:moveTo>
                        <a:pt x="316" y="1"/>
                      </a:moveTo>
                      <a:cubicBezTo>
                        <a:pt x="316" y="1"/>
                        <a:pt x="1" y="528"/>
                        <a:pt x="291" y="556"/>
                      </a:cubicBezTo>
                      <a:cubicBezTo>
                        <a:pt x="295" y="556"/>
                        <a:pt x="298" y="556"/>
                        <a:pt x="302" y="556"/>
                      </a:cubicBezTo>
                      <a:cubicBezTo>
                        <a:pt x="510" y="556"/>
                        <a:pt x="316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1"/>
                <p:cNvSpPr/>
                <p:nvPr/>
              </p:nvSpPr>
              <p:spPr>
                <a:xfrm>
                  <a:off x="1834800" y="3968300"/>
                  <a:ext cx="31750" cy="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962" extrusionOk="0">
                      <a:moveTo>
                        <a:pt x="340" y="0"/>
                      </a:moveTo>
                      <a:lnTo>
                        <a:pt x="340" y="0"/>
                      </a:lnTo>
                      <a:cubicBezTo>
                        <a:pt x="0" y="609"/>
                        <a:pt x="192" y="962"/>
                        <a:pt x="609" y="962"/>
                      </a:cubicBezTo>
                      <a:cubicBezTo>
                        <a:pt x="654" y="962"/>
                        <a:pt x="702" y="957"/>
                        <a:pt x="753" y="949"/>
                      </a:cubicBezTo>
                      <a:cubicBezTo>
                        <a:pt x="1269" y="860"/>
                        <a:pt x="853" y="9"/>
                        <a:pt x="853" y="9"/>
                      </a:cubicBezTo>
                      <a:lnTo>
                        <a:pt x="853" y="9"/>
                      </a:lnTo>
                      <a:cubicBezTo>
                        <a:pt x="853" y="9"/>
                        <a:pt x="932" y="642"/>
                        <a:pt x="593" y="642"/>
                      </a:cubicBezTo>
                      <a:cubicBezTo>
                        <a:pt x="588" y="642"/>
                        <a:pt x="582" y="642"/>
                        <a:pt x="577" y="642"/>
                      </a:cubicBezTo>
                      <a:cubicBezTo>
                        <a:pt x="226" y="620"/>
                        <a:pt x="340" y="1"/>
                        <a:pt x="3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1"/>
                <p:cNvSpPr/>
                <p:nvPr/>
              </p:nvSpPr>
              <p:spPr>
                <a:xfrm>
                  <a:off x="1842600" y="3973250"/>
                  <a:ext cx="12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57" extrusionOk="0">
                      <a:moveTo>
                        <a:pt x="315" y="0"/>
                      </a:moveTo>
                      <a:lnTo>
                        <a:pt x="315" y="0"/>
                      </a:lnTo>
                      <a:cubicBezTo>
                        <a:pt x="315" y="1"/>
                        <a:pt x="0" y="528"/>
                        <a:pt x="290" y="556"/>
                      </a:cubicBezTo>
                      <a:cubicBezTo>
                        <a:pt x="294" y="556"/>
                        <a:pt x="298" y="556"/>
                        <a:pt x="301" y="556"/>
                      </a:cubicBezTo>
                      <a:cubicBezTo>
                        <a:pt x="512" y="556"/>
                        <a:pt x="315" y="1"/>
                        <a:pt x="3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11"/>
                <p:cNvSpPr/>
                <p:nvPr/>
              </p:nvSpPr>
              <p:spPr>
                <a:xfrm>
                  <a:off x="1906350" y="3970800"/>
                  <a:ext cx="23650" cy="5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2348" extrusionOk="0">
                      <a:moveTo>
                        <a:pt x="0" y="1"/>
                      </a:moveTo>
                      <a:lnTo>
                        <a:pt x="416" y="1150"/>
                      </a:lnTo>
                      <a:lnTo>
                        <a:pt x="0" y="2347"/>
                      </a:lnTo>
                      <a:lnTo>
                        <a:pt x="946" y="2347"/>
                      </a:lnTo>
                      <a:lnTo>
                        <a:pt x="472" y="1150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11"/>
                <p:cNvSpPr/>
                <p:nvPr/>
              </p:nvSpPr>
              <p:spPr>
                <a:xfrm>
                  <a:off x="1888550" y="3987825"/>
                  <a:ext cx="55750" cy="2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899" extrusionOk="0">
                      <a:moveTo>
                        <a:pt x="1" y="1"/>
                      </a:moveTo>
                      <a:lnTo>
                        <a:pt x="1" y="899"/>
                      </a:lnTo>
                      <a:lnTo>
                        <a:pt x="1158" y="508"/>
                      </a:lnTo>
                      <a:lnTo>
                        <a:pt x="2230" y="899"/>
                      </a:lnTo>
                      <a:lnTo>
                        <a:pt x="2230" y="1"/>
                      </a:lnTo>
                      <a:lnTo>
                        <a:pt x="1158" y="46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51" name="Google Shape;2251;p11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1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1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1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1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6" name="Google Shape;2256;p11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2257" name="Google Shape;2257;p11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1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1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1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1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1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1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1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1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1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1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1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1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1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1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1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1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1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1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1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1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1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1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1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1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1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1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1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1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1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1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1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1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1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91" name="Google Shape;2291;p11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2" name="Google Shape;2292;p11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2293" name="Google Shape;2293;p11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1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1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1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1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1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1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1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1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1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1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1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1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1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1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1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1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1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1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1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1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1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1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1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1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1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1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1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1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1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1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1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1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1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1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1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1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1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1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1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1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1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1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1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1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1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1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1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1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1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1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1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1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1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1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1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1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1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1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352" name="Google Shape;2352;p11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3" name="Google Shape;2353;p11"/>
          <p:cNvSpPr txBox="1">
            <a:spLocks noGrp="1"/>
          </p:cNvSpPr>
          <p:nvPr>
            <p:ph type="title" hasCustomPrompt="1"/>
          </p:nvPr>
        </p:nvSpPr>
        <p:spPr>
          <a:xfrm rot="402">
            <a:off x="719951" y="911325"/>
            <a:ext cx="77040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354" name="Google Shape;2354;p11"/>
          <p:cNvSpPr txBox="1">
            <a:spLocks noGrp="1"/>
          </p:cNvSpPr>
          <p:nvPr>
            <p:ph type="subTitle" idx="1"/>
          </p:nvPr>
        </p:nvSpPr>
        <p:spPr>
          <a:xfrm>
            <a:off x="2458275" y="2469124"/>
            <a:ext cx="4227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5" name="Google Shape;2555;p14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2556" name="Google Shape;2556;p14"/>
            <p:cNvGrpSpPr/>
            <p:nvPr/>
          </p:nvGrpSpPr>
          <p:grpSpPr>
            <a:xfrm>
              <a:off x="-35892" y="157592"/>
              <a:ext cx="9372768" cy="4409682"/>
              <a:chOff x="-35892" y="157592"/>
              <a:chExt cx="9372768" cy="4409682"/>
            </a:xfrm>
          </p:grpSpPr>
          <p:sp>
            <p:nvSpPr>
              <p:cNvPr id="2557" name="Google Shape;2557;p14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4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4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4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4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4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4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4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4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4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4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4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4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4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4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4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4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4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4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4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4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4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4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4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4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4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4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4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4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4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4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4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4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4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4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4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4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4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4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4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4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4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4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4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4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4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4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4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4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4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4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4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4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4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4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4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4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4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4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4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4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4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4"/>
              <p:cNvSpPr/>
              <p:nvPr/>
            </p:nvSpPr>
            <p:spPr>
              <a:xfrm>
                <a:off x="6680435" y="3702911"/>
                <a:ext cx="13788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6" extrusionOk="0">
                    <a:moveTo>
                      <a:pt x="522" y="0"/>
                    </a:moveTo>
                    <a:cubicBezTo>
                      <a:pt x="232" y="0"/>
                      <a:pt x="0" y="234"/>
                      <a:pt x="0" y="522"/>
                    </a:cubicBezTo>
                    <a:lnTo>
                      <a:pt x="0" y="614"/>
                    </a:lnTo>
                    <a:cubicBezTo>
                      <a:pt x="0" y="904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88" y="904"/>
                      <a:pt x="1588" y="614"/>
                    </a:cubicBezTo>
                    <a:lnTo>
                      <a:pt x="1588" y="522"/>
                    </a:lnTo>
                    <a:cubicBezTo>
                      <a:pt x="1588" y="234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4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4"/>
              <p:cNvSpPr/>
              <p:nvPr/>
            </p:nvSpPr>
            <p:spPr>
              <a:xfrm>
                <a:off x="6997700" y="3687368"/>
                <a:ext cx="138229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9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2"/>
                      <a:pt x="235" y="1139"/>
                      <a:pt x="523" y="1139"/>
                    </a:cubicBezTo>
                    <a:lnTo>
                      <a:pt x="1067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1"/>
                      <a:pt x="10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4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4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4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25" name="Google Shape;2625;p14"/>
              <p:cNvGrpSpPr/>
              <p:nvPr/>
            </p:nvGrpSpPr>
            <p:grpSpPr>
              <a:xfrm>
                <a:off x="455388" y="3843899"/>
                <a:ext cx="1019181" cy="375095"/>
                <a:chOff x="571775" y="3204100"/>
                <a:chExt cx="293450" cy="108000"/>
              </a:xfrm>
            </p:grpSpPr>
            <p:sp>
              <p:nvSpPr>
                <p:cNvPr id="2626" name="Google Shape;2626;p14"/>
                <p:cNvSpPr/>
                <p:nvPr/>
              </p:nvSpPr>
              <p:spPr>
                <a:xfrm>
                  <a:off x="799775" y="3204100"/>
                  <a:ext cx="65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42" extrusionOk="0">
                      <a:moveTo>
                        <a:pt x="522" y="1"/>
                      </a:moveTo>
                      <a:cubicBezTo>
                        <a:pt x="232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2" y="1641"/>
                        <a:pt x="522" y="1641"/>
                      </a:cubicBezTo>
                      <a:lnTo>
                        <a:pt x="2095" y="1641"/>
                      </a:lnTo>
                      <a:cubicBezTo>
                        <a:pt x="2385" y="1641"/>
                        <a:pt x="2617" y="1407"/>
                        <a:pt x="2617" y="1117"/>
                      </a:cubicBezTo>
                      <a:lnTo>
                        <a:pt x="2617" y="525"/>
                      </a:lnTo>
                      <a:cubicBezTo>
                        <a:pt x="2617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14"/>
                <p:cNvSpPr/>
                <p:nvPr/>
              </p:nvSpPr>
              <p:spPr>
                <a:xfrm>
                  <a:off x="571775" y="3225725"/>
                  <a:ext cx="13790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2930"/>
                      </a:lnTo>
                      <a:cubicBezTo>
                        <a:pt x="0" y="3217"/>
                        <a:pt x="235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1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1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28" name="Google Shape;2628;p14"/>
              <p:cNvGrpSpPr/>
              <p:nvPr/>
            </p:nvGrpSpPr>
            <p:grpSpPr>
              <a:xfrm>
                <a:off x="5901360" y="803790"/>
                <a:ext cx="1634890" cy="3754837"/>
                <a:chOff x="5088525" y="3847825"/>
                <a:chExt cx="361150" cy="829450"/>
              </a:xfrm>
            </p:grpSpPr>
            <p:sp>
              <p:nvSpPr>
                <p:cNvPr id="2629" name="Google Shape;2629;p14"/>
                <p:cNvSpPr/>
                <p:nvPr/>
              </p:nvSpPr>
              <p:spPr>
                <a:xfrm>
                  <a:off x="5088575" y="4279850"/>
                  <a:ext cx="36102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1" h="3488" extrusionOk="0">
                      <a:moveTo>
                        <a:pt x="96" y="0"/>
                      </a:moveTo>
                      <a:cubicBezTo>
                        <a:pt x="48" y="0"/>
                        <a:pt x="1" y="42"/>
                        <a:pt x="1" y="95"/>
                      </a:cubicBezTo>
                      <a:lnTo>
                        <a:pt x="1" y="3393"/>
                      </a:lnTo>
                      <a:cubicBezTo>
                        <a:pt x="1" y="3446"/>
                        <a:pt x="43" y="3488"/>
                        <a:pt x="96" y="3488"/>
                      </a:cubicBezTo>
                      <a:lnTo>
                        <a:pt x="14349" y="3488"/>
                      </a:lnTo>
                      <a:cubicBezTo>
                        <a:pt x="14402" y="3488"/>
                        <a:pt x="14441" y="3446"/>
                        <a:pt x="14441" y="3393"/>
                      </a:cubicBezTo>
                      <a:lnTo>
                        <a:pt x="14441" y="95"/>
                      </a:lnTo>
                      <a:cubicBezTo>
                        <a:pt x="14441" y="42"/>
                        <a:pt x="14402" y="0"/>
                        <a:pt x="1434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14"/>
                <p:cNvSpPr/>
                <p:nvPr/>
              </p:nvSpPr>
              <p:spPr>
                <a:xfrm>
                  <a:off x="5088575" y="4177600"/>
                  <a:ext cx="36102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1" h="3488" extrusionOk="0">
                      <a:moveTo>
                        <a:pt x="96" y="1"/>
                      </a:moveTo>
                      <a:cubicBezTo>
                        <a:pt x="48" y="1"/>
                        <a:pt x="1" y="42"/>
                        <a:pt x="1" y="95"/>
                      </a:cubicBezTo>
                      <a:lnTo>
                        <a:pt x="1" y="3393"/>
                      </a:lnTo>
                      <a:cubicBezTo>
                        <a:pt x="1" y="3446"/>
                        <a:pt x="43" y="3488"/>
                        <a:pt x="96" y="3488"/>
                      </a:cubicBezTo>
                      <a:lnTo>
                        <a:pt x="14349" y="3488"/>
                      </a:lnTo>
                      <a:cubicBezTo>
                        <a:pt x="14402" y="3488"/>
                        <a:pt x="14441" y="3446"/>
                        <a:pt x="14441" y="3393"/>
                      </a:cubicBezTo>
                      <a:lnTo>
                        <a:pt x="14441" y="95"/>
                      </a:lnTo>
                      <a:cubicBezTo>
                        <a:pt x="14441" y="42"/>
                        <a:pt x="14402" y="1"/>
                        <a:pt x="1434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14"/>
                <p:cNvSpPr/>
                <p:nvPr/>
              </p:nvSpPr>
              <p:spPr>
                <a:xfrm>
                  <a:off x="5088575" y="4484275"/>
                  <a:ext cx="36110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4" h="3488" extrusionOk="0">
                      <a:moveTo>
                        <a:pt x="96" y="0"/>
                      </a:moveTo>
                      <a:cubicBezTo>
                        <a:pt x="43" y="0"/>
                        <a:pt x="1" y="42"/>
                        <a:pt x="1" y="95"/>
                      </a:cubicBezTo>
                      <a:lnTo>
                        <a:pt x="1" y="3395"/>
                      </a:lnTo>
                      <a:cubicBezTo>
                        <a:pt x="1" y="3446"/>
                        <a:pt x="43" y="3487"/>
                        <a:pt x="96" y="3487"/>
                      </a:cubicBezTo>
                      <a:lnTo>
                        <a:pt x="14349" y="3487"/>
                      </a:lnTo>
                      <a:cubicBezTo>
                        <a:pt x="14402" y="3487"/>
                        <a:pt x="14444" y="3446"/>
                        <a:pt x="14444" y="3395"/>
                      </a:cubicBezTo>
                      <a:lnTo>
                        <a:pt x="14444" y="95"/>
                      </a:lnTo>
                      <a:cubicBezTo>
                        <a:pt x="14444" y="42"/>
                        <a:pt x="14402" y="0"/>
                        <a:pt x="1434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14"/>
                <p:cNvSpPr/>
                <p:nvPr/>
              </p:nvSpPr>
              <p:spPr>
                <a:xfrm>
                  <a:off x="5091300" y="3955100"/>
                  <a:ext cx="140500" cy="10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0" h="4211" extrusionOk="0">
                      <a:moveTo>
                        <a:pt x="1185" y="1"/>
                      </a:moveTo>
                      <a:cubicBezTo>
                        <a:pt x="1150" y="1"/>
                        <a:pt x="1116" y="19"/>
                        <a:pt x="1100" y="54"/>
                      </a:cubicBezTo>
                      <a:cubicBezTo>
                        <a:pt x="570" y="1184"/>
                        <a:pt x="185" y="2531"/>
                        <a:pt x="9" y="4105"/>
                      </a:cubicBezTo>
                      <a:cubicBezTo>
                        <a:pt x="1" y="4161"/>
                        <a:pt x="45" y="4211"/>
                        <a:pt x="101" y="4211"/>
                      </a:cubicBezTo>
                      <a:lnTo>
                        <a:pt x="5519" y="4211"/>
                      </a:lnTo>
                      <a:cubicBezTo>
                        <a:pt x="5577" y="4211"/>
                        <a:pt x="5619" y="4158"/>
                        <a:pt x="5611" y="4102"/>
                      </a:cubicBezTo>
                      <a:lnTo>
                        <a:pt x="5513" y="3466"/>
                      </a:lnTo>
                      <a:cubicBezTo>
                        <a:pt x="5511" y="3444"/>
                        <a:pt x="5497" y="3421"/>
                        <a:pt x="5480" y="3407"/>
                      </a:cubicBezTo>
                      <a:lnTo>
                        <a:pt x="1245" y="21"/>
                      </a:lnTo>
                      <a:cubicBezTo>
                        <a:pt x="1227" y="7"/>
                        <a:pt x="1206" y="1"/>
                        <a:pt x="118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14"/>
                <p:cNvSpPr/>
                <p:nvPr/>
              </p:nvSpPr>
              <p:spPr>
                <a:xfrm>
                  <a:off x="5088575" y="4382025"/>
                  <a:ext cx="36102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1" h="3488" extrusionOk="0">
                      <a:moveTo>
                        <a:pt x="96" y="0"/>
                      </a:moveTo>
                      <a:cubicBezTo>
                        <a:pt x="48" y="0"/>
                        <a:pt x="1" y="42"/>
                        <a:pt x="1" y="95"/>
                      </a:cubicBezTo>
                      <a:lnTo>
                        <a:pt x="1" y="3393"/>
                      </a:lnTo>
                      <a:cubicBezTo>
                        <a:pt x="1" y="3446"/>
                        <a:pt x="43" y="3488"/>
                        <a:pt x="96" y="3488"/>
                      </a:cubicBezTo>
                      <a:lnTo>
                        <a:pt x="14349" y="3488"/>
                      </a:lnTo>
                      <a:cubicBezTo>
                        <a:pt x="14402" y="3488"/>
                        <a:pt x="14441" y="3446"/>
                        <a:pt x="14441" y="3393"/>
                      </a:cubicBezTo>
                      <a:lnTo>
                        <a:pt x="14441" y="95"/>
                      </a:lnTo>
                      <a:cubicBezTo>
                        <a:pt x="14441" y="42"/>
                        <a:pt x="14402" y="0"/>
                        <a:pt x="1434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14"/>
                <p:cNvSpPr/>
                <p:nvPr/>
              </p:nvSpPr>
              <p:spPr>
                <a:xfrm>
                  <a:off x="5088525" y="4075425"/>
                  <a:ext cx="361025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1" h="3488" extrusionOk="0">
                      <a:moveTo>
                        <a:pt x="137" y="0"/>
                      </a:moveTo>
                      <a:cubicBezTo>
                        <a:pt x="87" y="0"/>
                        <a:pt x="45" y="37"/>
                        <a:pt x="42" y="87"/>
                      </a:cubicBezTo>
                      <a:cubicBezTo>
                        <a:pt x="14" y="494"/>
                        <a:pt x="0" y="913"/>
                        <a:pt x="0" y="1345"/>
                      </a:cubicBezTo>
                      <a:lnTo>
                        <a:pt x="0" y="3393"/>
                      </a:lnTo>
                      <a:cubicBezTo>
                        <a:pt x="0" y="3446"/>
                        <a:pt x="42" y="3488"/>
                        <a:pt x="95" y="3488"/>
                      </a:cubicBezTo>
                      <a:lnTo>
                        <a:pt x="14348" y="3488"/>
                      </a:lnTo>
                      <a:cubicBezTo>
                        <a:pt x="14398" y="3488"/>
                        <a:pt x="14440" y="3446"/>
                        <a:pt x="14440" y="3393"/>
                      </a:cubicBezTo>
                      <a:lnTo>
                        <a:pt x="14440" y="1345"/>
                      </a:lnTo>
                      <a:cubicBezTo>
                        <a:pt x="14440" y="913"/>
                        <a:pt x="14426" y="491"/>
                        <a:pt x="14398" y="87"/>
                      </a:cubicBezTo>
                      <a:cubicBezTo>
                        <a:pt x="14395" y="37"/>
                        <a:pt x="14354" y="0"/>
                        <a:pt x="14306" y="0"/>
                      </a:cubicBezTo>
                      <a:lnTo>
                        <a:pt x="8247" y="0"/>
                      </a:lnTo>
                      <a:cubicBezTo>
                        <a:pt x="8202" y="0"/>
                        <a:pt x="8160" y="34"/>
                        <a:pt x="8155" y="81"/>
                      </a:cubicBezTo>
                      <a:lnTo>
                        <a:pt x="8004" y="1063"/>
                      </a:lnTo>
                      <a:cubicBezTo>
                        <a:pt x="8004" y="1108"/>
                        <a:pt x="7962" y="1144"/>
                        <a:pt x="7918" y="1144"/>
                      </a:cubicBezTo>
                      <a:lnTo>
                        <a:pt x="7560" y="1144"/>
                      </a:lnTo>
                      <a:cubicBezTo>
                        <a:pt x="7502" y="1144"/>
                        <a:pt x="7460" y="1091"/>
                        <a:pt x="7466" y="1035"/>
                      </a:cubicBezTo>
                      <a:lnTo>
                        <a:pt x="7605" y="109"/>
                      </a:lnTo>
                      <a:cubicBezTo>
                        <a:pt x="7616" y="48"/>
                        <a:pt x="7572" y="0"/>
                        <a:pt x="7513" y="0"/>
                      </a:cubicBezTo>
                      <a:lnTo>
                        <a:pt x="6486" y="0"/>
                      </a:lnTo>
                      <a:cubicBezTo>
                        <a:pt x="6428" y="0"/>
                        <a:pt x="6386" y="53"/>
                        <a:pt x="6391" y="109"/>
                      </a:cubicBezTo>
                      <a:lnTo>
                        <a:pt x="6531" y="1035"/>
                      </a:lnTo>
                      <a:cubicBezTo>
                        <a:pt x="6542" y="1094"/>
                        <a:pt x="6498" y="1144"/>
                        <a:pt x="6439" y="1144"/>
                      </a:cubicBezTo>
                      <a:lnTo>
                        <a:pt x="6082" y="1144"/>
                      </a:lnTo>
                      <a:cubicBezTo>
                        <a:pt x="6037" y="1144"/>
                        <a:pt x="5995" y="1108"/>
                        <a:pt x="5987" y="1063"/>
                      </a:cubicBezTo>
                      <a:lnTo>
                        <a:pt x="5839" y="81"/>
                      </a:lnTo>
                      <a:cubicBezTo>
                        <a:pt x="5831" y="34"/>
                        <a:pt x="5792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14"/>
                <p:cNvSpPr/>
                <p:nvPr/>
              </p:nvSpPr>
              <p:spPr>
                <a:xfrm>
                  <a:off x="5126950" y="3865800"/>
                  <a:ext cx="98400" cy="1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6068" extrusionOk="0">
                      <a:moveTo>
                        <a:pt x="2939" y="1"/>
                      </a:moveTo>
                      <a:cubicBezTo>
                        <a:pt x="2923" y="1"/>
                        <a:pt x="2908" y="5"/>
                        <a:pt x="2893" y="13"/>
                      </a:cubicBezTo>
                      <a:cubicBezTo>
                        <a:pt x="1789" y="616"/>
                        <a:pt x="793" y="1595"/>
                        <a:pt x="25" y="2948"/>
                      </a:cubicBezTo>
                      <a:cubicBezTo>
                        <a:pt x="0" y="2990"/>
                        <a:pt x="11" y="3043"/>
                        <a:pt x="50" y="3071"/>
                      </a:cubicBezTo>
                      <a:lnTo>
                        <a:pt x="3775" y="6048"/>
                      </a:lnTo>
                      <a:cubicBezTo>
                        <a:pt x="3793" y="6062"/>
                        <a:pt x="3812" y="6068"/>
                        <a:pt x="3832" y="6068"/>
                      </a:cubicBezTo>
                      <a:cubicBezTo>
                        <a:pt x="3886" y="6068"/>
                        <a:pt x="3936" y="6020"/>
                        <a:pt x="3925" y="5958"/>
                      </a:cubicBezTo>
                      <a:lnTo>
                        <a:pt x="3033" y="83"/>
                      </a:lnTo>
                      <a:cubicBezTo>
                        <a:pt x="3024" y="33"/>
                        <a:pt x="2982" y="1"/>
                        <a:pt x="29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14"/>
                <p:cNvSpPr/>
                <p:nvPr/>
              </p:nvSpPr>
              <p:spPr>
                <a:xfrm>
                  <a:off x="5088575" y="4586450"/>
                  <a:ext cx="36102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1" h="2743" extrusionOk="0">
                      <a:moveTo>
                        <a:pt x="96" y="0"/>
                      </a:moveTo>
                      <a:cubicBezTo>
                        <a:pt x="48" y="0"/>
                        <a:pt x="1" y="42"/>
                        <a:pt x="1" y="95"/>
                      </a:cubicBezTo>
                      <a:lnTo>
                        <a:pt x="1" y="2648"/>
                      </a:lnTo>
                      <a:cubicBezTo>
                        <a:pt x="1" y="2701"/>
                        <a:pt x="43" y="2743"/>
                        <a:pt x="96" y="2743"/>
                      </a:cubicBezTo>
                      <a:lnTo>
                        <a:pt x="14349" y="2743"/>
                      </a:lnTo>
                      <a:cubicBezTo>
                        <a:pt x="14402" y="2743"/>
                        <a:pt x="14441" y="2701"/>
                        <a:pt x="14441" y="2648"/>
                      </a:cubicBezTo>
                      <a:lnTo>
                        <a:pt x="14441" y="95"/>
                      </a:lnTo>
                      <a:cubicBezTo>
                        <a:pt x="14441" y="42"/>
                        <a:pt x="14402" y="0"/>
                        <a:pt x="1434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2637;p14"/>
                <p:cNvSpPr/>
                <p:nvPr/>
              </p:nvSpPr>
              <p:spPr>
                <a:xfrm>
                  <a:off x="5215025" y="3847825"/>
                  <a:ext cx="97475" cy="2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9" h="8505" extrusionOk="0">
                      <a:moveTo>
                        <a:pt x="2164" y="1"/>
                      </a:moveTo>
                      <a:cubicBezTo>
                        <a:pt x="1456" y="1"/>
                        <a:pt x="748" y="135"/>
                        <a:pt x="68" y="403"/>
                      </a:cubicBezTo>
                      <a:cubicBezTo>
                        <a:pt x="26" y="420"/>
                        <a:pt x="1" y="462"/>
                        <a:pt x="6" y="509"/>
                      </a:cubicBezTo>
                      <a:lnTo>
                        <a:pt x="1053" y="7380"/>
                      </a:lnTo>
                      <a:cubicBezTo>
                        <a:pt x="1061" y="7403"/>
                        <a:pt x="1072" y="7422"/>
                        <a:pt x="1092" y="7436"/>
                      </a:cubicBezTo>
                      <a:lnTo>
                        <a:pt x="2023" y="8184"/>
                      </a:lnTo>
                      <a:cubicBezTo>
                        <a:pt x="2068" y="8223"/>
                        <a:pt x="2068" y="8293"/>
                        <a:pt x="2023" y="8335"/>
                      </a:cubicBezTo>
                      <a:cubicBezTo>
                        <a:pt x="1954" y="8390"/>
                        <a:pt x="1993" y="8505"/>
                        <a:pt x="2082" y="8505"/>
                      </a:cubicBezTo>
                      <a:lnTo>
                        <a:pt x="2238" y="8505"/>
                      </a:lnTo>
                      <a:cubicBezTo>
                        <a:pt x="2330" y="8505"/>
                        <a:pt x="2369" y="8390"/>
                        <a:pt x="2300" y="8335"/>
                      </a:cubicBezTo>
                      <a:cubicBezTo>
                        <a:pt x="2252" y="8295"/>
                        <a:pt x="2252" y="8226"/>
                        <a:pt x="2300" y="8184"/>
                      </a:cubicBezTo>
                      <a:lnTo>
                        <a:pt x="2726" y="7838"/>
                      </a:lnTo>
                      <a:cubicBezTo>
                        <a:pt x="2746" y="7824"/>
                        <a:pt x="2757" y="7804"/>
                        <a:pt x="2763" y="7779"/>
                      </a:cubicBezTo>
                      <a:lnTo>
                        <a:pt x="3893" y="356"/>
                      </a:lnTo>
                      <a:cubicBezTo>
                        <a:pt x="3898" y="308"/>
                        <a:pt x="3870" y="264"/>
                        <a:pt x="3826" y="250"/>
                      </a:cubicBezTo>
                      <a:cubicBezTo>
                        <a:pt x="3280" y="84"/>
                        <a:pt x="2722" y="1"/>
                        <a:pt x="216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8" name="Google Shape;2638;p14"/>
                <p:cNvSpPr/>
                <p:nvPr/>
              </p:nvSpPr>
              <p:spPr>
                <a:xfrm>
                  <a:off x="5300275" y="3860475"/>
                  <a:ext cx="111050" cy="1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2" h="6682" extrusionOk="0">
                      <a:moveTo>
                        <a:pt x="1091" y="1"/>
                      </a:moveTo>
                      <a:cubicBezTo>
                        <a:pt x="1045" y="1"/>
                        <a:pt x="1003" y="33"/>
                        <a:pt x="999" y="81"/>
                      </a:cubicBezTo>
                      <a:lnTo>
                        <a:pt x="11" y="6568"/>
                      </a:lnTo>
                      <a:cubicBezTo>
                        <a:pt x="1" y="6633"/>
                        <a:pt x="50" y="6681"/>
                        <a:pt x="104" y="6681"/>
                      </a:cubicBezTo>
                      <a:cubicBezTo>
                        <a:pt x="125" y="6681"/>
                        <a:pt x="146" y="6675"/>
                        <a:pt x="164" y="6660"/>
                      </a:cubicBezTo>
                      <a:lnTo>
                        <a:pt x="4394" y="3276"/>
                      </a:lnTo>
                      <a:cubicBezTo>
                        <a:pt x="4430" y="3248"/>
                        <a:pt x="4441" y="3195"/>
                        <a:pt x="4419" y="3156"/>
                      </a:cubicBezTo>
                      <a:cubicBezTo>
                        <a:pt x="3554" y="1630"/>
                        <a:pt x="2396" y="583"/>
                        <a:pt x="1130" y="9"/>
                      </a:cubicBezTo>
                      <a:cubicBezTo>
                        <a:pt x="1117" y="3"/>
                        <a:pt x="1104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9" name="Google Shape;2639;p14"/>
                <p:cNvSpPr/>
                <p:nvPr/>
              </p:nvSpPr>
              <p:spPr>
                <a:xfrm>
                  <a:off x="5295250" y="3954950"/>
                  <a:ext cx="151775" cy="1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" h="4215" extrusionOk="0">
                      <a:moveTo>
                        <a:pt x="4884" y="0"/>
                      </a:moveTo>
                      <a:cubicBezTo>
                        <a:pt x="4863" y="0"/>
                        <a:pt x="4842" y="8"/>
                        <a:pt x="4824" y="24"/>
                      </a:cubicBezTo>
                      <a:lnTo>
                        <a:pt x="81" y="3815"/>
                      </a:lnTo>
                      <a:cubicBezTo>
                        <a:pt x="61" y="3829"/>
                        <a:pt x="47" y="3849"/>
                        <a:pt x="45" y="3874"/>
                      </a:cubicBezTo>
                      <a:lnTo>
                        <a:pt x="11" y="4108"/>
                      </a:lnTo>
                      <a:cubicBezTo>
                        <a:pt x="0" y="4167"/>
                        <a:pt x="45" y="4214"/>
                        <a:pt x="103" y="4214"/>
                      </a:cubicBezTo>
                      <a:lnTo>
                        <a:pt x="5970" y="4214"/>
                      </a:lnTo>
                      <a:cubicBezTo>
                        <a:pt x="6029" y="4214"/>
                        <a:pt x="6071" y="4167"/>
                        <a:pt x="6065" y="4111"/>
                      </a:cubicBezTo>
                      <a:cubicBezTo>
                        <a:pt x="5886" y="2537"/>
                        <a:pt x="5499" y="1184"/>
                        <a:pt x="4969" y="55"/>
                      </a:cubicBezTo>
                      <a:cubicBezTo>
                        <a:pt x="4951" y="20"/>
                        <a:pt x="4918" y="0"/>
                        <a:pt x="488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14"/>
                <p:cNvSpPr/>
                <p:nvPr/>
              </p:nvSpPr>
              <p:spPr>
                <a:xfrm>
                  <a:off x="5244600" y="4053250"/>
                  <a:ext cx="8875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285" extrusionOk="0">
                      <a:moveTo>
                        <a:pt x="1" y="0"/>
                      </a:moveTo>
                      <a:lnTo>
                        <a:pt x="31" y="204"/>
                      </a:lnTo>
                      <a:cubicBezTo>
                        <a:pt x="37" y="249"/>
                        <a:pt x="76" y="285"/>
                        <a:pt x="126" y="285"/>
                      </a:cubicBezTo>
                      <a:lnTo>
                        <a:pt x="355" y="28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DD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1" name="Google Shape;2641;p14"/>
                <p:cNvSpPr/>
                <p:nvPr/>
              </p:nvSpPr>
              <p:spPr>
                <a:xfrm>
                  <a:off x="5124500" y="3895375"/>
                  <a:ext cx="289400" cy="76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30760" extrusionOk="0">
                      <a:moveTo>
                        <a:pt x="5788" y="1"/>
                      </a:moveTo>
                      <a:cubicBezTo>
                        <a:pt x="2894" y="1"/>
                        <a:pt x="1" y="3319"/>
                        <a:pt x="1" y="9956"/>
                      </a:cubicBezTo>
                      <a:lnTo>
                        <a:pt x="1" y="30759"/>
                      </a:lnTo>
                      <a:lnTo>
                        <a:pt x="11575" y="30759"/>
                      </a:lnTo>
                      <a:lnTo>
                        <a:pt x="11575" y="9956"/>
                      </a:lnTo>
                      <a:cubicBezTo>
                        <a:pt x="11575" y="3319"/>
                        <a:pt x="8682" y="1"/>
                        <a:pt x="578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2" name="Google Shape;2642;p14"/>
                <p:cNvSpPr/>
                <p:nvPr/>
              </p:nvSpPr>
              <p:spPr>
                <a:xfrm>
                  <a:off x="5148425" y="3892950"/>
                  <a:ext cx="265475" cy="73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9" h="29495" extrusionOk="0">
                      <a:moveTo>
                        <a:pt x="4960" y="0"/>
                      </a:moveTo>
                      <a:cubicBezTo>
                        <a:pt x="4114" y="0"/>
                        <a:pt x="3518" y="241"/>
                        <a:pt x="3518" y="241"/>
                      </a:cubicBezTo>
                      <a:lnTo>
                        <a:pt x="1" y="29495"/>
                      </a:lnTo>
                      <a:lnTo>
                        <a:pt x="10618" y="24571"/>
                      </a:lnTo>
                      <a:lnTo>
                        <a:pt x="10618" y="10053"/>
                      </a:lnTo>
                      <a:cubicBezTo>
                        <a:pt x="10273" y="1312"/>
                        <a:pt x="6933" y="0"/>
                        <a:pt x="49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14"/>
                <p:cNvSpPr/>
                <p:nvPr/>
              </p:nvSpPr>
              <p:spPr>
                <a:xfrm>
                  <a:off x="5277375" y="3893050"/>
                  <a:ext cx="136375" cy="6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5" h="2507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188" y="6874"/>
                        <a:pt x="3636" y="21479"/>
                        <a:pt x="3580" y="25072"/>
                      </a:cubicBezTo>
                      <a:lnTo>
                        <a:pt x="5455" y="24564"/>
                      </a:lnTo>
                      <a:lnTo>
                        <a:pt x="5455" y="10046"/>
                      </a:lnTo>
                      <a:cubicBezTo>
                        <a:pt x="5123" y="1596"/>
                        <a:pt x="1990" y="89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4" name="Google Shape;2644;p14"/>
                <p:cNvSpPr/>
                <p:nvPr/>
              </p:nvSpPr>
              <p:spPr>
                <a:xfrm>
                  <a:off x="5154775" y="4594675"/>
                  <a:ext cx="259050" cy="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2" h="2012" extrusionOk="0">
                      <a:moveTo>
                        <a:pt x="636" y="0"/>
                      </a:moveTo>
                      <a:cubicBezTo>
                        <a:pt x="282" y="0"/>
                        <a:pt x="0" y="285"/>
                        <a:pt x="0" y="634"/>
                      </a:cubicBezTo>
                      <a:lnTo>
                        <a:pt x="0" y="2012"/>
                      </a:lnTo>
                      <a:lnTo>
                        <a:pt x="10362" y="2012"/>
                      </a:lnTo>
                      <a:lnTo>
                        <a:pt x="103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2645;p14"/>
                <p:cNvSpPr/>
                <p:nvPr/>
              </p:nvSpPr>
              <p:spPr>
                <a:xfrm>
                  <a:off x="5200725" y="4544375"/>
                  <a:ext cx="213175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7" h="2013" extrusionOk="0">
                      <a:moveTo>
                        <a:pt x="634" y="1"/>
                      </a:moveTo>
                      <a:cubicBezTo>
                        <a:pt x="283" y="1"/>
                        <a:pt x="1" y="286"/>
                        <a:pt x="1" y="634"/>
                      </a:cubicBezTo>
                      <a:lnTo>
                        <a:pt x="1" y="2012"/>
                      </a:lnTo>
                      <a:lnTo>
                        <a:pt x="8526" y="2012"/>
                      </a:lnTo>
                      <a:lnTo>
                        <a:pt x="852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6" name="Google Shape;2646;p14"/>
                <p:cNvSpPr/>
                <p:nvPr/>
              </p:nvSpPr>
              <p:spPr>
                <a:xfrm>
                  <a:off x="5250050" y="4494025"/>
                  <a:ext cx="1637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1" h="2015" extrusionOk="0">
                      <a:moveTo>
                        <a:pt x="636" y="1"/>
                      </a:moveTo>
                      <a:cubicBezTo>
                        <a:pt x="285" y="1"/>
                        <a:pt x="0" y="288"/>
                        <a:pt x="0" y="637"/>
                      </a:cubicBezTo>
                      <a:lnTo>
                        <a:pt x="0" y="2015"/>
                      </a:lnTo>
                      <a:lnTo>
                        <a:pt x="6551" y="2015"/>
                      </a:lnTo>
                      <a:lnTo>
                        <a:pt x="655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14"/>
                <p:cNvSpPr/>
                <p:nvPr/>
              </p:nvSpPr>
              <p:spPr>
                <a:xfrm>
                  <a:off x="5294250" y="4444850"/>
                  <a:ext cx="119650" cy="5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6" h="2016" extrusionOk="0">
                      <a:moveTo>
                        <a:pt x="637" y="1"/>
                      </a:moveTo>
                      <a:cubicBezTo>
                        <a:pt x="283" y="1"/>
                        <a:pt x="1" y="288"/>
                        <a:pt x="1" y="637"/>
                      </a:cubicBezTo>
                      <a:lnTo>
                        <a:pt x="1" y="2015"/>
                      </a:lnTo>
                      <a:lnTo>
                        <a:pt x="4785" y="2015"/>
                      </a:lnTo>
                      <a:lnTo>
                        <a:pt x="478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14"/>
                <p:cNvSpPr/>
                <p:nvPr/>
              </p:nvSpPr>
              <p:spPr>
                <a:xfrm>
                  <a:off x="5352150" y="4395825"/>
                  <a:ext cx="61750" cy="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" h="2013" extrusionOk="0">
                      <a:moveTo>
                        <a:pt x="637" y="1"/>
                      </a:moveTo>
                      <a:cubicBezTo>
                        <a:pt x="282" y="1"/>
                        <a:pt x="0" y="285"/>
                        <a:pt x="0" y="634"/>
                      </a:cubicBezTo>
                      <a:lnTo>
                        <a:pt x="0" y="2012"/>
                      </a:lnTo>
                      <a:lnTo>
                        <a:pt x="2469" y="2012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2649;p14"/>
                <p:cNvSpPr/>
                <p:nvPr/>
              </p:nvSpPr>
              <p:spPr>
                <a:xfrm>
                  <a:off x="5185100" y="4594675"/>
                  <a:ext cx="206050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2" h="1270" extrusionOk="0">
                      <a:moveTo>
                        <a:pt x="637" y="0"/>
                      </a:moveTo>
                      <a:cubicBezTo>
                        <a:pt x="283" y="0"/>
                        <a:pt x="1" y="285"/>
                        <a:pt x="1" y="634"/>
                      </a:cubicBezTo>
                      <a:lnTo>
                        <a:pt x="1" y="1270"/>
                      </a:lnTo>
                      <a:lnTo>
                        <a:pt x="8242" y="1270"/>
                      </a:lnTo>
                      <a:lnTo>
                        <a:pt x="8242" y="0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14"/>
                <p:cNvSpPr/>
                <p:nvPr/>
              </p:nvSpPr>
              <p:spPr>
                <a:xfrm>
                  <a:off x="5229125" y="4544375"/>
                  <a:ext cx="161975" cy="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1268" extrusionOk="0">
                      <a:moveTo>
                        <a:pt x="636" y="1"/>
                      </a:moveTo>
                      <a:cubicBezTo>
                        <a:pt x="282" y="1"/>
                        <a:pt x="0" y="286"/>
                        <a:pt x="0" y="634"/>
                      </a:cubicBezTo>
                      <a:lnTo>
                        <a:pt x="0" y="1268"/>
                      </a:lnTo>
                      <a:lnTo>
                        <a:pt x="6478" y="1268"/>
                      </a:lnTo>
                      <a:lnTo>
                        <a:pt x="6478" y="1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2651;p14"/>
                <p:cNvSpPr/>
                <p:nvPr/>
              </p:nvSpPr>
              <p:spPr>
                <a:xfrm>
                  <a:off x="5274250" y="4495700"/>
                  <a:ext cx="114400" cy="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6" h="1271" extrusionOk="0">
                      <a:moveTo>
                        <a:pt x="634" y="1"/>
                      </a:moveTo>
                      <a:cubicBezTo>
                        <a:pt x="282" y="1"/>
                        <a:pt x="0" y="285"/>
                        <a:pt x="0" y="634"/>
                      </a:cubicBezTo>
                      <a:lnTo>
                        <a:pt x="0" y="1270"/>
                      </a:lnTo>
                      <a:lnTo>
                        <a:pt x="4576" y="1270"/>
                      </a:lnTo>
                      <a:lnTo>
                        <a:pt x="4576" y="1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2" name="Google Shape;2652;p14"/>
                <p:cNvSpPr/>
                <p:nvPr/>
              </p:nvSpPr>
              <p:spPr>
                <a:xfrm>
                  <a:off x="5319725" y="4446125"/>
                  <a:ext cx="6705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1214" extrusionOk="0">
                      <a:moveTo>
                        <a:pt x="636" y="0"/>
                      </a:moveTo>
                      <a:cubicBezTo>
                        <a:pt x="282" y="0"/>
                        <a:pt x="0" y="285"/>
                        <a:pt x="0" y="633"/>
                      </a:cubicBezTo>
                      <a:lnTo>
                        <a:pt x="0" y="1214"/>
                      </a:lnTo>
                      <a:lnTo>
                        <a:pt x="2681" y="1214"/>
                      </a:lnTo>
                      <a:lnTo>
                        <a:pt x="2681" y="0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14"/>
                <p:cNvSpPr/>
                <p:nvPr/>
              </p:nvSpPr>
              <p:spPr>
                <a:xfrm>
                  <a:off x="5363300" y="4399725"/>
                  <a:ext cx="24800" cy="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084" extrusionOk="0">
                      <a:moveTo>
                        <a:pt x="637" y="1"/>
                      </a:moveTo>
                      <a:cubicBezTo>
                        <a:pt x="283" y="1"/>
                        <a:pt x="1" y="286"/>
                        <a:pt x="1" y="634"/>
                      </a:cubicBezTo>
                      <a:lnTo>
                        <a:pt x="1" y="1083"/>
                      </a:lnTo>
                      <a:lnTo>
                        <a:pt x="991" y="1083"/>
                      </a:lnTo>
                      <a:lnTo>
                        <a:pt x="991" y="1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14"/>
                <p:cNvSpPr/>
                <p:nvPr/>
              </p:nvSpPr>
              <p:spPr>
                <a:xfrm>
                  <a:off x="5124500" y="3895400"/>
                  <a:ext cx="159875" cy="7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" h="30756" extrusionOk="0">
                      <a:moveTo>
                        <a:pt x="5791" y="0"/>
                      </a:moveTo>
                      <a:cubicBezTo>
                        <a:pt x="2897" y="0"/>
                        <a:pt x="1" y="3315"/>
                        <a:pt x="1" y="9955"/>
                      </a:cubicBezTo>
                      <a:lnTo>
                        <a:pt x="1" y="30756"/>
                      </a:lnTo>
                      <a:lnTo>
                        <a:pt x="1214" y="30756"/>
                      </a:lnTo>
                      <a:lnTo>
                        <a:pt x="1214" y="9955"/>
                      </a:lnTo>
                      <a:cubicBezTo>
                        <a:pt x="1211" y="3781"/>
                        <a:pt x="3717" y="481"/>
                        <a:pt x="6395" y="48"/>
                      </a:cubicBezTo>
                      <a:cubicBezTo>
                        <a:pt x="6194" y="16"/>
                        <a:pt x="5993" y="0"/>
                        <a:pt x="5791" y="0"/>
                      </a:cubicBezTo>
                      <a:close/>
                    </a:path>
                  </a:pathLst>
                </a:custGeom>
                <a:solidFill>
                  <a:srgbClr val="3318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14"/>
                <p:cNvSpPr/>
                <p:nvPr/>
              </p:nvSpPr>
              <p:spPr>
                <a:xfrm>
                  <a:off x="5118925" y="3882475"/>
                  <a:ext cx="300475" cy="79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19" h="31792" extrusionOk="0">
                      <a:moveTo>
                        <a:pt x="6008" y="683"/>
                      </a:moveTo>
                      <a:cubicBezTo>
                        <a:pt x="8726" y="683"/>
                        <a:pt x="11444" y="4039"/>
                        <a:pt x="11444" y="10751"/>
                      </a:cubicBezTo>
                      <a:lnTo>
                        <a:pt x="11444" y="31786"/>
                      </a:lnTo>
                      <a:lnTo>
                        <a:pt x="572" y="31786"/>
                      </a:lnTo>
                      <a:lnTo>
                        <a:pt x="572" y="10751"/>
                      </a:lnTo>
                      <a:cubicBezTo>
                        <a:pt x="572" y="4039"/>
                        <a:pt x="3290" y="683"/>
                        <a:pt x="6008" y="683"/>
                      </a:cubicBezTo>
                      <a:close/>
                      <a:moveTo>
                        <a:pt x="6010" y="1"/>
                      </a:moveTo>
                      <a:cubicBezTo>
                        <a:pt x="3005" y="1"/>
                        <a:pt x="0" y="3431"/>
                        <a:pt x="0" y="10291"/>
                      </a:cubicBezTo>
                      <a:lnTo>
                        <a:pt x="0" y="31792"/>
                      </a:lnTo>
                      <a:lnTo>
                        <a:pt x="12019" y="31792"/>
                      </a:lnTo>
                      <a:lnTo>
                        <a:pt x="12019" y="10291"/>
                      </a:lnTo>
                      <a:cubicBezTo>
                        <a:pt x="12019" y="3431"/>
                        <a:pt x="9014" y="1"/>
                        <a:pt x="601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14"/>
                <p:cNvSpPr/>
                <p:nvPr/>
              </p:nvSpPr>
              <p:spPr>
                <a:xfrm>
                  <a:off x="5190625" y="4002825"/>
                  <a:ext cx="52400" cy="2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6" h="10105" extrusionOk="0">
                      <a:moveTo>
                        <a:pt x="1286" y="0"/>
                      </a:moveTo>
                      <a:lnTo>
                        <a:pt x="0" y="1437"/>
                      </a:lnTo>
                      <a:lnTo>
                        <a:pt x="0" y="10105"/>
                      </a:lnTo>
                      <a:lnTo>
                        <a:pt x="2095" y="10105"/>
                      </a:lnTo>
                      <a:lnTo>
                        <a:pt x="2095" y="1437"/>
                      </a:lnTo>
                      <a:lnTo>
                        <a:pt x="128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14"/>
                <p:cNvSpPr/>
                <p:nvPr/>
              </p:nvSpPr>
              <p:spPr>
                <a:xfrm>
                  <a:off x="5192075" y="4038750"/>
                  <a:ext cx="50950" cy="2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8668" extrusionOk="0">
                      <a:moveTo>
                        <a:pt x="2037" y="0"/>
                      </a:moveTo>
                      <a:lnTo>
                        <a:pt x="380" y="935"/>
                      </a:lnTo>
                      <a:lnTo>
                        <a:pt x="1" y="7108"/>
                      </a:lnTo>
                      <a:lnTo>
                        <a:pt x="2037" y="8668"/>
                      </a:lnTo>
                      <a:lnTo>
                        <a:pt x="203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14"/>
                <p:cNvSpPr/>
                <p:nvPr/>
              </p:nvSpPr>
              <p:spPr>
                <a:xfrm>
                  <a:off x="5192500" y="4041400"/>
                  <a:ext cx="13275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6983" extrusionOk="0">
                      <a:moveTo>
                        <a:pt x="1" y="0"/>
                      </a:moveTo>
                      <a:lnTo>
                        <a:pt x="1" y="6983"/>
                      </a:lnTo>
                      <a:lnTo>
                        <a:pt x="531" y="6983"/>
                      </a:lnTo>
                      <a:lnTo>
                        <a:pt x="531" y="73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59" name="Google Shape;2659;p14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4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1" name="Google Shape;2661;p14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6" name="Google Shape;2666;p14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2667" name="Google Shape;2667;p14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4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4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4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4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4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4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4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4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4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4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4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4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4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4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4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4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4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4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4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4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4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4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4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4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4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4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4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4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4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4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4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4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4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1" name="Google Shape;2701;p14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2" name="Google Shape;2702;p14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2703" name="Google Shape;2703;p14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4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4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4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4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4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4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4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4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4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4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4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4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4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4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4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4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4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4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4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4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4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4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4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4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4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4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4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4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4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4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4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4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4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4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4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4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4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4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4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4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4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4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4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4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4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4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4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4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4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4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4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4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4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4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4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4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4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4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762" name="Google Shape;2762;p1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3" name="Google Shape;2763;p14"/>
          <p:cNvSpPr txBox="1">
            <a:spLocks noGrp="1"/>
          </p:cNvSpPr>
          <p:nvPr>
            <p:ph type="title"/>
          </p:nvPr>
        </p:nvSpPr>
        <p:spPr>
          <a:xfrm rot="-712">
            <a:off x="1161525" y="3090607"/>
            <a:ext cx="28971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64" name="Google Shape;2764;p14"/>
          <p:cNvSpPr txBox="1">
            <a:spLocks noGrp="1"/>
          </p:cNvSpPr>
          <p:nvPr>
            <p:ph type="subTitle" idx="1"/>
          </p:nvPr>
        </p:nvSpPr>
        <p:spPr>
          <a:xfrm>
            <a:off x="1161650" y="1448088"/>
            <a:ext cx="4337100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7" name="Google Shape;3047;p16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3048" name="Google Shape;3048;p16"/>
            <p:cNvGrpSpPr/>
            <p:nvPr/>
          </p:nvGrpSpPr>
          <p:grpSpPr>
            <a:xfrm>
              <a:off x="-36152" y="155421"/>
              <a:ext cx="9373434" cy="4411853"/>
              <a:chOff x="-36152" y="155421"/>
              <a:chExt cx="9373434" cy="4411853"/>
            </a:xfrm>
          </p:grpSpPr>
          <p:sp>
            <p:nvSpPr>
              <p:cNvPr id="3049" name="Google Shape;3049;p16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6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6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6"/>
              <p:cNvSpPr/>
              <p:nvPr/>
            </p:nvSpPr>
            <p:spPr>
              <a:xfrm>
                <a:off x="807111" y="1692606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4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6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6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6"/>
              <p:cNvSpPr/>
              <p:nvPr/>
            </p:nvSpPr>
            <p:spPr>
              <a:xfrm>
                <a:off x="1744235" y="98045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6"/>
              <p:cNvSpPr/>
              <p:nvPr/>
            </p:nvSpPr>
            <p:spPr>
              <a:xfrm>
                <a:off x="3286021" y="1204812"/>
                <a:ext cx="214030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8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526"/>
                    </a:lnTo>
                    <a:cubicBezTo>
                      <a:pt x="1" y="1813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3"/>
                      <a:pt x="2464" y="1526"/>
                    </a:cubicBezTo>
                    <a:lnTo>
                      <a:pt x="2464" y="525"/>
                    </a:lnTo>
                    <a:cubicBezTo>
                      <a:pt x="2464" y="234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6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6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6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6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6"/>
              <p:cNvSpPr/>
              <p:nvPr/>
            </p:nvSpPr>
            <p:spPr>
              <a:xfrm>
                <a:off x="1901999" y="1223653"/>
                <a:ext cx="451069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323" extrusionOk="0">
                    <a:moveTo>
                      <a:pt x="524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4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798"/>
                    </a:cubicBezTo>
                    <a:lnTo>
                      <a:pt x="5195" y="522"/>
                    </a:lnTo>
                    <a:cubicBezTo>
                      <a:pt x="5195" y="238"/>
                      <a:pt x="4960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6"/>
              <p:cNvSpPr/>
              <p:nvPr/>
            </p:nvSpPr>
            <p:spPr>
              <a:xfrm>
                <a:off x="878570" y="2217996"/>
                <a:ext cx="344532" cy="28644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29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777"/>
                    </a:lnTo>
                    <a:cubicBezTo>
                      <a:pt x="0" y="3067"/>
                      <a:pt x="234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7" y="3067"/>
                      <a:pt x="3967" y="2777"/>
                    </a:cubicBezTo>
                    <a:lnTo>
                      <a:pt x="3967" y="522"/>
                    </a:lnTo>
                    <a:cubicBezTo>
                      <a:pt x="3967" y="235"/>
                      <a:pt x="3730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6"/>
              <p:cNvSpPr/>
              <p:nvPr/>
            </p:nvSpPr>
            <p:spPr>
              <a:xfrm>
                <a:off x="801989" y="753051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5" y="4321"/>
                      <a:pt x="525" y="4321"/>
                    </a:cubicBezTo>
                    <a:lnTo>
                      <a:pt x="4671" y="4321"/>
                    </a:lnTo>
                    <a:cubicBezTo>
                      <a:pt x="4961" y="4321"/>
                      <a:pt x="5192" y="4087"/>
                      <a:pt x="5192" y="3800"/>
                    </a:cubicBezTo>
                    <a:lnTo>
                      <a:pt x="5192" y="525"/>
                    </a:lnTo>
                    <a:cubicBezTo>
                      <a:pt x="5192" y="234"/>
                      <a:pt x="4961" y="0"/>
                      <a:pt x="4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6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6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6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6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6"/>
              <p:cNvSpPr/>
              <p:nvPr/>
            </p:nvSpPr>
            <p:spPr>
              <a:xfrm>
                <a:off x="1169961" y="1703025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8"/>
                      <a:pt x="1789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6"/>
              <p:cNvSpPr/>
              <p:nvPr/>
            </p:nvSpPr>
            <p:spPr>
              <a:xfrm>
                <a:off x="1020966" y="2416656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7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6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6"/>
              <p:cNvSpPr/>
              <p:nvPr/>
            </p:nvSpPr>
            <p:spPr>
              <a:xfrm>
                <a:off x="3571682" y="1016311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86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6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16"/>
              <p:cNvSpPr/>
              <p:nvPr/>
            </p:nvSpPr>
            <p:spPr>
              <a:xfrm>
                <a:off x="2813683" y="106502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0"/>
                    </a:moveTo>
                    <a:cubicBezTo>
                      <a:pt x="235" y="0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16"/>
              <p:cNvSpPr/>
              <p:nvPr/>
            </p:nvSpPr>
            <p:spPr>
              <a:xfrm>
                <a:off x="1455014" y="1253695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16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16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6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6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6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6"/>
              <p:cNvSpPr/>
              <p:nvPr/>
            </p:nvSpPr>
            <p:spPr>
              <a:xfrm>
                <a:off x="7608354" y="1820502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6"/>
                      <a:pt x="523" y="2046"/>
                    </a:cubicBezTo>
                    <a:lnTo>
                      <a:pt x="1940" y="2046"/>
                    </a:lnTo>
                    <a:cubicBezTo>
                      <a:pt x="2230" y="2046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6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6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6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6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6"/>
              <p:cNvSpPr/>
              <p:nvPr/>
            </p:nvSpPr>
            <p:spPr>
              <a:xfrm>
                <a:off x="7338583" y="1219052"/>
                <a:ext cx="450808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3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2" y="4088"/>
                      <a:pt x="5192" y="3798"/>
                    </a:cubicBezTo>
                    <a:lnTo>
                      <a:pt x="5192" y="525"/>
                    </a:lnTo>
                    <a:cubicBezTo>
                      <a:pt x="5192" y="235"/>
                      <a:pt x="4955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6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6"/>
              <p:cNvSpPr/>
              <p:nvPr/>
            </p:nvSpPr>
            <p:spPr>
              <a:xfrm>
                <a:off x="7129764" y="2209574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2" y="3298"/>
                      <a:pt x="522" y="3298"/>
                    </a:cubicBezTo>
                    <a:lnTo>
                      <a:pt x="3440" y="3298"/>
                    </a:lnTo>
                    <a:cubicBezTo>
                      <a:pt x="3730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4"/>
                      <a:pt x="3730" y="0"/>
                      <a:pt x="3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6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6"/>
              <p:cNvSpPr/>
              <p:nvPr/>
            </p:nvSpPr>
            <p:spPr>
              <a:xfrm>
                <a:off x="7975112" y="1476059"/>
                <a:ext cx="344271" cy="286618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301" extrusionOk="0">
                    <a:moveTo>
                      <a:pt x="522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2776"/>
                    </a:lnTo>
                    <a:cubicBezTo>
                      <a:pt x="1" y="3067"/>
                      <a:pt x="232" y="3301"/>
                      <a:pt x="522" y="3301"/>
                    </a:cubicBezTo>
                    <a:lnTo>
                      <a:pt x="3440" y="3301"/>
                    </a:lnTo>
                    <a:cubicBezTo>
                      <a:pt x="3731" y="3301"/>
                      <a:pt x="3965" y="3067"/>
                      <a:pt x="3965" y="2776"/>
                    </a:cubicBezTo>
                    <a:lnTo>
                      <a:pt x="3965" y="525"/>
                    </a:lnTo>
                    <a:cubicBezTo>
                      <a:pt x="3965" y="235"/>
                      <a:pt x="3731" y="1"/>
                      <a:pt x="3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6"/>
              <p:cNvSpPr/>
              <p:nvPr/>
            </p:nvSpPr>
            <p:spPr>
              <a:xfrm>
                <a:off x="6854610" y="647643"/>
                <a:ext cx="451329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4322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800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800"/>
                    </a:cubicBezTo>
                    <a:lnTo>
                      <a:pt x="5195" y="525"/>
                    </a:lnTo>
                    <a:cubicBezTo>
                      <a:pt x="5197" y="235"/>
                      <a:pt x="4963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6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6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6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6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6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6"/>
              <p:cNvSpPr/>
              <p:nvPr/>
            </p:nvSpPr>
            <p:spPr>
              <a:xfrm>
                <a:off x="6702923" y="106476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6"/>
              <p:cNvSpPr/>
              <p:nvPr/>
            </p:nvSpPr>
            <p:spPr>
              <a:xfrm>
                <a:off x="6299351" y="1084383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502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6"/>
              <p:cNvSpPr/>
              <p:nvPr/>
            </p:nvSpPr>
            <p:spPr>
              <a:xfrm>
                <a:off x="7146175" y="1867302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4" y="1191"/>
                      <a:pt x="2024" y="901"/>
                    </a:cubicBezTo>
                    <a:lnTo>
                      <a:pt x="2024" y="525"/>
                    </a:lnTo>
                    <a:cubicBezTo>
                      <a:pt x="2024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6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6"/>
              <p:cNvSpPr/>
              <p:nvPr/>
            </p:nvSpPr>
            <p:spPr>
              <a:xfrm>
                <a:off x="6508430" y="156688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2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92"/>
                      <a:pt x="2023" y="902"/>
                    </a:cubicBezTo>
                    <a:lnTo>
                      <a:pt x="2023" y="528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6"/>
              <p:cNvSpPr/>
              <p:nvPr/>
            </p:nvSpPr>
            <p:spPr>
              <a:xfrm>
                <a:off x="7959830" y="241205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4" y="1189"/>
                      <a:pt x="2024" y="901"/>
                    </a:cubicBezTo>
                    <a:lnTo>
                      <a:pt x="2024" y="525"/>
                    </a:lnTo>
                    <a:cubicBezTo>
                      <a:pt x="2024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6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6"/>
              <p:cNvSpPr/>
              <p:nvPr/>
            </p:nvSpPr>
            <p:spPr>
              <a:xfrm>
                <a:off x="6917299" y="1451400"/>
                <a:ext cx="214030" cy="177562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5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523"/>
                    </a:lnTo>
                    <a:cubicBezTo>
                      <a:pt x="1" y="1813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3"/>
                      <a:pt x="2464" y="1523"/>
                    </a:cubicBezTo>
                    <a:lnTo>
                      <a:pt x="2464" y="522"/>
                    </a:lnTo>
                    <a:cubicBezTo>
                      <a:pt x="2464" y="237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6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6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6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6"/>
              <p:cNvSpPr/>
              <p:nvPr/>
            </p:nvSpPr>
            <p:spPr>
              <a:xfrm>
                <a:off x="729054" y="3055181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3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6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6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6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6"/>
              <p:cNvSpPr/>
              <p:nvPr/>
            </p:nvSpPr>
            <p:spPr>
              <a:xfrm>
                <a:off x="2699143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6"/>
              <p:cNvSpPr/>
              <p:nvPr/>
            </p:nvSpPr>
            <p:spPr>
              <a:xfrm>
                <a:off x="1098937" y="2657427"/>
                <a:ext cx="366412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637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2112"/>
                    </a:lnTo>
                    <a:cubicBezTo>
                      <a:pt x="1" y="2402"/>
                      <a:pt x="235" y="2637"/>
                      <a:pt x="525" y="2637"/>
                    </a:cubicBezTo>
                    <a:lnTo>
                      <a:pt x="3695" y="2637"/>
                    </a:lnTo>
                    <a:cubicBezTo>
                      <a:pt x="3985" y="2637"/>
                      <a:pt x="4219" y="2402"/>
                      <a:pt x="4219" y="2112"/>
                    </a:cubicBezTo>
                    <a:lnTo>
                      <a:pt x="4219" y="522"/>
                    </a:lnTo>
                    <a:cubicBezTo>
                      <a:pt x="4219" y="232"/>
                      <a:pt x="3985" y="0"/>
                      <a:pt x="36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6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6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6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6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6"/>
              <p:cNvSpPr/>
              <p:nvPr/>
            </p:nvSpPr>
            <p:spPr>
              <a:xfrm>
                <a:off x="1260782" y="3061172"/>
                <a:ext cx="186592" cy="98983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40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615"/>
                    </a:lnTo>
                    <a:cubicBezTo>
                      <a:pt x="0" y="905"/>
                      <a:pt x="235" y="1139"/>
                      <a:pt x="522" y="1139"/>
                    </a:cubicBezTo>
                    <a:lnTo>
                      <a:pt x="1624" y="1139"/>
                    </a:lnTo>
                    <a:cubicBezTo>
                      <a:pt x="1914" y="1139"/>
                      <a:pt x="2149" y="905"/>
                      <a:pt x="2149" y="615"/>
                    </a:cubicBezTo>
                    <a:lnTo>
                      <a:pt x="2149" y="525"/>
                    </a:lnTo>
                    <a:cubicBezTo>
                      <a:pt x="2149" y="235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6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6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6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6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6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6"/>
              <p:cNvSpPr/>
              <p:nvPr/>
            </p:nvSpPr>
            <p:spPr>
              <a:xfrm>
                <a:off x="7808491" y="3711333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2"/>
                    </a:cubicBezTo>
                    <a:lnTo>
                      <a:pt x="0" y="1117"/>
                    </a:lnTo>
                    <a:cubicBezTo>
                      <a:pt x="0" y="1401"/>
                      <a:pt x="235" y="1638"/>
                      <a:pt x="525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7"/>
                      <a:pt x="1936" y="1117"/>
                    </a:cubicBezTo>
                    <a:lnTo>
                      <a:pt x="1936" y="522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6"/>
              <p:cNvSpPr/>
              <p:nvPr/>
            </p:nvSpPr>
            <p:spPr>
              <a:xfrm>
                <a:off x="7864407" y="2635633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1"/>
                      <a:pt x="238" y="1638"/>
                      <a:pt x="525" y="1638"/>
                    </a:cubicBezTo>
                    <a:lnTo>
                      <a:pt x="1415" y="1638"/>
                    </a:lnTo>
                    <a:cubicBezTo>
                      <a:pt x="1703" y="1638"/>
                      <a:pt x="1937" y="1404"/>
                      <a:pt x="1937" y="1116"/>
                    </a:cubicBezTo>
                    <a:lnTo>
                      <a:pt x="1937" y="522"/>
                    </a:lnTo>
                    <a:cubicBezTo>
                      <a:pt x="1937" y="232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6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6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6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6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6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6"/>
              <p:cNvSpPr/>
              <p:nvPr/>
            </p:nvSpPr>
            <p:spPr>
              <a:xfrm>
                <a:off x="7380955" y="3359163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0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0" y="0"/>
                      <a:pt x="3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6"/>
              <p:cNvSpPr/>
              <p:nvPr/>
            </p:nvSpPr>
            <p:spPr>
              <a:xfrm>
                <a:off x="7337368" y="2848273"/>
                <a:ext cx="271075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38" extrusionOk="0">
                    <a:moveTo>
                      <a:pt x="527" y="1"/>
                    </a:moveTo>
                    <a:cubicBezTo>
                      <a:pt x="237" y="1"/>
                      <a:pt x="3" y="235"/>
                      <a:pt x="3" y="525"/>
                    </a:cubicBezTo>
                    <a:lnTo>
                      <a:pt x="3" y="2115"/>
                    </a:lnTo>
                    <a:cubicBezTo>
                      <a:pt x="0" y="2406"/>
                      <a:pt x="237" y="2637"/>
                      <a:pt x="527" y="2637"/>
                    </a:cubicBezTo>
                    <a:lnTo>
                      <a:pt x="2597" y="2637"/>
                    </a:lnTo>
                    <a:cubicBezTo>
                      <a:pt x="2888" y="2637"/>
                      <a:pt x="3122" y="2406"/>
                      <a:pt x="3122" y="2115"/>
                    </a:cubicBezTo>
                    <a:lnTo>
                      <a:pt x="3122" y="525"/>
                    </a:lnTo>
                    <a:cubicBezTo>
                      <a:pt x="3122" y="235"/>
                      <a:pt x="2888" y="1"/>
                      <a:pt x="2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6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6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6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6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6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6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6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6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6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6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6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6"/>
              <p:cNvSpPr/>
              <p:nvPr/>
            </p:nvSpPr>
            <p:spPr>
              <a:xfrm>
                <a:off x="7894449" y="3003085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8" y="1139"/>
                      <a:pt x="525" y="1139"/>
                    </a:cubicBezTo>
                    <a:lnTo>
                      <a:pt x="1069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6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45" name="Google Shape;3145;p16"/>
              <p:cNvGrpSpPr/>
              <p:nvPr/>
            </p:nvGrpSpPr>
            <p:grpSpPr>
              <a:xfrm>
                <a:off x="8010038" y="1066236"/>
                <a:ext cx="739597" cy="2531629"/>
                <a:chOff x="7476638" y="1066236"/>
                <a:chExt cx="739597" cy="2531629"/>
              </a:xfrm>
            </p:grpSpPr>
            <p:sp>
              <p:nvSpPr>
                <p:cNvPr id="3146" name="Google Shape;3146;p16"/>
                <p:cNvSpPr/>
                <p:nvPr/>
              </p:nvSpPr>
              <p:spPr>
                <a:xfrm>
                  <a:off x="7476638" y="1066236"/>
                  <a:ext cx="739597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8" h="29157" extrusionOk="0">
                      <a:moveTo>
                        <a:pt x="4257" y="0"/>
                      </a:moveTo>
                      <a:cubicBezTo>
                        <a:pt x="4257" y="0"/>
                        <a:pt x="1200" y="6905"/>
                        <a:pt x="793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8" y="29154"/>
                        <a:pt x="8517" y="14269"/>
                        <a:pt x="7725" y="9413"/>
                      </a:cubicBezTo>
                      <a:cubicBezTo>
                        <a:pt x="7318" y="6905"/>
                        <a:pt x="4257" y="0"/>
                        <a:pt x="4257" y="0"/>
                      </a:cubicBezTo>
                      <a:close/>
                      <a:moveTo>
                        <a:pt x="7201" y="29156"/>
                      </a:move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16"/>
                <p:cNvSpPr/>
                <p:nvPr/>
              </p:nvSpPr>
              <p:spPr>
                <a:xfrm>
                  <a:off x="7502078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4" y="1"/>
                      </a:moveTo>
                      <a:cubicBezTo>
                        <a:pt x="3964" y="1"/>
                        <a:pt x="1119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698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4" y="1"/>
                        <a:pt x="39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16"/>
                <p:cNvSpPr/>
                <p:nvPr/>
              </p:nvSpPr>
              <p:spPr>
                <a:xfrm>
                  <a:off x="7642825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9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9" name="Google Shape;3149;p16"/>
                <p:cNvSpPr/>
                <p:nvPr/>
              </p:nvSpPr>
              <p:spPr>
                <a:xfrm>
                  <a:off x="7706035" y="1590410"/>
                  <a:ext cx="280279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14441" extrusionOk="0">
                      <a:moveTo>
                        <a:pt x="1615" y="0"/>
                      </a:moveTo>
                      <a:cubicBezTo>
                        <a:pt x="1615" y="0"/>
                        <a:pt x="463" y="2796"/>
                        <a:pt x="310" y="4076"/>
                      </a:cubicBezTo>
                      <a:cubicBezTo>
                        <a:pt x="0" y="6643"/>
                        <a:pt x="508" y="14440"/>
                        <a:pt x="508" y="14440"/>
                      </a:cubicBezTo>
                      <a:lnTo>
                        <a:pt x="2726" y="14440"/>
                      </a:lnTo>
                      <a:cubicBezTo>
                        <a:pt x="2726" y="14440"/>
                        <a:pt x="3228" y="6643"/>
                        <a:pt x="2924" y="4076"/>
                      </a:cubicBezTo>
                      <a:cubicBezTo>
                        <a:pt x="2770" y="2799"/>
                        <a:pt x="1615" y="0"/>
                        <a:pt x="16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16"/>
                <p:cNvSpPr/>
                <p:nvPr/>
              </p:nvSpPr>
              <p:spPr>
                <a:xfrm>
                  <a:off x="7834191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1" name="Google Shape;3151;p16"/>
                <p:cNvSpPr/>
                <p:nvPr/>
              </p:nvSpPr>
              <p:spPr>
                <a:xfrm>
                  <a:off x="7695616" y="2035399"/>
                  <a:ext cx="28010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7" extrusionOk="0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3225" y="276"/>
                      </a:lnTo>
                      <a:lnTo>
                        <a:pt x="32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2" name="Google Shape;3152;p16"/>
                <p:cNvSpPr/>
                <p:nvPr/>
              </p:nvSpPr>
              <p:spPr>
                <a:xfrm>
                  <a:off x="7695616" y="2487333"/>
                  <a:ext cx="28010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8" extrusionOk="0">
                      <a:moveTo>
                        <a:pt x="0" y="1"/>
                      </a:moveTo>
                      <a:lnTo>
                        <a:pt x="0" y="277"/>
                      </a:lnTo>
                      <a:lnTo>
                        <a:pt x="3225" y="277"/>
                      </a:lnTo>
                      <a:lnTo>
                        <a:pt x="32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53" name="Google Shape;3153;p16"/>
              <p:cNvGrpSpPr/>
              <p:nvPr/>
            </p:nvGrpSpPr>
            <p:grpSpPr>
              <a:xfrm>
                <a:off x="472806" y="1066236"/>
                <a:ext cx="739336" cy="2612278"/>
                <a:chOff x="1006206" y="1066236"/>
                <a:chExt cx="739336" cy="2612278"/>
              </a:xfrm>
            </p:grpSpPr>
            <p:sp>
              <p:nvSpPr>
                <p:cNvPr id="3154" name="Google Shape;3154;p16"/>
                <p:cNvSpPr/>
                <p:nvPr/>
              </p:nvSpPr>
              <p:spPr>
                <a:xfrm>
                  <a:off x="1097027" y="3378525"/>
                  <a:ext cx="478940" cy="29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2" y="1"/>
                        <a:pt x="1" y="235"/>
                        <a:pt x="1" y="525"/>
                      </a:cubicBezTo>
                      <a:lnTo>
                        <a:pt x="1" y="2933"/>
                      </a:lnTo>
                      <a:cubicBezTo>
                        <a:pt x="1" y="3217"/>
                        <a:pt x="232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2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2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16"/>
                <p:cNvSpPr/>
                <p:nvPr/>
              </p:nvSpPr>
              <p:spPr>
                <a:xfrm>
                  <a:off x="1006206" y="1066236"/>
                  <a:ext cx="739336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5" h="29157" extrusionOk="0">
                      <a:moveTo>
                        <a:pt x="4258" y="0"/>
                      </a:moveTo>
                      <a:cubicBezTo>
                        <a:pt x="4258" y="0"/>
                        <a:pt x="1200" y="6905"/>
                        <a:pt x="790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9" y="29154"/>
                        <a:pt x="8515" y="14269"/>
                        <a:pt x="7722" y="9413"/>
                      </a:cubicBezTo>
                      <a:cubicBezTo>
                        <a:pt x="7315" y="6905"/>
                        <a:pt x="4258" y="0"/>
                        <a:pt x="4258" y="0"/>
                      </a:cubicBezTo>
                      <a:close/>
                      <a:moveTo>
                        <a:pt x="7201" y="29156"/>
                      </a:moveTo>
                      <a:lnTo>
                        <a:pt x="7201" y="29156"/>
                      </a:ln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16"/>
                <p:cNvSpPr/>
                <p:nvPr/>
              </p:nvSpPr>
              <p:spPr>
                <a:xfrm>
                  <a:off x="1031385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8" y="1"/>
                      </a:moveTo>
                      <a:cubicBezTo>
                        <a:pt x="3968" y="1"/>
                        <a:pt x="1122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702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8" y="1"/>
                        <a:pt x="39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16"/>
                <p:cNvSpPr/>
                <p:nvPr/>
              </p:nvSpPr>
              <p:spPr>
                <a:xfrm>
                  <a:off x="1172392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3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16"/>
                <p:cNvSpPr/>
                <p:nvPr/>
              </p:nvSpPr>
              <p:spPr>
                <a:xfrm>
                  <a:off x="1235603" y="1590410"/>
                  <a:ext cx="280106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14441" extrusionOk="0">
                      <a:moveTo>
                        <a:pt x="1616" y="0"/>
                      </a:moveTo>
                      <a:cubicBezTo>
                        <a:pt x="1616" y="0"/>
                        <a:pt x="461" y="2796"/>
                        <a:pt x="307" y="4076"/>
                      </a:cubicBezTo>
                      <a:cubicBezTo>
                        <a:pt x="0" y="6643"/>
                        <a:pt x="505" y="14440"/>
                        <a:pt x="505" y="14440"/>
                      </a:cubicBezTo>
                      <a:lnTo>
                        <a:pt x="2723" y="14440"/>
                      </a:lnTo>
                      <a:cubicBezTo>
                        <a:pt x="2723" y="14440"/>
                        <a:pt x="3225" y="6643"/>
                        <a:pt x="2924" y="4076"/>
                      </a:cubicBezTo>
                      <a:cubicBezTo>
                        <a:pt x="2771" y="2799"/>
                        <a:pt x="1616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16"/>
                <p:cNvSpPr/>
                <p:nvPr/>
              </p:nvSpPr>
              <p:spPr>
                <a:xfrm>
                  <a:off x="1363759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16"/>
                <p:cNvSpPr/>
                <p:nvPr/>
              </p:nvSpPr>
              <p:spPr>
                <a:xfrm>
                  <a:off x="1224923" y="2035399"/>
                  <a:ext cx="28036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7" extrusionOk="0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228" y="276"/>
                      </a:lnTo>
                      <a:lnTo>
                        <a:pt x="3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16"/>
                <p:cNvSpPr/>
                <p:nvPr/>
              </p:nvSpPr>
              <p:spPr>
                <a:xfrm>
                  <a:off x="1224923" y="2487333"/>
                  <a:ext cx="28036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8" extrusionOk="0">
                      <a:moveTo>
                        <a:pt x="1" y="1"/>
                      </a:moveTo>
                      <a:lnTo>
                        <a:pt x="1" y="277"/>
                      </a:lnTo>
                      <a:lnTo>
                        <a:pt x="3228" y="277"/>
                      </a:lnTo>
                      <a:lnTo>
                        <a:pt x="3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62" name="Google Shape;3162;p16"/>
              <p:cNvSpPr/>
              <p:nvPr/>
            </p:nvSpPr>
            <p:spPr>
              <a:xfrm>
                <a:off x="2857096" y="157592"/>
                <a:ext cx="1818515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21050" extrusionOk="0">
                    <a:moveTo>
                      <a:pt x="0" y="1"/>
                    </a:moveTo>
                    <a:lnTo>
                      <a:pt x="0" y="21050"/>
                    </a:lnTo>
                    <a:lnTo>
                      <a:pt x="438" y="21050"/>
                    </a:lnTo>
                    <a:cubicBezTo>
                      <a:pt x="4790" y="10301"/>
                      <a:pt x="11966" y="4264"/>
                      <a:pt x="20943" y="1256"/>
                    </a:cubicBezTo>
                    <a:lnTo>
                      <a:pt x="209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6"/>
              <p:cNvSpPr/>
              <p:nvPr/>
            </p:nvSpPr>
            <p:spPr>
              <a:xfrm>
                <a:off x="1363759" y="157592"/>
                <a:ext cx="1653543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9044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8143" y="4264"/>
                      <a:pt x="14646" y="10301"/>
                      <a:pt x="18594" y="21050"/>
                    </a:cubicBezTo>
                    <a:lnTo>
                      <a:pt x="19043" y="21050"/>
                    </a:lnTo>
                    <a:lnTo>
                      <a:pt x="190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6"/>
              <p:cNvSpPr/>
              <p:nvPr/>
            </p:nvSpPr>
            <p:spPr>
              <a:xfrm>
                <a:off x="-35892" y="157592"/>
                <a:ext cx="1576527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83" y="21050"/>
                    </a:lnTo>
                    <a:cubicBezTo>
                      <a:pt x="4155" y="10301"/>
                      <a:pt x="10373" y="4264"/>
                      <a:pt x="18157" y="1256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6"/>
              <p:cNvSpPr/>
              <p:nvPr/>
            </p:nvSpPr>
            <p:spPr>
              <a:xfrm>
                <a:off x="4594330" y="157592"/>
                <a:ext cx="1823638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1050" extrusionOk="0">
                    <a:moveTo>
                      <a:pt x="1" y="1"/>
                    </a:moveTo>
                    <a:lnTo>
                      <a:pt x="1" y="1256"/>
                    </a:lnTo>
                    <a:cubicBezTo>
                      <a:pt x="8981" y="4264"/>
                      <a:pt x="16153" y="10301"/>
                      <a:pt x="20506" y="21050"/>
                    </a:cubicBezTo>
                    <a:lnTo>
                      <a:pt x="21002" y="21050"/>
                    </a:lnTo>
                    <a:lnTo>
                      <a:pt x="210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6"/>
              <p:cNvSpPr/>
              <p:nvPr/>
            </p:nvSpPr>
            <p:spPr>
              <a:xfrm>
                <a:off x="6278773" y="157592"/>
                <a:ext cx="1559596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7962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77" y="21050"/>
                    </a:lnTo>
                    <a:cubicBezTo>
                      <a:pt x="4110" y="10301"/>
                      <a:pt x="10262" y="4264"/>
                      <a:pt x="17961" y="1256"/>
                    </a:cubicBezTo>
                    <a:lnTo>
                      <a:pt x="17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6"/>
              <p:cNvSpPr/>
              <p:nvPr/>
            </p:nvSpPr>
            <p:spPr>
              <a:xfrm>
                <a:off x="7717670" y="157592"/>
                <a:ext cx="1618899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7973" y="4264"/>
                      <a:pt x="14340" y="10301"/>
                      <a:pt x="18204" y="21050"/>
                    </a:cubicBezTo>
                    <a:lnTo>
                      <a:pt x="18644" y="21050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6"/>
              <p:cNvSpPr/>
              <p:nvPr/>
            </p:nvSpPr>
            <p:spPr>
              <a:xfrm>
                <a:off x="2904764" y="157592"/>
                <a:ext cx="177084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430" y="10758"/>
                    </a:lnTo>
                    <a:cubicBezTo>
                      <a:pt x="4668" y="5265"/>
                      <a:pt x="11648" y="2180"/>
                      <a:pt x="20394" y="642"/>
                    </a:cubicBezTo>
                    <a:lnTo>
                      <a:pt x="2039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6"/>
              <p:cNvSpPr/>
              <p:nvPr/>
            </p:nvSpPr>
            <p:spPr>
              <a:xfrm>
                <a:off x="1363759" y="157592"/>
                <a:ext cx="1579392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90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781" y="2180"/>
                      <a:pt x="13991" y="5265"/>
                      <a:pt x="17760" y="10758"/>
                    </a:cubicBezTo>
                    <a:lnTo>
                      <a:pt x="18190" y="10758"/>
                    </a:lnTo>
                    <a:lnTo>
                      <a:pt x="1819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6"/>
              <p:cNvSpPr/>
              <p:nvPr/>
            </p:nvSpPr>
            <p:spPr>
              <a:xfrm>
                <a:off x="-35892" y="157592"/>
                <a:ext cx="157652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383" y="10758"/>
                    </a:lnTo>
                    <a:cubicBezTo>
                      <a:pt x="4155" y="5265"/>
                      <a:pt x="10373" y="2180"/>
                      <a:pt x="18157" y="642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6"/>
              <p:cNvSpPr/>
              <p:nvPr/>
            </p:nvSpPr>
            <p:spPr>
              <a:xfrm>
                <a:off x="4594070" y="157592"/>
                <a:ext cx="1751918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177" h="10759" extrusionOk="0">
                    <a:moveTo>
                      <a:pt x="1" y="1"/>
                    </a:moveTo>
                    <a:lnTo>
                      <a:pt x="1" y="642"/>
                    </a:lnTo>
                    <a:cubicBezTo>
                      <a:pt x="8630" y="2180"/>
                      <a:pt x="15520" y="5265"/>
                      <a:pt x="19699" y="10758"/>
                    </a:cubicBezTo>
                    <a:lnTo>
                      <a:pt x="20177" y="10758"/>
                    </a:lnTo>
                    <a:lnTo>
                      <a:pt x="2017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6"/>
              <p:cNvSpPr/>
              <p:nvPr/>
            </p:nvSpPr>
            <p:spPr>
              <a:xfrm>
                <a:off x="6326528" y="157592"/>
                <a:ext cx="1511580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10759" extrusionOk="0">
                    <a:moveTo>
                      <a:pt x="0" y="1"/>
                    </a:moveTo>
                    <a:lnTo>
                      <a:pt x="0" y="10758"/>
                    </a:lnTo>
                    <a:lnTo>
                      <a:pt x="369" y="10758"/>
                    </a:lnTo>
                    <a:cubicBezTo>
                      <a:pt x="3984" y="5265"/>
                      <a:pt x="9946" y="2180"/>
                      <a:pt x="17409" y="642"/>
                    </a:cubicBezTo>
                    <a:lnTo>
                      <a:pt x="174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6"/>
              <p:cNvSpPr/>
              <p:nvPr/>
            </p:nvSpPr>
            <p:spPr>
              <a:xfrm>
                <a:off x="7717670" y="157592"/>
                <a:ext cx="1618899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973" y="2180"/>
                      <a:pt x="14340" y="5265"/>
                      <a:pt x="18204" y="10758"/>
                    </a:cubicBezTo>
                    <a:lnTo>
                      <a:pt x="18644" y="10758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6"/>
              <p:cNvSpPr/>
              <p:nvPr/>
            </p:nvSpPr>
            <p:spPr>
              <a:xfrm>
                <a:off x="2721907" y="1429520"/>
                <a:ext cx="456192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" y="73"/>
                      <a:pt x="90" y="154"/>
                      <a:pt x="132" y="230"/>
                    </a:cubicBezTo>
                    <a:lnTo>
                      <a:pt x="5106" y="233"/>
                    </a:lnTo>
                    <a:lnTo>
                      <a:pt x="525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6"/>
              <p:cNvSpPr/>
              <p:nvPr/>
            </p:nvSpPr>
            <p:spPr>
              <a:xfrm>
                <a:off x="-36152" y="155421"/>
                <a:ext cx="4726021" cy="1313005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15122" extrusionOk="0">
                    <a:moveTo>
                      <a:pt x="40860" y="1248"/>
                    </a:moveTo>
                    <a:lnTo>
                      <a:pt x="42283" y="1251"/>
                    </a:lnTo>
                    <a:lnTo>
                      <a:pt x="42682" y="1256"/>
                    </a:lnTo>
                    <a:lnTo>
                      <a:pt x="44766" y="1262"/>
                    </a:lnTo>
                    <a:lnTo>
                      <a:pt x="44727" y="3780"/>
                    </a:lnTo>
                    <a:lnTo>
                      <a:pt x="44727" y="3780"/>
                    </a:lnTo>
                    <a:lnTo>
                      <a:pt x="42640" y="3775"/>
                    </a:lnTo>
                    <a:lnTo>
                      <a:pt x="42241" y="3775"/>
                    </a:lnTo>
                    <a:lnTo>
                      <a:pt x="40860" y="3772"/>
                    </a:lnTo>
                    <a:lnTo>
                      <a:pt x="40863" y="1412"/>
                    </a:lnTo>
                    <a:lnTo>
                      <a:pt x="40860" y="1278"/>
                    </a:lnTo>
                    <a:lnTo>
                      <a:pt x="40860" y="1248"/>
                    </a:lnTo>
                    <a:close/>
                    <a:moveTo>
                      <a:pt x="2082" y="1245"/>
                    </a:moveTo>
                    <a:lnTo>
                      <a:pt x="8769" y="1262"/>
                    </a:lnTo>
                    <a:lnTo>
                      <a:pt x="8750" y="3784"/>
                    </a:lnTo>
                    <a:lnTo>
                      <a:pt x="2049" y="3770"/>
                    </a:lnTo>
                    <a:lnTo>
                      <a:pt x="2082" y="1245"/>
                    </a:lnTo>
                    <a:close/>
                    <a:moveTo>
                      <a:pt x="27391" y="1245"/>
                    </a:moveTo>
                    <a:lnTo>
                      <a:pt x="28702" y="1248"/>
                    </a:lnTo>
                    <a:lnTo>
                      <a:pt x="29098" y="1253"/>
                    </a:lnTo>
                    <a:lnTo>
                      <a:pt x="30870" y="1256"/>
                    </a:lnTo>
                    <a:lnTo>
                      <a:pt x="30831" y="3772"/>
                    </a:lnTo>
                    <a:lnTo>
                      <a:pt x="31230" y="3772"/>
                    </a:lnTo>
                    <a:lnTo>
                      <a:pt x="31263" y="1256"/>
                    </a:lnTo>
                    <a:lnTo>
                      <a:pt x="35780" y="1264"/>
                    </a:lnTo>
                    <a:lnTo>
                      <a:pt x="35763" y="3786"/>
                    </a:lnTo>
                    <a:lnTo>
                      <a:pt x="29059" y="3772"/>
                    </a:lnTo>
                    <a:lnTo>
                      <a:pt x="28663" y="3772"/>
                    </a:lnTo>
                    <a:lnTo>
                      <a:pt x="27391" y="3770"/>
                    </a:lnTo>
                    <a:lnTo>
                      <a:pt x="27394" y="1410"/>
                    </a:lnTo>
                    <a:lnTo>
                      <a:pt x="27391" y="1276"/>
                    </a:lnTo>
                    <a:lnTo>
                      <a:pt x="27391" y="1245"/>
                    </a:lnTo>
                    <a:close/>
                    <a:moveTo>
                      <a:pt x="36173" y="1262"/>
                    </a:moveTo>
                    <a:lnTo>
                      <a:pt x="40450" y="1273"/>
                    </a:lnTo>
                    <a:lnTo>
                      <a:pt x="40442" y="3795"/>
                    </a:lnTo>
                    <a:lnTo>
                      <a:pt x="36157" y="3784"/>
                    </a:lnTo>
                    <a:lnTo>
                      <a:pt x="36173" y="1262"/>
                    </a:lnTo>
                    <a:close/>
                    <a:moveTo>
                      <a:pt x="22724" y="1267"/>
                    </a:moveTo>
                    <a:lnTo>
                      <a:pt x="27000" y="1276"/>
                    </a:lnTo>
                    <a:lnTo>
                      <a:pt x="26995" y="3770"/>
                    </a:lnTo>
                    <a:lnTo>
                      <a:pt x="26903" y="3770"/>
                    </a:lnTo>
                    <a:lnTo>
                      <a:pt x="26897" y="3798"/>
                    </a:lnTo>
                    <a:lnTo>
                      <a:pt x="22707" y="3786"/>
                    </a:lnTo>
                    <a:lnTo>
                      <a:pt x="22724" y="1267"/>
                    </a:lnTo>
                    <a:close/>
                    <a:moveTo>
                      <a:pt x="27533" y="4032"/>
                    </a:moveTo>
                    <a:lnTo>
                      <a:pt x="32845" y="4043"/>
                    </a:lnTo>
                    <a:lnTo>
                      <a:pt x="32817" y="6699"/>
                    </a:lnTo>
                    <a:lnTo>
                      <a:pt x="32817" y="6699"/>
                    </a:lnTo>
                    <a:lnTo>
                      <a:pt x="27491" y="6693"/>
                    </a:lnTo>
                    <a:lnTo>
                      <a:pt x="27533" y="4032"/>
                    </a:lnTo>
                    <a:close/>
                    <a:moveTo>
                      <a:pt x="520" y="4029"/>
                    </a:moveTo>
                    <a:lnTo>
                      <a:pt x="5832" y="4038"/>
                    </a:lnTo>
                    <a:lnTo>
                      <a:pt x="5804" y="6696"/>
                    </a:lnTo>
                    <a:lnTo>
                      <a:pt x="5845" y="6696"/>
                    </a:lnTo>
                    <a:lnTo>
                      <a:pt x="5845" y="6699"/>
                    </a:lnTo>
                    <a:lnTo>
                      <a:pt x="478" y="6688"/>
                    </a:lnTo>
                    <a:lnTo>
                      <a:pt x="520" y="4029"/>
                    </a:lnTo>
                    <a:close/>
                    <a:moveTo>
                      <a:pt x="33241" y="4046"/>
                    </a:moveTo>
                    <a:lnTo>
                      <a:pt x="38082" y="4057"/>
                    </a:lnTo>
                    <a:lnTo>
                      <a:pt x="38070" y="6713"/>
                    </a:lnTo>
                    <a:lnTo>
                      <a:pt x="33216" y="6702"/>
                    </a:lnTo>
                    <a:lnTo>
                      <a:pt x="33241" y="4046"/>
                    </a:lnTo>
                    <a:close/>
                    <a:moveTo>
                      <a:pt x="38475" y="4051"/>
                    </a:moveTo>
                    <a:lnTo>
                      <a:pt x="40693" y="4054"/>
                    </a:lnTo>
                    <a:lnTo>
                      <a:pt x="40651" y="6688"/>
                    </a:lnTo>
                    <a:lnTo>
                      <a:pt x="40269" y="6693"/>
                    </a:lnTo>
                    <a:lnTo>
                      <a:pt x="40266" y="6713"/>
                    </a:lnTo>
                    <a:lnTo>
                      <a:pt x="38467" y="6710"/>
                    </a:lnTo>
                    <a:lnTo>
                      <a:pt x="38475" y="4051"/>
                    </a:lnTo>
                    <a:close/>
                    <a:moveTo>
                      <a:pt x="28415" y="6953"/>
                    </a:moveTo>
                    <a:lnTo>
                      <a:pt x="35155" y="6964"/>
                    </a:lnTo>
                    <a:lnTo>
                      <a:pt x="35138" y="9196"/>
                    </a:lnTo>
                    <a:lnTo>
                      <a:pt x="28384" y="9185"/>
                    </a:lnTo>
                    <a:lnTo>
                      <a:pt x="28415" y="6953"/>
                    </a:lnTo>
                    <a:close/>
                    <a:moveTo>
                      <a:pt x="32237" y="9461"/>
                    </a:moveTo>
                    <a:lnTo>
                      <a:pt x="37791" y="9469"/>
                    </a:lnTo>
                    <a:lnTo>
                      <a:pt x="37783" y="11626"/>
                    </a:lnTo>
                    <a:lnTo>
                      <a:pt x="32212" y="11620"/>
                    </a:lnTo>
                    <a:lnTo>
                      <a:pt x="32237" y="9461"/>
                    </a:lnTo>
                    <a:close/>
                    <a:moveTo>
                      <a:pt x="2872" y="1"/>
                    </a:moveTo>
                    <a:lnTo>
                      <a:pt x="2858" y="966"/>
                    </a:lnTo>
                    <a:lnTo>
                      <a:pt x="68" y="960"/>
                    </a:lnTo>
                    <a:lnTo>
                      <a:pt x="51" y="1220"/>
                    </a:lnTo>
                    <a:lnTo>
                      <a:pt x="1689" y="1225"/>
                    </a:lnTo>
                    <a:lnTo>
                      <a:pt x="1650" y="3750"/>
                    </a:lnTo>
                    <a:lnTo>
                      <a:pt x="1" y="3745"/>
                    </a:lnTo>
                    <a:lnTo>
                      <a:pt x="1" y="4007"/>
                    </a:lnTo>
                    <a:lnTo>
                      <a:pt x="124" y="4007"/>
                    </a:lnTo>
                    <a:lnTo>
                      <a:pt x="82" y="6668"/>
                    </a:lnTo>
                    <a:lnTo>
                      <a:pt x="1" y="6668"/>
                    </a:lnTo>
                    <a:lnTo>
                      <a:pt x="1" y="6933"/>
                    </a:lnTo>
                    <a:lnTo>
                      <a:pt x="1005" y="6936"/>
                    </a:lnTo>
                    <a:lnTo>
                      <a:pt x="972" y="9168"/>
                    </a:lnTo>
                    <a:lnTo>
                      <a:pt x="1" y="9165"/>
                    </a:lnTo>
                    <a:lnTo>
                      <a:pt x="1" y="9430"/>
                    </a:lnTo>
                    <a:lnTo>
                      <a:pt x="4824" y="9436"/>
                    </a:lnTo>
                    <a:lnTo>
                      <a:pt x="4799" y="11623"/>
                    </a:lnTo>
                    <a:lnTo>
                      <a:pt x="1" y="11620"/>
                    </a:lnTo>
                    <a:lnTo>
                      <a:pt x="1" y="11888"/>
                    </a:lnTo>
                    <a:lnTo>
                      <a:pt x="1" y="14675"/>
                    </a:lnTo>
                    <a:lnTo>
                      <a:pt x="1" y="14904"/>
                    </a:lnTo>
                    <a:lnTo>
                      <a:pt x="2969" y="14909"/>
                    </a:lnTo>
                    <a:lnTo>
                      <a:pt x="2964" y="15121"/>
                    </a:lnTo>
                    <a:cubicBezTo>
                      <a:pt x="3003" y="15052"/>
                      <a:pt x="3042" y="14979"/>
                      <a:pt x="3081" y="14909"/>
                    </a:cubicBezTo>
                    <a:lnTo>
                      <a:pt x="3206" y="14678"/>
                    </a:lnTo>
                    <a:lnTo>
                      <a:pt x="227" y="14675"/>
                    </a:lnTo>
                    <a:lnTo>
                      <a:pt x="274" y="11888"/>
                    </a:lnTo>
                    <a:lnTo>
                      <a:pt x="4905" y="11891"/>
                    </a:lnTo>
                    <a:cubicBezTo>
                      <a:pt x="4967" y="11801"/>
                      <a:pt x="5025" y="11715"/>
                      <a:pt x="5089" y="11626"/>
                    </a:cubicBezTo>
                    <a:cubicBezTo>
                      <a:pt x="5129" y="11570"/>
                      <a:pt x="5165" y="11514"/>
                      <a:pt x="5207" y="11464"/>
                    </a:cubicBezTo>
                    <a:lnTo>
                      <a:pt x="5229" y="9469"/>
                    </a:lnTo>
                    <a:lnTo>
                      <a:pt x="6727" y="9472"/>
                    </a:lnTo>
                    <a:cubicBezTo>
                      <a:pt x="6802" y="9380"/>
                      <a:pt x="6878" y="9293"/>
                      <a:pt x="6950" y="9207"/>
                    </a:cubicBezTo>
                    <a:lnTo>
                      <a:pt x="1373" y="9199"/>
                    </a:lnTo>
                    <a:lnTo>
                      <a:pt x="1407" y="6967"/>
                    </a:lnTo>
                    <a:lnTo>
                      <a:pt x="8147" y="6978"/>
                    </a:lnTo>
                    <a:lnTo>
                      <a:pt x="8139" y="7896"/>
                    </a:lnTo>
                    <a:cubicBezTo>
                      <a:pt x="8273" y="7759"/>
                      <a:pt x="8407" y="7622"/>
                      <a:pt x="8540" y="7488"/>
                    </a:cubicBezTo>
                    <a:lnTo>
                      <a:pt x="8546" y="6978"/>
                    </a:lnTo>
                    <a:lnTo>
                      <a:pt x="9068" y="6978"/>
                    </a:lnTo>
                    <a:cubicBezTo>
                      <a:pt x="9163" y="6891"/>
                      <a:pt x="9255" y="6799"/>
                      <a:pt x="9355" y="6713"/>
                    </a:cubicBezTo>
                    <a:lnTo>
                      <a:pt x="6208" y="6707"/>
                    </a:lnTo>
                    <a:lnTo>
                      <a:pt x="6233" y="4049"/>
                    </a:lnTo>
                    <a:lnTo>
                      <a:pt x="11074" y="4060"/>
                    </a:lnTo>
                    <a:lnTo>
                      <a:pt x="11065" y="5262"/>
                    </a:lnTo>
                    <a:cubicBezTo>
                      <a:pt x="11199" y="5162"/>
                      <a:pt x="11330" y="5061"/>
                      <a:pt x="11464" y="4964"/>
                    </a:cubicBezTo>
                    <a:lnTo>
                      <a:pt x="11467" y="4060"/>
                    </a:lnTo>
                    <a:lnTo>
                      <a:pt x="12747" y="4063"/>
                    </a:lnTo>
                    <a:cubicBezTo>
                      <a:pt x="12881" y="3976"/>
                      <a:pt x="13015" y="3884"/>
                      <a:pt x="13152" y="3800"/>
                    </a:cubicBezTo>
                    <a:lnTo>
                      <a:pt x="9149" y="3795"/>
                    </a:lnTo>
                    <a:lnTo>
                      <a:pt x="9165" y="1273"/>
                    </a:lnTo>
                    <a:lnTo>
                      <a:pt x="13439" y="1284"/>
                    </a:lnTo>
                    <a:lnTo>
                      <a:pt x="13437" y="3627"/>
                    </a:lnTo>
                    <a:cubicBezTo>
                      <a:pt x="13570" y="3547"/>
                      <a:pt x="13699" y="3466"/>
                      <a:pt x="13835" y="3387"/>
                    </a:cubicBezTo>
                    <a:lnTo>
                      <a:pt x="13838" y="1415"/>
                    </a:lnTo>
                    <a:lnTo>
                      <a:pt x="13835" y="1284"/>
                    </a:lnTo>
                    <a:lnTo>
                      <a:pt x="13835" y="1253"/>
                    </a:lnTo>
                    <a:lnTo>
                      <a:pt x="15258" y="1256"/>
                    </a:lnTo>
                    <a:lnTo>
                      <a:pt x="15654" y="1259"/>
                    </a:lnTo>
                    <a:lnTo>
                      <a:pt x="17741" y="1264"/>
                    </a:lnTo>
                    <a:lnTo>
                      <a:pt x="17730" y="1931"/>
                    </a:lnTo>
                    <a:cubicBezTo>
                      <a:pt x="17861" y="1990"/>
                      <a:pt x="17992" y="2046"/>
                      <a:pt x="18123" y="2107"/>
                    </a:cubicBezTo>
                    <a:lnTo>
                      <a:pt x="18137" y="1264"/>
                    </a:lnTo>
                    <a:lnTo>
                      <a:pt x="22339" y="1276"/>
                    </a:lnTo>
                    <a:lnTo>
                      <a:pt x="22322" y="3798"/>
                    </a:lnTo>
                    <a:lnTo>
                      <a:pt x="21357" y="3795"/>
                    </a:lnTo>
                    <a:lnTo>
                      <a:pt x="21357" y="3795"/>
                    </a:lnTo>
                    <a:cubicBezTo>
                      <a:pt x="21499" y="3881"/>
                      <a:pt x="21641" y="3968"/>
                      <a:pt x="21781" y="4054"/>
                    </a:cubicBezTo>
                    <a:lnTo>
                      <a:pt x="24638" y="4063"/>
                    </a:lnTo>
                    <a:lnTo>
                      <a:pt x="24626" y="6105"/>
                    </a:lnTo>
                    <a:cubicBezTo>
                      <a:pt x="24760" y="6214"/>
                      <a:pt x="24891" y="6325"/>
                      <a:pt x="25025" y="6437"/>
                    </a:cubicBezTo>
                    <a:lnTo>
                      <a:pt x="25036" y="4063"/>
                    </a:lnTo>
                    <a:lnTo>
                      <a:pt x="27146" y="4065"/>
                    </a:lnTo>
                    <a:lnTo>
                      <a:pt x="27104" y="6699"/>
                    </a:lnTo>
                    <a:lnTo>
                      <a:pt x="26719" y="6699"/>
                    </a:lnTo>
                    <a:lnTo>
                      <a:pt x="26716" y="6718"/>
                    </a:lnTo>
                    <a:lnTo>
                      <a:pt x="25357" y="6716"/>
                    </a:lnTo>
                    <a:lnTo>
                      <a:pt x="25357" y="6716"/>
                    </a:lnTo>
                    <a:cubicBezTo>
                      <a:pt x="25455" y="6802"/>
                      <a:pt x="25553" y="6894"/>
                      <a:pt x="25653" y="6981"/>
                    </a:cubicBezTo>
                    <a:lnTo>
                      <a:pt x="27553" y="6984"/>
                    </a:lnTo>
                    <a:lnTo>
                      <a:pt x="27553" y="6964"/>
                    </a:lnTo>
                    <a:lnTo>
                      <a:pt x="28027" y="6964"/>
                    </a:lnTo>
                    <a:lnTo>
                      <a:pt x="27994" y="9196"/>
                    </a:lnTo>
                    <a:lnTo>
                      <a:pt x="27854" y="9196"/>
                    </a:lnTo>
                    <a:cubicBezTo>
                      <a:pt x="27929" y="9282"/>
                      <a:pt x="28008" y="9374"/>
                      <a:pt x="28086" y="9461"/>
                    </a:cubicBezTo>
                    <a:lnTo>
                      <a:pt x="31849" y="9464"/>
                    </a:lnTo>
                    <a:lnTo>
                      <a:pt x="31824" y="11623"/>
                    </a:lnTo>
                    <a:lnTo>
                      <a:pt x="29810" y="11620"/>
                    </a:lnTo>
                    <a:lnTo>
                      <a:pt x="29810" y="11620"/>
                    </a:lnTo>
                    <a:cubicBezTo>
                      <a:pt x="29877" y="11707"/>
                      <a:pt x="29938" y="11796"/>
                      <a:pt x="30002" y="11888"/>
                    </a:cubicBezTo>
                    <a:lnTo>
                      <a:pt x="35685" y="11894"/>
                    </a:lnTo>
                    <a:lnTo>
                      <a:pt x="35640" y="14675"/>
                    </a:lnTo>
                    <a:lnTo>
                      <a:pt x="36042" y="14675"/>
                    </a:lnTo>
                    <a:lnTo>
                      <a:pt x="36087" y="11894"/>
                    </a:lnTo>
                    <a:lnTo>
                      <a:pt x="38988" y="11899"/>
                    </a:lnTo>
                    <a:cubicBezTo>
                      <a:pt x="39058" y="11807"/>
                      <a:pt x="39128" y="11721"/>
                      <a:pt x="39197" y="11634"/>
                    </a:cubicBezTo>
                    <a:lnTo>
                      <a:pt x="38196" y="11634"/>
                    </a:lnTo>
                    <a:lnTo>
                      <a:pt x="38207" y="9475"/>
                    </a:lnTo>
                    <a:lnTo>
                      <a:pt x="41081" y="9478"/>
                    </a:lnTo>
                    <a:lnTo>
                      <a:pt x="41081" y="9461"/>
                    </a:lnTo>
                    <a:lnTo>
                      <a:pt x="41100" y="9461"/>
                    </a:lnTo>
                    <a:cubicBezTo>
                      <a:pt x="41187" y="9374"/>
                      <a:pt x="41273" y="9282"/>
                      <a:pt x="41360" y="9196"/>
                    </a:cubicBezTo>
                    <a:lnTo>
                      <a:pt x="40121" y="9193"/>
                    </a:lnTo>
                    <a:lnTo>
                      <a:pt x="40118" y="9210"/>
                    </a:lnTo>
                    <a:lnTo>
                      <a:pt x="35551" y="9201"/>
                    </a:lnTo>
                    <a:lnTo>
                      <a:pt x="35568" y="6975"/>
                    </a:lnTo>
                    <a:lnTo>
                      <a:pt x="41011" y="6984"/>
                    </a:lnTo>
                    <a:lnTo>
                      <a:pt x="41011" y="6964"/>
                    </a:lnTo>
                    <a:lnTo>
                      <a:pt x="41594" y="6967"/>
                    </a:lnTo>
                    <a:lnTo>
                      <a:pt x="41560" y="8992"/>
                    </a:lnTo>
                    <a:cubicBezTo>
                      <a:pt x="41697" y="8861"/>
                      <a:pt x="41831" y="8727"/>
                      <a:pt x="41965" y="8596"/>
                    </a:cubicBezTo>
                    <a:lnTo>
                      <a:pt x="41990" y="6967"/>
                    </a:lnTo>
                    <a:lnTo>
                      <a:pt x="43801" y="6970"/>
                    </a:lnTo>
                    <a:cubicBezTo>
                      <a:pt x="43909" y="6880"/>
                      <a:pt x="44021" y="6794"/>
                      <a:pt x="44133" y="6705"/>
                    </a:cubicBezTo>
                    <a:lnTo>
                      <a:pt x="41067" y="6699"/>
                    </a:lnTo>
                    <a:lnTo>
                      <a:pt x="41108" y="4038"/>
                    </a:lnTo>
                    <a:lnTo>
                      <a:pt x="46420" y="4049"/>
                    </a:lnTo>
                    <a:lnTo>
                      <a:pt x="46409" y="5056"/>
                    </a:lnTo>
                    <a:cubicBezTo>
                      <a:pt x="46540" y="4969"/>
                      <a:pt x="46674" y="4883"/>
                      <a:pt x="46811" y="4799"/>
                    </a:cubicBezTo>
                    <a:lnTo>
                      <a:pt x="46816" y="4049"/>
                    </a:lnTo>
                    <a:lnTo>
                      <a:pt x="48058" y="4051"/>
                    </a:lnTo>
                    <a:cubicBezTo>
                      <a:pt x="48211" y="3965"/>
                      <a:pt x="48370" y="3879"/>
                      <a:pt x="48529" y="3789"/>
                    </a:cubicBezTo>
                    <a:lnTo>
                      <a:pt x="44996" y="3781"/>
                    </a:lnTo>
                    <a:lnTo>
                      <a:pt x="45126" y="3781"/>
                    </a:lnTo>
                    <a:lnTo>
                      <a:pt x="45162" y="1262"/>
                    </a:lnTo>
                    <a:lnTo>
                      <a:pt x="49363" y="1273"/>
                    </a:lnTo>
                    <a:lnTo>
                      <a:pt x="49350" y="3362"/>
                    </a:lnTo>
                    <a:cubicBezTo>
                      <a:pt x="49481" y="3293"/>
                      <a:pt x="49615" y="3226"/>
                      <a:pt x="49746" y="3162"/>
                    </a:cubicBezTo>
                    <a:lnTo>
                      <a:pt x="49760" y="1276"/>
                    </a:lnTo>
                    <a:lnTo>
                      <a:pt x="54036" y="1287"/>
                    </a:lnTo>
                    <a:lnTo>
                      <a:pt x="54036" y="1527"/>
                    </a:lnTo>
                    <a:cubicBezTo>
                      <a:pt x="54167" y="1571"/>
                      <a:pt x="54299" y="1622"/>
                      <a:pt x="54430" y="1669"/>
                    </a:cubicBezTo>
                    <a:lnTo>
                      <a:pt x="54430" y="1418"/>
                    </a:lnTo>
                    <a:lnTo>
                      <a:pt x="54427" y="1287"/>
                    </a:lnTo>
                    <a:lnTo>
                      <a:pt x="54391" y="1016"/>
                    </a:lnTo>
                    <a:lnTo>
                      <a:pt x="52309" y="1008"/>
                    </a:lnTo>
                    <a:lnTo>
                      <a:pt x="52312" y="20"/>
                    </a:lnTo>
                    <a:lnTo>
                      <a:pt x="51919" y="20"/>
                    </a:lnTo>
                    <a:lnTo>
                      <a:pt x="51916" y="1005"/>
                    </a:lnTo>
                    <a:lnTo>
                      <a:pt x="48331" y="994"/>
                    </a:lnTo>
                    <a:lnTo>
                      <a:pt x="48337" y="17"/>
                    </a:lnTo>
                    <a:lnTo>
                      <a:pt x="47943" y="17"/>
                    </a:lnTo>
                    <a:lnTo>
                      <a:pt x="47932" y="994"/>
                    </a:lnTo>
                    <a:lnTo>
                      <a:pt x="43817" y="983"/>
                    </a:lnTo>
                    <a:lnTo>
                      <a:pt x="43831" y="17"/>
                    </a:lnTo>
                    <a:lnTo>
                      <a:pt x="43441" y="17"/>
                    </a:lnTo>
                    <a:lnTo>
                      <a:pt x="43427" y="983"/>
                    </a:lnTo>
                    <a:lnTo>
                      <a:pt x="40637" y="977"/>
                    </a:lnTo>
                    <a:lnTo>
                      <a:pt x="40634" y="1008"/>
                    </a:lnTo>
                    <a:lnTo>
                      <a:pt x="38751" y="1002"/>
                    </a:lnTo>
                    <a:lnTo>
                      <a:pt x="38754" y="15"/>
                    </a:lnTo>
                    <a:lnTo>
                      <a:pt x="38361" y="15"/>
                    </a:lnTo>
                    <a:lnTo>
                      <a:pt x="38358" y="997"/>
                    </a:lnTo>
                    <a:lnTo>
                      <a:pt x="34773" y="988"/>
                    </a:lnTo>
                    <a:lnTo>
                      <a:pt x="34778" y="12"/>
                    </a:lnTo>
                    <a:lnTo>
                      <a:pt x="34385" y="12"/>
                    </a:lnTo>
                    <a:lnTo>
                      <a:pt x="34379" y="988"/>
                    </a:lnTo>
                    <a:lnTo>
                      <a:pt x="30265" y="977"/>
                    </a:lnTo>
                    <a:lnTo>
                      <a:pt x="30278" y="12"/>
                    </a:lnTo>
                    <a:lnTo>
                      <a:pt x="29882" y="12"/>
                    </a:lnTo>
                    <a:lnTo>
                      <a:pt x="29868" y="977"/>
                    </a:lnTo>
                    <a:lnTo>
                      <a:pt x="27079" y="969"/>
                    </a:lnTo>
                    <a:lnTo>
                      <a:pt x="27076" y="1002"/>
                    </a:lnTo>
                    <a:lnTo>
                      <a:pt x="25301" y="997"/>
                    </a:lnTo>
                    <a:lnTo>
                      <a:pt x="25304" y="12"/>
                    </a:lnTo>
                    <a:lnTo>
                      <a:pt x="24911" y="12"/>
                    </a:lnTo>
                    <a:lnTo>
                      <a:pt x="24908" y="994"/>
                    </a:lnTo>
                    <a:lnTo>
                      <a:pt x="21323" y="983"/>
                    </a:lnTo>
                    <a:lnTo>
                      <a:pt x="21329" y="6"/>
                    </a:lnTo>
                    <a:lnTo>
                      <a:pt x="20935" y="6"/>
                    </a:lnTo>
                    <a:lnTo>
                      <a:pt x="20924" y="983"/>
                    </a:lnTo>
                    <a:lnTo>
                      <a:pt x="16809" y="974"/>
                    </a:lnTo>
                    <a:lnTo>
                      <a:pt x="16823" y="6"/>
                    </a:lnTo>
                    <a:lnTo>
                      <a:pt x="16433" y="6"/>
                    </a:lnTo>
                    <a:lnTo>
                      <a:pt x="16419" y="974"/>
                    </a:lnTo>
                    <a:lnTo>
                      <a:pt x="13629" y="966"/>
                    </a:lnTo>
                    <a:lnTo>
                      <a:pt x="13626" y="997"/>
                    </a:lnTo>
                    <a:lnTo>
                      <a:pt x="11743" y="991"/>
                    </a:lnTo>
                    <a:lnTo>
                      <a:pt x="11746" y="3"/>
                    </a:lnTo>
                    <a:lnTo>
                      <a:pt x="11353" y="3"/>
                    </a:lnTo>
                    <a:lnTo>
                      <a:pt x="11350" y="988"/>
                    </a:lnTo>
                    <a:lnTo>
                      <a:pt x="7765" y="977"/>
                    </a:lnTo>
                    <a:lnTo>
                      <a:pt x="7770" y="1"/>
                    </a:lnTo>
                    <a:lnTo>
                      <a:pt x="7377" y="1"/>
                    </a:lnTo>
                    <a:lnTo>
                      <a:pt x="7366" y="977"/>
                    </a:lnTo>
                    <a:lnTo>
                      <a:pt x="3251" y="966"/>
                    </a:lnTo>
                    <a:lnTo>
                      <a:pt x="326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6"/>
              <p:cNvSpPr/>
              <p:nvPr/>
            </p:nvSpPr>
            <p:spPr>
              <a:xfrm>
                <a:off x="6092269" y="1429520"/>
                <a:ext cx="462530" cy="104974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2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73"/>
                      <a:pt x="93" y="154"/>
                      <a:pt x="140" y="230"/>
                    </a:cubicBezTo>
                    <a:lnTo>
                      <a:pt x="338" y="230"/>
                    </a:lnTo>
                    <a:lnTo>
                      <a:pt x="335" y="548"/>
                    </a:lnTo>
                    <a:cubicBezTo>
                      <a:pt x="469" y="763"/>
                      <a:pt x="598" y="986"/>
                      <a:pt x="729" y="1209"/>
                    </a:cubicBezTo>
                    <a:lnTo>
                      <a:pt x="743" y="230"/>
                    </a:lnTo>
                    <a:lnTo>
                      <a:pt x="5201" y="233"/>
                    </a:lnTo>
                    <a:lnTo>
                      <a:pt x="5326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6"/>
              <p:cNvSpPr/>
              <p:nvPr/>
            </p:nvSpPr>
            <p:spPr>
              <a:xfrm>
                <a:off x="4690013" y="155421"/>
                <a:ext cx="4647268" cy="1294077"/>
              </a:xfrm>
              <a:custGeom>
                <a:avLst/>
                <a:gdLst/>
                <a:ahLst/>
                <a:cxnLst/>
                <a:rect l="l" t="t" r="r" b="b"/>
                <a:pathLst>
                  <a:path w="53523" h="14904" extrusionOk="0">
                    <a:moveTo>
                      <a:pt x="40896" y="1242"/>
                    </a:moveTo>
                    <a:lnTo>
                      <a:pt x="42319" y="1245"/>
                    </a:lnTo>
                    <a:lnTo>
                      <a:pt x="42718" y="1248"/>
                    </a:lnTo>
                    <a:lnTo>
                      <a:pt x="44802" y="1256"/>
                    </a:lnTo>
                    <a:lnTo>
                      <a:pt x="44763" y="3772"/>
                    </a:lnTo>
                    <a:lnTo>
                      <a:pt x="45162" y="3772"/>
                    </a:lnTo>
                    <a:lnTo>
                      <a:pt x="45195" y="1256"/>
                    </a:lnTo>
                    <a:lnTo>
                      <a:pt x="49399" y="1264"/>
                    </a:lnTo>
                    <a:lnTo>
                      <a:pt x="49377" y="3784"/>
                    </a:lnTo>
                    <a:lnTo>
                      <a:pt x="42676" y="3770"/>
                    </a:lnTo>
                    <a:lnTo>
                      <a:pt x="42277" y="3770"/>
                    </a:lnTo>
                    <a:lnTo>
                      <a:pt x="40896" y="3767"/>
                    </a:lnTo>
                    <a:lnTo>
                      <a:pt x="40899" y="1407"/>
                    </a:lnTo>
                    <a:lnTo>
                      <a:pt x="40896" y="1273"/>
                    </a:lnTo>
                    <a:lnTo>
                      <a:pt x="40896" y="1242"/>
                    </a:lnTo>
                    <a:close/>
                    <a:moveTo>
                      <a:pt x="15205" y="1248"/>
                    </a:moveTo>
                    <a:lnTo>
                      <a:pt x="15604" y="1253"/>
                    </a:lnTo>
                    <a:lnTo>
                      <a:pt x="17688" y="1259"/>
                    </a:lnTo>
                    <a:lnTo>
                      <a:pt x="17652" y="3778"/>
                    </a:lnTo>
                    <a:lnTo>
                      <a:pt x="18048" y="3778"/>
                    </a:lnTo>
                    <a:lnTo>
                      <a:pt x="18084" y="1259"/>
                    </a:lnTo>
                    <a:lnTo>
                      <a:pt x="22285" y="1270"/>
                    </a:lnTo>
                    <a:lnTo>
                      <a:pt x="22269" y="3792"/>
                    </a:lnTo>
                    <a:lnTo>
                      <a:pt x="15565" y="3775"/>
                    </a:lnTo>
                    <a:lnTo>
                      <a:pt x="15169" y="3775"/>
                    </a:lnTo>
                    <a:lnTo>
                      <a:pt x="13788" y="3772"/>
                    </a:lnTo>
                    <a:lnTo>
                      <a:pt x="13790" y="1412"/>
                    </a:lnTo>
                    <a:lnTo>
                      <a:pt x="13788" y="1281"/>
                    </a:lnTo>
                    <a:lnTo>
                      <a:pt x="13788" y="1248"/>
                    </a:lnTo>
                    <a:close/>
                    <a:moveTo>
                      <a:pt x="9123" y="1267"/>
                    </a:moveTo>
                    <a:lnTo>
                      <a:pt x="13400" y="1276"/>
                    </a:lnTo>
                    <a:lnTo>
                      <a:pt x="13397" y="3795"/>
                    </a:lnTo>
                    <a:lnTo>
                      <a:pt x="9106" y="3786"/>
                    </a:lnTo>
                    <a:lnTo>
                      <a:pt x="9123" y="1267"/>
                    </a:lnTo>
                    <a:close/>
                    <a:moveTo>
                      <a:pt x="22679" y="1262"/>
                    </a:moveTo>
                    <a:lnTo>
                      <a:pt x="26953" y="1273"/>
                    </a:lnTo>
                    <a:lnTo>
                      <a:pt x="26950" y="3767"/>
                    </a:lnTo>
                    <a:lnTo>
                      <a:pt x="26947" y="3795"/>
                    </a:lnTo>
                    <a:lnTo>
                      <a:pt x="22662" y="3784"/>
                    </a:lnTo>
                    <a:lnTo>
                      <a:pt x="22679" y="1262"/>
                    </a:lnTo>
                    <a:close/>
                    <a:moveTo>
                      <a:pt x="14042" y="4032"/>
                    </a:moveTo>
                    <a:lnTo>
                      <a:pt x="19351" y="4043"/>
                    </a:lnTo>
                    <a:lnTo>
                      <a:pt x="19323" y="6699"/>
                    </a:lnTo>
                    <a:lnTo>
                      <a:pt x="19323" y="6699"/>
                    </a:lnTo>
                    <a:lnTo>
                      <a:pt x="14000" y="6693"/>
                    </a:lnTo>
                    <a:lnTo>
                      <a:pt x="14042" y="4032"/>
                    </a:lnTo>
                    <a:close/>
                    <a:moveTo>
                      <a:pt x="11422" y="4051"/>
                    </a:moveTo>
                    <a:lnTo>
                      <a:pt x="13640" y="4057"/>
                    </a:lnTo>
                    <a:lnTo>
                      <a:pt x="13598" y="6688"/>
                    </a:lnTo>
                    <a:lnTo>
                      <a:pt x="13216" y="6688"/>
                    </a:lnTo>
                    <a:lnTo>
                      <a:pt x="13210" y="6710"/>
                    </a:lnTo>
                    <a:lnTo>
                      <a:pt x="11411" y="6707"/>
                    </a:lnTo>
                    <a:lnTo>
                      <a:pt x="11422" y="4051"/>
                    </a:lnTo>
                    <a:close/>
                    <a:moveTo>
                      <a:pt x="46852" y="4046"/>
                    </a:moveTo>
                    <a:lnTo>
                      <a:pt x="51693" y="4051"/>
                    </a:lnTo>
                    <a:lnTo>
                      <a:pt x="51681" y="6710"/>
                    </a:lnTo>
                    <a:lnTo>
                      <a:pt x="46827" y="6702"/>
                    </a:lnTo>
                    <a:lnTo>
                      <a:pt x="46852" y="4046"/>
                    </a:lnTo>
                    <a:close/>
                    <a:moveTo>
                      <a:pt x="19747" y="4046"/>
                    </a:moveTo>
                    <a:lnTo>
                      <a:pt x="24587" y="4057"/>
                    </a:lnTo>
                    <a:lnTo>
                      <a:pt x="24576" y="6713"/>
                    </a:lnTo>
                    <a:lnTo>
                      <a:pt x="19722" y="6702"/>
                    </a:lnTo>
                    <a:lnTo>
                      <a:pt x="19747" y="4046"/>
                    </a:lnTo>
                    <a:close/>
                    <a:moveTo>
                      <a:pt x="24983" y="4051"/>
                    </a:moveTo>
                    <a:lnTo>
                      <a:pt x="27193" y="4054"/>
                    </a:lnTo>
                    <a:lnTo>
                      <a:pt x="27151" y="6688"/>
                    </a:lnTo>
                    <a:lnTo>
                      <a:pt x="26763" y="6693"/>
                    </a:lnTo>
                    <a:lnTo>
                      <a:pt x="26760" y="6713"/>
                    </a:lnTo>
                    <a:lnTo>
                      <a:pt x="24975" y="6710"/>
                    </a:lnTo>
                    <a:lnTo>
                      <a:pt x="24983" y="4051"/>
                    </a:lnTo>
                    <a:close/>
                    <a:moveTo>
                      <a:pt x="14923" y="6953"/>
                    </a:moveTo>
                    <a:lnTo>
                      <a:pt x="21663" y="6964"/>
                    </a:lnTo>
                    <a:lnTo>
                      <a:pt x="21647" y="9196"/>
                    </a:lnTo>
                    <a:lnTo>
                      <a:pt x="14892" y="9185"/>
                    </a:lnTo>
                    <a:lnTo>
                      <a:pt x="14923" y="6953"/>
                    </a:lnTo>
                    <a:close/>
                    <a:moveTo>
                      <a:pt x="2824" y="1"/>
                    </a:moveTo>
                    <a:lnTo>
                      <a:pt x="2810" y="966"/>
                    </a:lnTo>
                    <a:lnTo>
                      <a:pt x="20" y="960"/>
                    </a:lnTo>
                    <a:lnTo>
                      <a:pt x="1" y="1220"/>
                    </a:lnTo>
                    <a:lnTo>
                      <a:pt x="1641" y="1225"/>
                    </a:lnTo>
                    <a:lnTo>
                      <a:pt x="2037" y="1228"/>
                    </a:lnTo>
                    <a:lnTo>
                      <a:pt x="3809" y="1231"/>
                    </a:lnTo>
                    <a:lnTo>
                      <a:pt x="3778" y="3298"/>
                    </a:lnTo>
                    <a:cubicBezTo>
                      <a:pt x="3912" y="3365"/>
                      <a:pt x="4040" y="3435"/>
                      <a:pt x="4171" y="3505"/>
                    </a:cubicBezTo>
                    <a:lnTo>
                      <a:pt x="4205" y="1231"/>
                    </a:lnTo>
                    <a:lnTo>
                      <a:pt x="8719" y="1242"/>
                    </a:lnTo>
                    <a:lnTo>
                      <a:pt x="8702" y="3764"/>
                    </a:lnTo>
                    <a:lnTo>
                      <a:pt x="4637" y="3753"/>
                    </a:lnTo>
                    <a:lnTo>
                      <a:pt x="4637" y="3753"/>
                    </a:lnTo>
                    <a:cubicBezTo>
                      <a:pt x="4793" y="3839"/>
                      <a:pt x="4952" y="3926"/>
                      <a:pt x="5111" y="4015"/>
                    </a:cubicBezTo>
                    <a:lnTo>
                      <a:pt x="5781" y="4018"/>
                    </a:lnTo>
                    <a:lnTo>
                      <a:pt x="5775" y="4409"/>
                    </a:lnTo>
                    <a:cubicBezTo>
                      <a:pt x="5909" y="4489"/>
                      <a:pt x="6038" y="4568"/>
                      <a:pt x="6172" y="4651"/>
                    </a:cubicBezTo>
                    <a:lnTo>
                      <a:pt x="6177" y="4018"/>
                    </a:lnTo>
                    <a:lnTo>
                      <a:pt x="11017" y="4029"/>
                    </a:lnTo>
                    <a:lnTo>
                      <a:pt x="11006" y="6685"/>
                    </a:lnTo>
                    <a:lnTo>
                      <a:pt x="9053" y="6682"/>
                    </a:lnTo>
                    <a:lnTo>
                      <a:pt x="9053" y="6682"/>
                    </a:lnTo>
                    <a:cubicBezTo>
                      <a:pt x="9162" y="6769"/>
                      <a:pt x="9271" y="6861"/>
                      <a:pt x="9380" y="6947"/>
                    </a:cubicBezTo>
                    <a:lnTo>
                      <a:pt x="13933" y="6953"/>
                    </a:lnTo>
                    <a:lnTo>
                      <a:pt x="13933" y="6933"/>
                    </a:lnTo>
                    <a:lnTo>
                      <a:pt x="14516" y="6936"/>
                    </a:lnTo>
                    <a:lnTo>
                      <a:pt x="14480" y="9168"/>
                    </a:lnTo>
                    <a:lnTo>
                      <a:pt x="13043" y="9165"/>
                    </a:lnTo>
                    <a:lnTo>
                      <a:pt x="13040" y="9182"/>
                    </a:lnTo>
                    <a:lnTo>
                      <a:pt x="11824" y="9179"/>
                    </a:lnTo>
                    <a:lnTo>
                      <a:pt x="11824" y="9179"/>
                    </a:lnTo>
                    <a:cubicBezTo>
                      <a:pt x="11910" y="9266"/>
                      <a:pt x="11997" y="9358"/>
                      <a:pt x="12080" y="9444"/>
                    </a:cubicBezTo>
                    <a:lnTo>
                      <a:pt x="14000" y="9447"/>
                    </a:lnTo>
                    <a:lnTo>
                      <a:pt x="14000" y="9430"/>
                    </a:lnTo>
                    <a:lnTo>
                      <a:pt x="18329" y="9436"/>
                    </a:lnTo>
                    <a:lnTo>
                      <a:pt x="18307" y="11595"/>
                    </a:lnTo>
                    <a:lnTo>
                      <a:pt x="13958" y="11592"/>
                    </a:lnTo>
                    <a:lnTo>
                      <a:pt x="13958" y="11592"/>
                    </a:lnTo>
                    <a:cubicBezTo>
                      <a:pt x="14030" y="11679"/>
                      <a:pt x="14100" y="11771"/>
                      <a:pt x="14170" y="11860"/>
                    </a:cubicBezTo>
                    <a:lnTo>
                      <a:pt x="22163" y="11868"/>
                    </a:lnTo>
                    <a:lnTo>
                      <a:pt x="22135" y="13450"/>
                    </a:lnTo>
                    <a:cubicBezTo>
                      <a:pt x="22271" y="13221"/>
                      <a:pt x="22408" y="12993"/>
                      <a:pt x="22548" y="12775"/>
                    </a:cubicBezTo>
                    <a:lnTo>
                      <a:pt x="22562" y="11871"/>
                    </a:lnTo>
                    <a:lnTo>
                      <a:pt x="23133" y="11871"/>
                    </a:lnTo>
                    <a:cubicBezTo>
                      <a:pt x="23192" y="11779"/>
                      <a:pt x="23251" y="11693"/>
                      <a:pt x="23315" y="11606"/>
                    </a:cubicBezTo>
                    <a:lnTo>
                      <a:pt x="23315" y="11606"/>
                    </a:lnTo>
                    <a:lnTo>
                      <a:pt x="18717" y="11623"/>
                    </a:lnTo>
                    <a:lnTo>
                      <a:pt x="18742" y="9464"/>
                    </a:lnTo>
                    <a:lnTo>
                      <a:pt x="24300" y="9472"/>
                    </a:lnTo>
                    <a:lnTo>
                      <a:pt x="24297" y="10292"/>
                    </a:lnTo>
                    <a:cubicBezTo>
                      <a:pt x="24431" y="10116"/>
                      <a:pt x="24562" y="9946"/>
                      <a:pt x="24699" y="9779"/>
                    </a:cubicBezTo>
                    <a:lnTo>
                      <a:pt x="24701" y="9472"/>
                    </a:lnTo>
                    <a:lnTo>
                      <a:pt x="24952" y="9472"/>
                    </a:lnTo>
                    <a:cubicBezTo>
                      <a:pt x="25025" y="9386"/>
                      <a:pt x="25097" y="9293"/>
                      <a:pt x="25167" y="9207"/>
                    </a:cubicBezTo>
                    <a:lnTo>
                      <a:pt x="22048" y="9204"/>
                    </a:lnTo>
                    <a:lnTo>
                      <a:pt x="22065" y="6975"/>
                    </a:lnTo>
                    <a:lnTo>
                      <a:pt x="27265" y="6981"/>
                    </a:lnTo>
                    <a:lnTo>
                      <a:pt x="27285" y="6961"/>
                    </a:lnTo>
                    <a:cubicBezTo>
                      <a:pt x="27380" y="6875"/>
                      <a:pt x="27474" y="6783"/>
                      <a:pt x="27566" y="6696"/>
                    </a:cubicBezTo>
                    <a:lnTo>
                      <a:pt x="27552" y="6696"/>
                    </a:lnTo>
                    <a:lnTo>
                      <a:pt x="27594" y="4035"/>
                    </a:lnTo>
                    <a:lnTo>
                      <a:pt x="30939" y="4043"/>
                    </a:lnTo>
                    <a:cubicBezTo>
                      <a:pt x="31073" y="3954"/>
                      <a:pt x="31207" y="3865"/>
                      <a:pt x="31341" y="3781"/>
                    </a:cubicBezTo>
                    <a:lnTo>
                      <a:pt x="29120" y="3778"/>
                    </a:lnTo>
                    <a:lnTo>
                      <a:pt x="28721" y="3778"/>
                    </a:lnTo>
                    <a:lnTo>
                      <a:pt x="27352" y="3772"/>
                    </a:lnTo>
                    <a:lnTo>
                      <a:pt x="27354" y="1412"/>
                    </a:lnTo>
                    <a:lnTo>
                      <a:pt x="27352" y="1281"/>
                    </a:lnTo>
                    <a:lnTo>
                      <a:pt x="27352" y="1248"/>
                    </a:lnTo>
                    <a:lnTo>
                      <a:pt x="28760" y="1253"/>
                    </a:lnTo>
                    <a:lnTo>
                      <a:pt x="29157" y="1256"/>
                    </a:lnTo>
                    <a:lnTo>
                      <a:pt x="30928" y="1259"/>
                    </a:lnTo>
                    <a:lnTo>
                      <a:pt x="30892" y="3778"/>
                    </a:lnTo>
                    <a:lnTo>
                      <a:pt x="31288" y="3778"/>
                    </a:lnTo>
                    <a:lnTo>
                      <a:pt x="31324" y="1259"/>
                    </a:lnTo>
                    <a:lnTo>
                      <a:pt x="35838" y="1270"/>
                    </a:lnTo>
                    <a:lnTo>
                      <a:pt x="35835" y="1666"/>
                    </a:lnTo>
                    <a:cubicBezTo>
                      <a:pt x="35969" y="1719"/>
                      <a:pt x="36098" y="1775"/>
                      <a:pt x="36232" y="1834"/>
                    </a:cubicBezTo>
                    <a:lnTo>
                      <a:pt x="36234" y="1270"/>
                    </a:lnTo>
                    <a:lnTo>
                      <a:pt x="40508" y="1281"/>
                    </a:lnTo>
                    <a:lnTo>
                      <a:pt x="40505" y="3798"/>
                    </a:lnTo>
                    <a:lnTo>
                      <a:pt x="40012" y="3795"/>
                    </a:lnTo>
                    <a:lnTo>
                      <a:pt x="40430" y="4057"/>
                    </a:lnTo>
                    <a:lnTo>
                      <a:pt x="40757" y="4057"/>
                    </a:lnTo>
                    <a:lnTo>
                      <a:pt x="40754" y="4269"/>
                    </a:lnTo>
                    <a:cubicBezTo>
                      <a:pt x="40885" y="4356"/>
                      <a:pt x="41016" y="4448"/>
                      <a:pt x="41144" y="4534"/>
                    </a:cubicBezTo>
                    <a:lnTo>
                      <a:pt x="41150" y="4032"/>
                    </a:lnTo>
                    <a:lnTo>
                      <a:pt x="46462" y="4043"/>
                    </a:lnTo>
                    <a:lnTo>
                      <a:pt x="46434" y="6699"/>
                    </a:lnTo>
                    <a:lnTo>
                      <a:pt x="46434" y="6699"/>
                    </a:lnTo>
                    <a:lnTo>
                      <a:pt x="43890" y="6696"/>
                    </a:lnTo>
                    <a:lnTo>
                      <a:pt x="43890" y="6696"/>
                    </a:lnTo>
                    <a:cubicBezTo>
                      <a:pt x="43987" y="6783"/>
                      <a:pt x="44082" y="6875"/>
                      <a:pt x="44182" y="6961"/>
                    </a:cubicBezTo>
                    <a:lnTo>
                      <a:pt x="48772" y="6967"/>
                    </a:lnTo>
                    <a:lnTo>
                      <a:pt x="48752" y="9196"/>
                    </a:lnTo>
                    <a:lnTo>
                      <a:pt x="46353" y="9193"/>
                    </a:lnTo>
                    <a:lnTo>
                      <a:pt x="46353" y="9193"/>
                    </a:lnTo>
                    <a:cubicBezTo>
                      <a:pt x="46431" y="9280"/>
                      <a:pt x="46506" y="9372"/>
                      <a:pt x="46584" y="9458"/>
                    </a:cubicBezTo>
                    <a:lnTo>
                      <a:pt x="51405" y="9464"/>
                    </a:lnTo>
                    <a:lnTo>
                      <a:pt x="51397" y="11623"/>
                    </a:lnTo>
                    <a:lnTo>
                      <a:pt x="48261" y="11620"/>
                    </a:lnTo>
                    <a:lnTo>
                      <a:pt x="48261" y="11620"/>
                    </a:lnTo>
                    <a:cubicBezTo>
                      <a:pt x="48322" y="11707"/>
                      <a:pt x="48387" y="11799"/>
                      <a:pt x="48448" y="11888"/>
                    </a:cubicBezTo>
                    <a:lnTo>
                      <a:pt x="49282" y="11888"/>
                    </a:lnTo>
                    <a:lnTo>
                      <a:pt x="49263" y="13118"/>
                    </a:lnTo>
                    <a:cubicBezTo>
                      <a:pt x="49394" y="13327"/>
                      <a:pt x="49522" y="13542"/>
                      <a:pt x="49653" y="13754"/>
                    </a:cubicBezTo>
                    <a:lnTo>
                      <a:pt x="49684" y="11888"/>
                    </a:lnTo>
                    <a:lnTo>
                      <a:pt x="52758" y="11891"/>
                    </a:lnTo>
                    <a:lnTo>
                      <a:pt x="52750" y="14675"/>
                    </a:lnTo>
                    <a:lnTo>
                      <a:pt x="50186" y="14672"/>
                    </a:lnTo>
                    <a:lnTo>
                      <a:pt x="50186" y="14672"/>
                    </a:lnTo>
                    <a:cubicBezTo>
                      <a:pt x="50228" y="14747"/>
                      <a:pt x="50273" y="14826"/>
                      <a:pt x="50314" y="14901"/>
                    </a:cubicBezTo>
                    <a:lnTo>
                      <a:pt x="51082" y="14901"/>
                    </a:lnTo>
                    <a:lnTo>
                      <a:pt x="53517" y="14904"/>
                    </a:lnTo>
                    <a:lnTo>
                      <a:pt x="53517" y="14672"/>
                    </a:lnTo>
                    <a:lnTo>
                      <a:pt x="53154" y="14672"/>
                    </a:lnTo>
                    <a:lnTo>
                      <a:pt x="53160" y="11888"/>
                    </a:lnTo>
                    <a:lnTo>
                      <a:pt x="53517" y="11888"/>
                    </a:lnTo>
                    <a:lnTo>
                      <a:pt x="53517" y="11623"/>
                    </a:lnTo>
                    <a:lnTo>
                      <a:pt x="51796" y="11620"/>
                    </a:lnTo>
                    <a:lnTo>
                      <a:pt x="51807" y="9461"/>
                    </a:lnTo>
                    <a:lnTo>
                      <a:pt x="53520" y="9464"/>
                    </a:lnTo>
                    <a:lnTo>
                      <a:pt x="53520" y="9199"/>
                    </a:lnTo>
                    <a:lnTo>
                      <a:pt x="49157" y="9193"/>
                    </a:lnTo>
                    <a:lnTo>
                      <a:pt x="49173" y="6964"/>
                    </a:lnTo>
                    <a:lnTo>
                      <a:pt x="53523" y="6972"/>
                    </a:lnTo>
                    <a:lnTo>
                      <a:pt x="53523" y="6707"/>
                    </a:lnTo>
                    <a:lnTo>
                      <a:pt x="52086" y="6702"/>
                    </a:lnTo>
                    <a:lnTo>
                      <a:pt x="52097" y="4046"/>
                    </a:lnTo>
                    <a:lnTo>
                      <a:pt x="53523" y="4049"/>
                    </a:lnTo>
                    <a:lnTo>
                      <a:pt x="53523" y="3786"/>
                    </a:lnTo>
                    <a:lnTo>
                      <a:pt x="49782" y="3781"/>
                    </a:lnTo>
                    <a:lnTo>
                      <a:pt x="49798" y="1259"/>
                    </a:lnTo>
                    <a:lnTo>
                      <a:pt x="53517" y="1273"/>
                    </a:lnTo>
                    <a:lnTo>
                      <a:pt x="53517" y="1011"/>
                    </a:lnTo>
                    <a:lnTo>
                      <a:pt x="52365" y="1008"/>
                    </a:lnTo>
                    <a:lnTo>
                      <a:pt x="52370" y="20"/>
                    </a:lnTo>
                    <a:lnTo>
                      <a:pt x="51974" y="20"/>
                    </a:lnTo>
                    <a:lnTo>
                      <a:pt x="51972" y="1005"/>
                    </a:lnTo>
                    <a:lnTo>
                      <a:pt x="48387" y="994"/>
                    </a:lnTo>
                    <a:lnTo>
                      <a:pt x="48392" y="17"/>
                    </a:lnTo>
                    <a:lnTo>
                      <a:pt x="47999" y="17"/>
                    </a:lnTo>
                    <a:lnTo>
                      <a:pt x="47988" y="994"/>
                    </a:lnTo>
                    <a:lnTo>
                      <a:pt x="43873" y="983"/>
                    </a:lnTo>
                    <a:lnTo>
                      <a:pt x="43887" y="17"/>
                    </a:lnTo>
                    <a:lnTo>
                      <a:pt x="43493" y="17"/>
                    </a:lnTo>
                    <a:lnTo>
                      <a:pt x="43479" y="983"/>
                    </a:lnTo>
                    <a:lnTo>
                      <a:pt x="40690" y="977"/>
                    </a:lnTo>
                    <a:lnTo>
                      <a:pt x="40687" y="1008"/>
                    </a:lnTo>
                    <a:lnTo>
                      <a:pt x="38804" y="1002"/>
                    </a:lnTo>
                    <a:lnTo>
                      <a:pt x="38807" y="15"/>
                    </a:lnTo>
                    <a:lnTo>
                      <a:pt x="38413" y="15"/>
                    </a:lnTo>
                    <a:lnTo>
                      <a:pt x="38410" y="997"/>
                    </a:lnTo>
                    <a:lnTo>
                      <a:pt x="34825" y="988"/>
                    </a:lnTo>
                    <a:lnTo>
                      <a:pt x="34831" y="12"/>
                    </a:lnTo>
                    <a:lnTo>
                      <a:pt x="34438" y="12"/>
                    </a:lnTo>
                    <a:lnTo>
                      <a:pt x="34427" y="988"/>
                    </a:lnTo>
                    <a:lnTo>
                      <a:pt x="30312" y="977"/>
                    </a:lnTo>
                    <a:lnTo>
                      <a:pt x="30326" y="12"/>
                    </a:lnTo>
                    <a:lnTo>
                      <a:pt x="29932" y="12"/>
                    </a:lnTo>
                    <a:lnTo>
                      <a:pt x="29918" y="977"/>
                    </a:lnTo>
                    <a:lnTo>
                      <a:pt x="27128" y="969"/>
                    </a:lnTo>
                    <a:lnTo>
                      <a:pt x="27126" y="1002"/>
                    </a:lnTo>
                    <a:lnTo>
                      <a:pt x="25251" y="997"/>
                    </a:lnTo>
                    <a:lnTo>
                      <a:pt x="25256" y="12"/>
                    </a:lnTo>
                    <a:lnTo>
                      <a:pt x="24860" y="12"/>
                    </a:lnTo>
                    <a:lnTo>
                      <a:pt x="24858" y="994"/>
                    </a:lnTo>
                    <a:lnTo>
                      <a:pt x="21273" y="983"/>
                    </a:lnTo>
                    <a:lnTo>
                      <a:pt x="21281" y="6"/>
                    </a:lnTo>
                    <a:lnTo>
                      <a:pt x="20885" y="6"/>
                    </a:lnTo>
                    <a:lnTo>
                      <a:pt x="20877" y="983"/>
                    </a:lnTo>
                    <a:lnTo>
                      <a:pt x="16762" y="974"/>
                    </a:lnTo>
                    <a:lnTo>
                      <a:pt x="16776" y="6"/>
                    </a:lnTo>
                    <a:lnTo>
                      <a:pt x="16382" y="6"/>
                    </a:lnTo>
                    <a:lnTo>
                      <a:pt x="16368" y="974"/>
                    </a:lnTo>
                    <a:lnTo>
                      <a:pt x="13578" y="966"/>
                    </a:lnTo>
                    <a:lnTo>
                      <a:pt x="13573" y="997"/>
                    </a:lnTo>
                    <a:lnTo>
                      <a:pt x="11690" y="991"/>
                    </a:lnTo>
                    <a:lnTo>
                      <a:pt x="11695" y="3"/>
                    </a:lnTo>
                    <a:lnTo>
                      <a:pt x="11299" y="3"/>
                    </a:lnTo>
                    <a:lnTo>
                      <a:pt x="11296" y="988"/>
                    </a:lnTo>
                    <a:lnTo>
                      <a:pt x="7711" y="977"/>
                    </a:lnTo>
                    <a:lnTo>
                      <a:pt x="7720" y="1"/>
                    </a:lnTo>
                    <a:lnTo>
                      <a:pt x="7324" y="1"/>
                    </a:lnTo>
                    <a:lnTo>
                      <a:pt x="7318" y="977"/>
                    </a:lnTo>
                    <a:lnTo>
                      <a:pt x="3203" y="966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6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6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6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6"/>
              <p:cNvSpPr/>
              <p:nvPr/>
            </p:nvSpPr>
            <p:spPr>
              <a:xfrm>
                <a:off x="6070736" y="338105"/>
                <a:ext cx="5774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2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29"/>
                    </a:cubicBezTo>
                    <a:cubicBezTo>
                      <a:pt x="0" y="511"/>
                      <a:pt x="148" y="661"/>
                      <a:pt x="332" y="661"/>
                    </a:cubicBezTo>
                    <a:cubicBezTo>
                      <a:pt x="516" y="661"/>
                      <a:pt x="664" y="516"/>
                      <a:pt x="664" y="329"/>
                    </a:cubicBezTo>
                    <a:cubicBezTo>
                      <a:pt x="664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6"/>
              <p:cNvSpPr/>
              <p:nvPr/>
            </p:nvSpPr>
            <p:spPr>
              <a:xfrm>
                <a:off x="6504784" y="336108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1"/>
                    </a:moveTo>
                    <a:cubicBezTo>
                      <a:pt x="146" y="1"/>
                      <a:pt x="1" y="152"/>
                      <a:pt x="1" y="333"/>
                    </a:cubicBezTo>
                    <a:cubicBezTo>
                      <a:pt x="1" y="514"/>
                      <a:pt x="146" y="665"/>
                      <a:pt x="330" y="665"/>
                    </a:cubicBezTo>
                    <a:cubicBezTo>
                      <a:pt x="517" y="665"/>
                      <a:pt x="662" y="517"/>
                      <a:pt x="662" y="333"/>
                    </a:cubicBezTo>
                    <a:cubicBezTo>
                      <a:pt x="662" y="149"/>
                      <a:pt x="517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6"/>
              <p:cNvSpPr/>
              <p:nvPr/>
            </p:nvSpPr>
            <p:spPr>
              <a:xfrm>
                <a:off x="6101733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6"/>
              <p:cNvSpPr/>
              <p:nvPr/>
            </p:nvSpPr>
            <p:spPr>
              <a:xfrm>
                <a:off x="6056930" y="362504"/>
                <a:ext cx="513845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9814" extrusionOk="0">
                    <a:moveTo>
                      <a:pt x="463" y="1"/>
                    </a:moveTo>
                    <a:lnTo>
                      <a:pt x="0" y="9712"/>
                    </a:lnTo>
                    <a:cubicBezTo>
                      <a:pt x="884" y="9454"/>
                      <a:pt x="1490" y="9365"/>
                      <a:pt x="1991" y="9365"/>
                    </a:cubicBezTo>
                    <a:cubicBezTo>
                      <a:pt x="3116" y="9365"/>
                      <a:pt x="3715" y="9814"/>
                      <a:pt x="5740" y="9814"/>
                    </a:cubicBezTo>
                    <a:cubicBezTo>
                      <a:pt x="5798" y="9814"/>
                      <a:pt x="5857" y="9813"/>
                      <a:pt x="5917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6" y="1050"/>
                      <a:pt x="902" y="762"/>
                      <a:pt x="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6"/>
              <p:cNvSpPr/>
              <p:nvPr/>
            </p:nvSpPr>
            <p:spPr>
              <a:xfrm>
                <a:off x="6080894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0" y="8928"/>
                      <a:pt x="1349" y="8839"/>
                      <a:pt x="1804" y="8839"/>
                    </a:cubicBezTo>
                    <a:cubicBezTo>
                      <a:pt x="2822" y="8839"/>
                      <a:pt x="3366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6" y="1"/>
                    </a:lnTo>
                    <a:cubicBezTo>
                      <a:pt x="4466" y="312"/>
                      <a:pt x="3611" y="449"/>
                      <a:pt x="2772" y="449"/>
                    </a:cubicBezTo>
                    <a:cubicBezTo>
                      <a:pt x="1847" y="449"/>
                      <a:pt x="940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6"/>
              <p:cNvSpPr/>
              <p:nvPr/>
            </p:nvSpPr>
            <p:spPr>
              <a:xfrm>
                <a:off x="6272522" y="382908"/>
                <a:ext cx="24520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89" y="628"/>
                      <a:pt x="212" y="899"/>
                      <a:pt x="368" y="1164"/>
                    </a:cubicBezTo>
                    <a:cubicBezTo>
                      <a:pt x="991" y="2210"/>
                      <a:pt x="1961" y="2846"/>
                      <a:pt x="2823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6"/>
              <p:cNvSpPr/>
              <p:nvPr/>
            </p:nvSpPr>
            <p:spPr>
              <a:xfrm>
                <a:off x="6081415" y="497259"/>
                <a:ext cx="46565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7764" extrusionOk="0">
                    <a:moveTo>
                      <a:pt x="243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89" y="5457"/>
                      <a:pt x="809" y="2801"/>
                      <a:pt x="1875" y="2600"/>
                    </a:cubicBezTo>
                    <a:cubicBezTo>
                      <a:pt x="1918" y="2592"/>
                      <a:pt x="1961" y="2588"/>
                      <a:pt x="2005" y="2588"/>
                    </a:cubicBezTo>
                    <a:cubicBezTo>
                      <a:pt x="3204" y="2588"/>
                      <a:pt x="4409" y="5612"/>
                      <a:pt x="4910" y="7758"/>
                    </a:cubicBezTo>
                    <a:cubicBezTo>
                      <a:pt x="5008" y="7760"/>
                      <a:pt x="5110" y="7764"/>
                      <a:pt x="5217" y="7764"/>
                    </a:cubicBezTo>
                    <a:cubicBezTo>
                      <a:pt x="5264" y="7764"/>
                      <a:pt x="5313" y="7763"/>
                      <a:pt x="5362" y="7761"/>
                    </a:cubicBezTo>
                    <a:lnTo>
                      <a:pt x="5273" y="3627"/>
                    </a:lnTo>
                    <a:cubicBezTo>
                      <a:pt x="4411" y="3432"/>
                      <a:pt x="3510" y="3245"/>
                      <a:pt x="2595" y="2611"/>
                    </a:cubicBezTo>
                    <a:cubicBezTo>
                      <a:pt x="1562" y="1900"/>
                      <a:pt x="714" y="812"/>
                      <a:pt x="24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6"/>
              <p:cNvSpPr/>
              <p:nvPr/>
            </p:nvSpPr>
            <p:spPr>
              <a:xfrm>
                <a:off x="6084802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6" y="82"/>
                      <a:pt x="5239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6"/>
              <p:cNvSpPr/>
              <p:nvPr/>
            </p:nvSpPr>
            <p:spPr>
              <a:xfrm>
                <a:off x="6084975" y="344878"/>
                <a:ext cx="46253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260" extrusionOk="0">
                    <a:moveTo>
                      <a:pt x="18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82" y="260"/>
                      <a:pt x="182" y="260"/>
                    </a:cubicBezTo>
                    <a:lnTo>
                      <a:pt x="5145" y="260"/>
                    </a:lnTo>
                    <a:cubicBezTo>
                      <a:pt x="5243" y="260"/>
                      <a:pt x="5327" y="179"/>
                      <a:pt x="5327" y="78"/>
                    </a:cubicBezTo>
                    <a:cubicBezTo>
                      <a:pt x="5327" y="51"/>
                      <a:pt x="5318" y="25"/>
                      <a:pt x="5307" y="0"/>
                    </a:cubicBezTo>
                    <a:cubicBezTo>
                      <a:pt x="5274" y="62"/>
                      <a:pt x="5212" y="104"/>
                      <a:pt x="5143" y="104"/>
                    </a:cubicBezTo>
                    <a:lnTo>
                      <a:pt x="179" y="104"/>
                    </a:lnTo>
                    <a:cubicBezTo>
                      <a:pt x="110" y="104"/>
                      <a:pt x="46" y="62"/>
                      <a:pt x="1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6"/>
              <p:cNvSpPr/>
              <p:nvPr/>
            </p:nvSpPr>
            <p:spPr>
              <a:xfrm>
                <a:off x="6070736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7"/>
                      <a:pt x="148" y="664"/>
                      <a:pt x="332" y="664"/>
                    </a:cubicBezTo>
                    <a:cubicBezTo>
                      <a:pt x="516" y="664"/>
                      <a:pt x="664" y="517"/>
                      <a:pt x="664" y="332"/>
                    </a:cubicBezTo>
                    <a:cubicBezTo>
                      <a:pt x="664" y="151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6"/>
              <p:cNvSpPr/>
              <p:nvPr/>
            </p:nvSpPr>
            <p:spPr>
              <a:xfrm>
                <a:off x="6505044" y="322824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4"/>
                      <a:pt x="148" y="664"/>
                      <a:pt x="330" y="664"/>
                    </a:cubicBezTo>
                    <a:cubicBezTo>
                      <a:pt x="514" y="664"/>
                      <a:pt x="662" y="514"/>
                      <a:pt x="662" y="332"/>
                    </a:cubicBezTo>
                    <a:cubicBezTo>
                      <a:pt x="662" y="148"/>
                      <a:pt x="514" y="0"/>
                      <a:pt x="330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6"/>
              <p:cNvSpPr/>
              <p:nvPr/>
            </p:nvSpPr>
            <p:spPr>
              <a:xfrm>
                <a:off x="2668161" y="338105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2" y="0"/>
                    </a:moveTo>
                    <a:cubicBezTo>
                      <a:pt x="145" y="0"/>
                      <a:pt x="0" y="148"/>
                      <a:pt x="0" y="329"/>
                    </a:cubicBezTo>
                    <a:cubicBezTo>
                      <a:pt x="0" y="511"/>
                      <a:pt x="145" y="661"/>
                      <a:pt x="332" y="661"/>
                    </a:cubicBezTo>
                    <a:cubicBezTo>
                      <a:pt x="516" y="661"/>
                      <a:pt x="661" y="516"/>
                      <a:pt x="661" y="329"/>
                    </a:cubicBezTo>
                    <a:cubicBezTo>
                      <a:pt x="661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6"/>
              <p:cNvSpPr/>
              <p:nvPr/>
            </p:nvSpPr>
            <p:spPr>
              <a:xfrm>
                <a:off x="3101948" y="336108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1"/>
                    </a:moveTo>
                    <a:cubicBezTo>
                      <a:pt x="148" y="4"/>
                      <a:pt x="1" y="152"/>
                      <a:pt x="1" y="333"/>
                    </a:cubicBezTo>
                    <a:cubicBezTo>
                      <a:pt x="1" y="514"/>
                      <a:pt x="148" y="665"/>
                      <a:pt x="333" y="665"/>
                    </a:cubicBezTo>
                    <a:cubicBezTo>
                      <a:pt x="514" y="665"/>
                      <a:pt x="665" y="517"/>
                      <a:pt x="665" y="333"/>
                    </a:cubicBezTo>
                    <a:cubicBezTo>
                      <a:pt x="665" y="149"/>
                      <a:pt x="517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6"/>
              <p:cNvSpPr/>
              <p:nvPr/>
            </p:nvSpPr>
            <p:spPr>
              <a:xfrm>
                <a:off x="2698897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6"/>
              <p:cNvSpPr/>
              <p:nvPr/>
            </p:nvSpPr>
            <p:spPr>
              <a:xfrm>
                <a:off x="2654095" y="362504"/>
                <a:ext cx="514106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9814" extrusionOk="0">
                    <a:moveTo>
                      <a:pt x="466" y="1"/>
                    </a:moveTo>
                    <a:lnTo>
                      <a:pt x="0" y="9712"/>
                    </a:lnTo>
                    <a:cubicBezTo>
                      <a:pt x="884" y="9454"/>
                      <a:pt x="1491" y="9365"/>
                      <a:pt x="1993" y="9365"/>
                    </a:cubicBezTo>
                    <a:cubicBezTo>
                      <a:pt x="3119" y="9365"/>
                      <a:pt x="3718" y="9814"/>
                      <a:pt x="5743" y="9814"/>
                    </a:cubicBezTo>
                    <a:cubicBezTo>
                      <a:pt x="5801" y="9814"/>
                      <a:pt x="5860" y="9813"/>
                      <a:pt x="5920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7" y="1050"/>
                      <a:pt x="903" y="762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6"/>
              <p:cNvSpPr/>
              <p:nvPr/>
            </p:nvSpPr>
            <p:spPr>
              <a:xfrm>
                <a:off x="2678059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1" y="8928"/>
                      <a:pt x="1351" y="8839"/>
                      <a:pt x="1805" y="8839"/>
                    </a:cubicBezTo>
                    <a:cubicBezTo>
                      <a:pt x="2825" y="8839"/>
                      <a:pt x="3368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9" y="1"/>
                    </a:lnTo>
                    <a:cubicBezTo>
                      <a:pt x="4469" y="312"/>
                      <a:pt x="3614" y="449"/>
                      <a:pt x="2774" y="449"/>
                    </a:cubicBezTo>
                    <a:cubicBezTo>
                      <a:pt x="1849" y="449"/>
                      <a:pt x="941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6"/>
              <p:cNvSpPr/>
              <p:nvPr/>
            </p:nvSpPr>
            <p:spPr>
              <a:xfrm>
                <a:off x="2869426" y="382908"/>
                <a:ext cx="24546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90" y="628"/>
                      <a:pt x="212" y="899"/>
                      <a:pt x="369" y="1164"/>
                    </a:cubicBezTo>
                    <a:cubicBezTo>
                      <a:pt x="991" y="2210"/>
                      <a:pt x="1964" y="2846"/>
                      <a:pt x="2826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6"/>
              <p:cNvSpPr/>
              <p:nvPr/>
            </p:nvSpPr>
            <p:spPr>
              <a:xfrm>
                <a:off x="2678319" y="497259"/>
                <a:ext cx="46591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7764" extrusionOk="0">
                    <a:moveTo>
                      <a:pt x="246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92" y="5457"/>
                      <a:pt x="809" y="2801"/>
                      <a:pt x="1878" y="2600"/>
                    </a:cubicBezTo>
                    <a:cubicBezTo>
                      <a:pt x="1921" y="2592"/>
                      <a:pt x="1964" y="2588"/>
                      <a:pt x="2008" y="2588"/>
                    </a:cubicBezTo>
                    <a:cubicBezTo>
                      <a:pt x="3207" y="2588"/>
                      <a:pt x="4409" y="5612"/>
                      <a:pt x="4910" y="7758"/>
                    </a:cubicBezTo>
                    <a:cubicBezTo>
                      <a:pt x="5008" y="7760"/>
                      <a:pt x="5111" y="7764"/>
                      <a:pt x="5218" y="7764"/>
                    </a:cubicBezTo>
                    <a:cubicBezTo>
                      <a:pt x="5266" y="7764"/>
                      <a:pt x="5315" y="7763"/>
                      <a:pt x="5365" y="7761"/>
                    </a:cubicBezTo>
                    <a:lnTo>
                      <a:pt x="5273" y="3627"/>
                    </a:lnTo>
                    <a:cubicBezTo>
                      <a:pt x="4417" y="3432"/>
                      <a:pt x="3510" y="3245"/>
                      <a:pt x="2595" y="2611"/>
                    </a:cubicBezTo>
                    <a:cubicBezTo>
                      <a:pt x="1563" y="1900"/>
                      <a:pt x="714" y="812"/>
                      <a:pt x="246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6"/>
              <p:cNvSpPr/>
              <p:nvPr/>
            </p:nvSpPr>
            <p:spPr>
              <a:xfrm>
                <a:off x="2681966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3" y="82"/>
                      <a:pt x="5242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6"/>
              <p:cNvSpPr/>
              <p:nvPr/>
            </p:nvSpPr>
            <p:spPr>
              <a:xfrm>
                <a:off x="2682400" y="344878"/>
                <a:ext cx="46227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60" extrusionOk="0">
                    <a:moveTo>
                      <a:pt x="17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79" y="260"/>
                      <a:pt x="182" y="260"/>
                    </a:cubicBezTo>
                    <a:lnTo>
                      <a:pt x="5142" y="260"/>
                    </a:lnTo>
                    <a:cubicBezTo>
                      <a:pt x="5240" y="260"/>
                      <a:pt x="5324" y="179"/>
                      <a:pt x="5324" y="78"/>
                    </a:cubicBezTo>
                    <a:cubicBezTo>
                      <a:pt x="5324" y="51"/>
                      <a:pt x="5318" y="25"/>
                      <a:pt x="5307" y="0"/>
                    </a:cubicBezTo>
                    <a:cubicBezTo>
                      <a:pt x="5273" y="62"/>
                      <a:pt x="5209" y="104"/>
                      <a:pt x="5140" y="104"/>
                    </a:cubicBezTo>
                    <a:lnTo>
                      <a:pt x="176" y="104"/>
                    </a:lnTo>
                    <a:cubicBezTo>
                      <a:pt x="107" y="104"/>
                      <a:pt x="45" y="62"/>
                      <a:pt x="1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6"/>
              <p:cNvSpPr/>
              <p:nvPr/>
            </p:nvSpPr>
            <p:spPr>
              <a:xfrm>
                <a:off x="2667900" y="322563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0" y="1"/>
                    </a:moveTo>
                    <a:cubicBezTo>
                      <a:pt x="148" y="1"/>
                      <a:pt x="0" y="149"/>
                      <a:pt x="0" y="333"/>
                    </a:cubicBezTo>
                    <a:cubicBezTo>
                      <a:pt x="0" y="514"/>
                      <a:pt x="148" y="662"/>
                      <a:pt x="330" y="662"/>
                    </a:cubicBezTo>
                    <a:cubicBezTo>
                      <a:pt x="514" y="662"/>
                      <a:pt x="662" y="514"/>
                      <a:pt x="662" y="333"/>
                    </a:cubicBezTo>
                    <a:cubicBezTo>
                      <a:pt x="662" y="149"/>
                      <a:pt x="514" y="1"/>
                      <a:pt x="330" y="1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6"/>
              <p:cNvSpPr/>
              <p:nvPr/>
            </p:nvSpPr>
            <p:spPr>
              <a:xfrm>
                <a:off x="3101948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0"/>
                    </a:moveTo>
                    <a:cubicBezTo>
                      <a:pt x="148" y="0"/>
                      <a:pt x="1" y="148"/>
                      <a:pt x="1" y="332"/>
                    </a:cubicBezTo>
                    <a:cubicBezTo>
                      <a:pt x="1" y="517"/>
                      <a:pt x="148" y="664"/>
                      <a:pt x="333" y="664"/>
                    </a:cubicBezTo>
                    <a:cubicBezTo>
                      <a:pt x="514" y="664"/>
                      <a:pt x="665" y="517"/>
                      <a:pt x="665" y="332"/>
                    </a:cubicBezTo>
                    <a:cubicBezTo>
                      <a:pt x="665" y="151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6"/>
              <p:cNvSpPr/>
              <p:nvPr/>
            </p:nvSpPr>
            <p:spPr>
              <a:xfrm>
                <a:off x="6129149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04" name="Google Shape;3204;p16"/>
              <p:cNvGrpSpPr/>
              <p:nvPr/>
            </p:nvGrpSpPr>
            <p:grpSpPr>
              <a:xfrm>
                <a:off x="7359168" y="730861"/>
                <a:ext cx="735945" cy="811175"/>
                <a:chOff x="1764350" y="3917600"/>
                <a:chExt cx="214975" cy="236950"/>
              </a:xfrm>
            </p:grpSpPr>
            <p:sp>
              <p:nvSpPr>
                <p:cNvPr id="3205" name="Google Shape;3205;p16"/>
                <p:cNvSpPr/>
                <p:nvPr/>
              </p:nvSpPr>
              <p:spPr>
                <a:xfrm>
                  <a:off x="1764350" y="3917600"/>
                  <a:ext cx="21497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9" h="9478" extrusionOk="0">
                      <a:moveTo>
                        <a:pt x="0" y="0"/>
                      </a:moveTo>
                      <a:cubicBezTo>
                        <a:pt x="0" y="5044"/>
                        <a:pt x="1509" y="7287"/>
                        <a:pt x="4299" y="9477"/>
                      </a:cubicBezTo>
                      <a:cubicBezTo>
                        <a:pt x="7167" y="7307"/>
                        <a:pt x="8598" y="4645"/>
                        <a:pt x="8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16"/>
                <p:cNvSpPr/>
                <p:nvPr/>
              </p:nvSpPr>
              <p:spPr>
                <a:xfrm>
                  <a:off x="1774250" y="3917600"/>
                  <a:ext cx="20507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3" h="9478" extrusionOk="0">
                      <a:moveTo>
                        <a:pt x="7918" y="0"/>
                      </a:moveTo>
                      <a:cubicBezTo>
                        <a:pt x="7920" y="313"/>
                        <a:pt x="7906" y="625"/>
                        <a:pt x="7867" y="943"/>
                      </a:cubicBezTo>
                      <a:cubicBezTo>
                        <a:pt x="7524" y="3862"/>
                        <a:pt x="5518" y="6089"/>
                        <a:pt x="3303" y="6089"/>
                      </a:cubicBezTo>
                      <a:cubicBezTo>
                        <a:pt x="3198" y="6089"/>
                        <a:pt x="3092" y="6084"/>
                        <a:pt x="2985" y="6074"/>
                      </a:cubicBezTo>
                      <a:cubicBezTo>
                        <a:pt x="1702" y="5948"/>
                        <a:pt x="639" y="5086"/>
                        <a:pt x="0" y="3831"/>
                      </a:cubicBezTo>
                      <a:lnTo>
                        <a:pt x="0" y="3831"/>
                      </a:lnTo>
                      <a:cubicBezTo>
                        <a:pt x="617" y="6372"/>
                        <a:pt x="1942" y="7937"/>
                        <a:pt x="3903" y="9477"/>
                      </a:cubicBezTo>
                      <a:cubicBezTo>
                        <a:pt x="6774" y="7307"/>
                        <a:pt x="8202" y="4645"/>
                        <a:pt x="820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16"/>
                <p:cNvSpPr/>
                <p:nvPr/>
              </p:nvSpPr>
              <p:spPr>
                <a:xfrm>
                  <a:off x="1764350" y="3917600"/>
                  <a:ext cx="108125" cy="2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5" h="9478" extrusionOk="0">
                      <a:moveTo>
                        <a:pt x="0" y="0"/>
                      </a:moveTo>
                      <a:cubicBezTo>
                        <a:pt x="0" y="5044"/>
                        <a:pt x="1509" y="7287"/>
                        <a:pt x="4299" y="9477"/>
                      </a:cubicBezTo>
                      <a:cubicBezTo>
                        <a:pt x="4307" y="9469"/>
                        <a:pt x="4316" y="9463"/>
                        <a:pt x="4324" y="9455"/>
                      </a:cubicBezTo>
                      <a:lnTo>
                        <a:pt x="4324" y="0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16"/>
                <p:cNvSpPr/>
                <p:nvPr/>
              </p:nvSpPr>
              <p:spPr>
                <a:xfrm>
                  <a:off x="1771025" y="3925400"/>
                  <a:ext cx="201375" cy="22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5" h="8873" extrusionOk="0">
                      <a:moveTo>
                        <a:pt x="7938" y="104"/>
                      </a:moveTo>
                      <a:cubicBezTo>
                        <a:pt x="7927" y="4121"/>
                        <a:pt x="6794" y="6629"/>
                        <a:pt x="4029" y="8733"/>
                      </a:cubicBezTo>
                      <a:cubicBezTo>
                        <a:pt x="1563" y="6783"/>
                        <a:pt x="129" y="4732"/>
                        <a:pt x="118" y="104"/>
                      </a:cubicBezTo>
                      <a:close/>
                      <a:moveTo>
                        <a:pt x="1" y="1"/>
                      </a:moveTo>
                      <a:lnTo>
                        <a:pt x="1" y="51"/>
                      </a:lnTo>
                      <a:cubicBezTo>
                        <a:pt x="1" y="4782"/>
                        <a:pt x="1463" y="6858"/>
                        <a:pt x="3990" y="8844"/>
                      </a:cubicBezTo>
                      <a:lnTo>
                        <a:pt x="4029" y="8872"/>
                      </a:lnTo>
                      <a:lnTo>
                        <a:pt x="4066" y="8844"/>
                      </a:lnTo>
                      <a:cubicBezTo>
                        <a:pt x="6903" y="6702"/>
                        <a:pt x="8055" y="4152"/>
                        <a:pt x="8055" y="51"/>
                      </a:cubicBezTo>
                      <a:lnTo>
                        <a:pt x="805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16"/>
                <p:cNvSpPr/>
                <p:nvPr/>
              </p:nvSpPr>
              <p:spPr>
                <a:xfrm>
                  <a:off x="1870075" y="3926375"/>
                  <a:ext cx="3500" cy="21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728" extrusionOk="0">
                      <a:moveTo>
                        <a:pt x="0" y="1"/>
                      </a:moveTo>
                      <a:lnTo>
                        <a:pt x="0" y="8727"/>
                      </a:lnTo>
                      <a:lnTo>
                        <a:pt x="140" y="8727"/>
                      </a:ln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16"/>
                <p:cNvSpPr/>
                <p:nvPr/>
              </p:nvSpPr>
              <p:spPr>
                <a:xfrm>
                  <a:off x="1787825" y="3959100"/>
                  <a:ext cx="33525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017" extrusionOk="0">
                      <a:moveTo>
                        <a:pt x="361" y="0"/>
                      </a:moveTo>
                      <a:lnTo>
                        <a:pt x="361" y="0"/>
                      </a:lnTo>
                      <a:cubicBezTo>
                        <a:pt x="0" y="644"/>
                        <a:pt x="200" y="1016"/>
                        <a:pt x="639" y="1016"/>
                      </a:cubicBezTo>
                      <a:cubicBezTo>
                        <a:pt x="688" y="1016"/>
                        <a:pt x="741" y="1011"/>
                        <a:pt x="796" y="1002"/>
                      </a:cubicBezTo>
                      <a:cubicBezTo>
                        <a:pt x="1340" y="907"/>
                        <a:pt x="905" y="11"/>
                        <a:pt x="905" y="11"/>
                      </a:cubicBezTo>
                      <a:lnTo>
                        <a:pt x="905" y="11"/>
                      </a:lnTo>
                      <a:cubicBezTo>
                        <a:pt x="905" y="11"/>
                        <a:pt x="986" y="679"/>
                        <a:pt x="634" y="679"/>
                      </a:cubicBezTo>
                      <a:cubicBezTo>
                        <a:pt x="628" y="679"/>
                        <a:pt x="622" y="678"/>
                        <a:pt x="615" y="678"/>
                      </a:cubicBezTo>
                      <a:cubicBezTo>
                        <a:pt x="241" y="656"/>
                        <a:pt x="361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16"/>
                <p:cNvSpPr/>
                <p:nvPr/>
              </p:nvSpPr>
              <p:spPr>
                <a:xfrm>
                  <a:off x="1796150" y="3964250"/>
                  <a:ext cx="13500" cy="1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90" extrusionOk="0">
                      <a:moveTo>
                        <a:pt x="332" y="1"/>
                      </a:moveTo>
                      <a:cubicBezTo>
                        <a:pt x="332" y="1"/>
                        <a:pt x="0" y="561"/>
                        <a:pt x="307" y="589"/>
                      </a:cubicBezTo>
                      <a:cubicBezTo>
                        <a:pt x="311" y="590"/>
                        <a:pt x="315" y="590"/>
                        <a:pt x="320" y="590"/>
                      </a:cubicBezTo>
                      <a:cubicBezTo>
                        <a:pt x="539" y="590"/>
                        <a:pt x="332" y="1"/>
                        <a:pt x="3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16"/>
                <p:cNvSpPr/>
                <p:nvPr/>
              </p:nvSpPr>
              <p:spPr>
                <a:xfrm>
                  <a:off x="1809625" y="4001850"/>
                  <a:ext cx="31675" cy="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962" extrusionOk="0">
                      <a:moveTo>
                        <a:pt x="340" y="0"/>
                      </a:moveTo>
                      <a:cubicBezTo>
                        <a:pt x="0" y="609"/>
                        <a:pt x="192" y="961"/>
                        <a:pt x="607" y="961"/>
                      </a:cubicBezTo>
                      <a:cubicBezTo>
                        <a:pt x="652" y="961"/>
                        <a:pt x="700" y="957"/>
                        <a:pt x="750" y="949"/>
                      </a:cubicBezTo>
                      <a:cubicBezTo>
                        <a:pt x="1266" y="862"/>
                        <a:pt x="853" y="12"/>
                        <a:pt x="853" y="11"/>
                      </a:cubicBezTo>
                      <a:lnTo>
                        <a:pt x="853" y="11"/>
                      </a:lnTo>
                      <a:cubicBezTo>
                        <a:pt x="853" y="12"/>
                        <a:pt x="929" y="642"/>
                        <a:pt x="593" y="642"/>
                      </a:cubicBezTo>
                      <a:cubicBezTo>
                        <a:pt x="587" y="642"/>
                        <a:pt x="582" y="642"/>
                        <a:pt x="577" y="642"/>
                      </a:cubicBezTo>
                      <a:cubicBezTo>
                        <a:pt x="226" y="620"/>
                        <a:pt x="340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16"/>
                <p:cNvSpPr/>
                <p:nvPr/>
              </p:nvSpPr>
              <p:spPr>
                <a:xfrm>
                  <a:off x="1817475" y="4006725"/>
                  <a:ext cx="1277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557" extrusionOk="0">
                      <a:moveTo>
                        <a:pt x="316" y="1"/>
                      </a:moveTo>
                      <a:cubicBezTo>
                        <a:pt x="316" y="1"/>
                        <a:pt x="1" y="528"/>
                        <a:pt x="291" y="556"/>
                      </a:cubicBezTo>
                      <a:cubicBezTo>
                        <a:pt x="295" y="556"/>
                        <a:pt x="298" y="556"/>
                        <a:pt x="302" y="556"/>
                      </a:cubicBezTo>
                      <a:cubicBezTo>
                        <a:pt x="510" y="556"/>
                        <a:pt x="316" y="1"/>
                        <a:pt x="31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16"/>
                <p:cNvSpPr/>
                <p:nvPr/>
              </p:nvSpPr>
              <p:spPr>
                <a:xfrm>
                  <a:off x="1834800" y="3968300"/>
                  <a:ext cx="31750" cy="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962" extrusionOk="0">
                      <a:moveTo>
                        <a:pt x="340" y="0"/>
                      </a:moveTo>
                      <a:lnTo>
                        <a:pt x="340" y="0"/>
                      </a:lnTo>
                      <a:cubicBezTo>
                        <a:pt x="0" y="609"/>
                        <a:pt x="192" y="962"/>
                        <a:pt x="609" y="962"/>
                      </a:cubicBezTo>
                      <a:cubicBezTo>
                        <a:pt x="654" y="962"/>
                        <a:pt x="702" y="957"/>
                        <a:pt x="753" y="949"/>
                      </a:cubicBezTo>
                      <a:cubicBezTo>
                        <a:pt x="1269" y="860"/>
                        <a:pt x="853" y="9"/>
                        <a:pt x="853" y="9"/>
                      </a:cubicBezTo>
                      <a:lnTo>
                        <a:pt x="853" y="9"/>
                      </a:lnTo>
                      <a:cubicBezTo>
                        <a:pt x="853" y="9"/>
                        <a:pt x="932" y="642"/>
                        <a:pt x="593" y="642"/>
                      </a:cubicBezTo>
                      <a:cubicBezTo>
                        <a:pt x="588" y="642"/>
                        <a:pt x="582" y="642"/>
                        <a:pt x="577" y="642"/>
                      </a:cubicBezTo>
                      <a:cubicBezTo>
                        <a:pt x="226" y="620"/>
                        <a:pt x="340" y="1"/>
                        <a:pt x="3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16"/>
                <p:cNvSpPr/>
                <p:nvPr/>
              </p:nvSpPr>
              <p:spPr>
                <a:xfrm>
                  <a:off x="1842600" y="3973250"/>
                  <a:ext cx="12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57" extrusionOk="0">
                      <a:moveTo>
                        <a:pt x="315" y="0"/>
                      </a:moveTo>
                      <a:lnTo>
                        <a:pt x="315" y="0"/>
                      </a:lnTo>
                      <a:cubicBezTo>
                        <a:pt x="315" y="1"/>
                        <a:pt x="0" y="528"/>
                        <a:pt x="290" y="556"/>
                      </a:cubicBezTo>
                      <a:cubicBezTo>
                        <a:pt x="294" y="556"/>
                        <a:pt x="298" y="556"/>
                        <a:pt x="301" y="556"/>
                      </a:cubicBezTo>
                      <a:cubicBezTo>
                        <a:pt x="512" y="556"/>
                        <a:pt x="315" y="1"/>
                        <a:pt x="3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16"/>
                <p:cNvSpPr/>
                <p:nvPr/>
              </p:nvSpPr>
              <p:spPr>
                <a:xfrm>
                  <a:off x="1906350" y="3970800"/>
                  <a:ext cx="23650" cy="5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2348" extrusionOk="0">
                      <a:moveTo>
                        <a:pt x="0" y="1"/>
                      </a:moveTo>
                      <a:lnTo>
                        <a:pt x="416" y="1150"/>
                      </a:lnTo>
                      <a:lnTo>
                        <a:pt x="0" y="2347"/>
                      </a:lnTo>
                      <a:lnTo>
                        <a:pt x="946" y="2347"/>
                      </a:lnTo>
                      <a:lnTo>
                        <a:pt x="472" y="1150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16"/>
                <p:cNvSpPr/>
                <p:nvPr/>
              </p:nvSpPr>
              <p:spPr>
                <a:xfrm>
                  <a:off x="1888550" y="3987825"/>
                  <a:ext cx="55750" cy="2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899" extrusionOk="0">
                      <a:moveTo>
                        <a:pt x="1" y="1"/>
                      </a:moveTo>
                      <a:lnTo>
                        <a:pt x="1" y="899"/>
                      </a:lnTo>
                      <a:lnTo>
                        <a:pt x="1158" y="508"/>
                      </a:lnTo>
                      <a:lnTo>
                        <a:pt x="2230" y="899"/>
                      </a:lnTo>
                      <a:lnTo>
                        <a:pt x="2230" y="1"/>
                      </a:lnTo>
                      <a:lnTo>
                        <a:pt x="1158" y="46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18" name="Google Shape;3218;p16"/>
              <p:cNvGrpSpPr/>
              <p:nvPr/>
            </p:nvGrpSpPr>
            <p:grpSpPr>
              <a:xfrm>
                <a:off x="884528" y="410566"/>
                <a:ext cx="3056563" cy="4017630"/>
                <a:chOff x="1895800" y="3569700"/>
                <a:chExt cx="843725" cy="1109015"/>
              </a:xfrm>
            </p:grpSpPr>
            <p:sp>
              <p:nvSpPr>
                <p:cNvPr id="3219" name="Google Shape;3219;p16"/>
                <p:cNvSpPr/>
                <p:nvPr/>
              </p:nvSpPr>
              <p:spPr>
                <a:xfrm>
                  <a:off x="2251300" y="3619925"/>
                  <a:ext cx="95150" cy="3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468" extrusionOk="0">
                      <a:moveTo>
                        <a:pt x="522" y="0"/>
                      </a:moveTo>
                      <a:cubicBezTo>
                        <a:pt x="235" y="0"/>
                        <a:pt x="0" y="232"/>
                        <a:pt x="0" y="522"/>
                      </a:cubicBezTo>
                      <a:lnTo>
                        <a:pt x="0" y="943"/>
                      </a:lnTo>
                      <a:cubicBezTo>
                        <a:pt x="0" y="1233"/>
                        <a:pt x="235" y="1468"/>
                        <a:pt x="522" y="1468"/>
                      </a:cubicBezTo>
                      <a:lnTo>
                        <a:pt x="3281" y="1468"/>
                      </a:lnTo>
                      <a:cubicBezTo>
                        <a:pt x="3571" y="1468"/>
                        <a:pt x="3806" y="1233"/>
                        <a:pt x="3806" y="943"/>
                      </a:cubicBezTo>
                      <a:lnTo>
                        <a:pt x="3806" y="522"/>
                      </a:lnTo>
                      <a:cubicBezTo>
                        <a:pt x="3806" y="232"/>
                        <a:pt x="356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16"/>
                <p:cNvSpPr/>
                <p:nvPr/>
              </p:nvSpPr>
              <p:spPr>
                <a:xfrm>
                  <a:off x="2172075" y="3778950"/>
                  <a:ext cx="95150" cy="3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468" extrusionOk="0">
                      <a:moveTo>
                        <a:pt x="522" y="0"/>
                      </a:moveTo>
                      <a:cubicBezTo>
                        <a:pt x="234" y="0"/>
                        <a:pt x="0" y="232"/>
                        <a:pt x="0" y="522"/>
                      </a:cubicBezTo>
                      <a:lnTo>
                        <a:pt x="0" y="943"/>
                      </a:lnTo>
                      <a:cubicBezTo>
                        <a:pt x="0" y="1233"/>
                        <a:pt x="234" y="1468"/>
                        <a:pt x="522" y="1468"/>
                      </a:cubicBezTo>
                      <a:lnTo>
                        <a:pt x="3281" y="1468"/>
                      </a:lnTo>
                      <a:cubicBezTo>
                        <a:pt x="3571" y="1468"/>
                        <a:pt x="3805" y="1233"/>
                        <a:pt x="3805" y="943"/>
                      </a:cubicBezTo>
                      <a:lnTo>
                        <a:pt x="3805" y="522"/>
                      </a:lnTo>
                      <a:cubicBezTo>
                        <a:pt x="3805" y="232"/>
                        <a:pt x="3571" y="0"/>
                        <a:pt x="3281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16"/>
                <p:cNvSpPr/>
                <p:nvPr/>
              </p:nvSpPr>
              <p:spPr>
                <a:xfrm>
                  <a:off x="2138250" y="4168175"/>
                  <a:ext cx="9515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469" extrusionOk="0">
                      <a:moveTo>
                        <a:pt x="522" y="1"/>
                      </a:moveTo>
                      <a:cubicBezTo>
                        <a:pt x="232" y="1"/>
                        <a:pt x="0" y="232"/>
                        <a:pt x="0" y="523"/>
                      </a:cubicBezTo>
                      <a:lnTo>
                        <a:pt x="0" y="947"/>
                      </a:lnTo>
                      <a:cubicBezTo>
                        <a:pt x="0" y="1234"/>
                        <a:pt x="232" y="1468"/>
                        <a:pt x="522" y="1468"/>
                      </a:cubicBezTo>
                      <a:lnTo>
                        <a:pt x="3281" y="1468"/>
                      </a:lnTo>
                      <a:cubicBezTo>
                        <a:pt x="3571" y="1468"/>
                        <a:pt x="3805" y="1234"/>
                        <a:pt x="3805" y="947"/>
                      </a:cubicBezTo>
                      <a:lnTo>
                        <a:pt x="3805" y="523"/>
                      </a:lnTo>
                      <a:cubicBezTo>
                        <a:pt x="3805" y="235"/>
                        <a:pt x="3571" y="1"/>
                        <a:pt x="3281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16"/>
                <p:cNvSpPr/>
                <p:nvPr/>
              </p:nvSpPr>
              <p:spPr>
                <a:xfrm>
                  <a:off x="2077625" y="4484825"/>
                  <a:ext cx="115750" cy="4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0" h="1689" extrusionOk="0">
                      <a:moveTo>
                        <a:pt x="525" y="1"/>
                      </a:moveTo>
                      <a:cubicBezTo>
                        <a:pt x="235" y="1"/>
                        <a:pt x="1" y="235"/>
                        <a:pt x="1" y="522"/>
                      </a:cubicBezTo>
                      <a:lnTo>
                        <a:pt x="1" y="1164"/>
                      </a:lnTo>
                      <a:cubicBezTo>
                        <a:pt x="1" y="1451"/>
                        <a:pt x="238" y="1688"/>
                        <a:pt x="525" y="1688"/>
                      </a:cubicBezTo>
                      <a:lnTo>
                        <a:pt x="4105" y="1688"/>
                      </a:lnTo>
                      <a:cubicBezTo>
                        <a:pt x="4395" y="1688"/>
                        <a:pt x="4629" y="1454"/>
                        <a:pt x="4629" y="1164"/>
                      </a:cubicBezTo>
                      <a:lnTo>
                        <a:pt x="4629" y="522"/>
                      </a:lnTo>
                      <a:cubicBezTo>
                        <a:pt x="4629" y="235"/>
                        <a:pt x="4395" y="1"/>
                        <a:pt x="4105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16"/>
                <p:cNvSpPr/>
                <p:nvPr/>
              </p:nvSpPr>
              <p:spPr>
                <a:xfrm>
                  <a:off x="2116275" y="4165325"/>
                  <a:ext cx="115725" cy="4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1689" extrusionOk="0">
                      <a:moveTo>
                        <a:pt x="522" y="1"/>
                      </a:moveTo>
                      <a:cubicBezTo>
                        <a:pt x="235" y="1"/>
                        <a:pt x="0" y="232"/>
                        <a:pt x="0" y="522"/>
                      </a:cubicBezTo>
                      <a:lnTo>
                        <a:pt x="0" y="1164"/>
                      </a:lnTo>
                      <a:cubicBezTo>
                        <a:pt x="0" y="1454"/>
                        <a:pt x="235" y="1688"/>
                        <a:pt x="522" y="1688"/>
                      </a:cubicBezTo>
                      <a:lnTo>
                        <a:pt x="4104" y="1688"/>
                      </a:lnTo>
                      <a:cubicBezTo>
                        <a:pt x="4394" y="1688"/>
                        <a:pt x="4629" y="1454"/>
                        <a:pt x="4629" y="1164"/>
                      </a:cubicBezTo>
                      <a:lnTo>
                        <a:pt x="4629" y="522"/>
                      </a:lnTo>
                      <a:cubicBezTo>
                        <a:pt x="4629" y="232"/>
                        <a:pt x="4394" y="1"/>
                        <a:pt x="410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16"/>
                <p:cNvSpPr/>
                <p:nvPr/>
              </p:nvSpPr>
              <p:spPr>
                <a:xfrm>
                  <a:off x="2287150" y="4606450"/>
                  <a:ext cx="115725" cy="4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1689" extrusionOk="0">
                      <a:moveTo>
                        <a:pt x="522" y="1"/>
                      </a:moveTo>
                      <a:cubicBezTo>
                        <a:pt x="235" y="1"/>
                        <a:pt x="0" y="232"/>
                        <a:pt x="0" y="523"/>
                      </a:cubicBezTo>
                      <a:lnTo>
                        <a:pt x="0" y="1164"/>
                      </a:lnTo>
                      <a:cubicBezTo>
                        <a:pt x="0" y="1454"/>
                        <a:pt x="235" y="1689"/>
                        <a:pt x="522" y="1689"/>
                      </a:cubicBezTo>
                      <a:lnTo>
                        <a:pt x="4104" y="1689"/>
                      </a:lnTo>
                      <a:cubicBezTo>
                        <a:pt x="4394" y="1689"/>
                        <a:pt x="4629" y="1454"/>
                        <a:pt x="4629" y="1164"/>
                      </a:cubicBezTo>
                      <a:lnTo>
                        <a:pt x="4629" y="523"/>
                      </a:lnTo>
                      <a:cubicBezTo>
                        <a:pt x="4629" y="232"/>
                        <a:pt x="4394" y="1"/>
                        <a:pt x="410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16"/>
                <p:cNvSpPr/>
                <p:nvPr/>
              </p:nvSpPr>
              <p:spPr>
                <a:xfrm>
                  <a:off x="2409050" y="4326075"/>
                  <a:ext cx="95175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1176" extrusionOk="0">
                      <a:moveTo>
                        <a:pt x="525" y="1"/>
                      </a:moveTo>
                      <a:cubicBezTo>
                        <a:pt x="235" y="1"/>
                        <a:pt x="1" y="233"/>
                        <a:pt x="1" y="523"/>
                      </a:cubicBezTo>
                      <a:lnTo>
                        <a:pt x="1" y="651"/>
                      </a:lnTo>
                      <a:cubicBezTo>
                        <a:pt x="1" y="941"/>
                        <a:pt x="235" y="1175"/>
                        <a:pt x="525" y="1175"/>
                      </a:cubicBezTo>
                      <a:lnTo>
                        <a:pt x="3284" y="1175"/>
                      </a:lnTo>
                      <a:cubicBezTo>
                        <a:pt x="3575" y="1175"/>
                        <a:pt x="3806" y="941"/>
                        <a:pt x="3806" y="651"/>
                      </a:cubicBezTo>
                      <a:lnTo>
                        <a:pt x="3806" y="523"/>
                      </a:lnTo>
                      <a:cubicBezTo>
                        <a:pt x="3806" y="233"/>
                        <a:pt x="3575" y="1"/>
                        <a:pt x="328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16"/>
                <p:cNvSpPr/>
                <p:nvPr/>
              </p:nvSpPr>
              <p:spPr>
                <a:xfrm>
                  <a:off x="2307800" y="4210375"/>
                  <a:ext cx="951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176" extrusionOk="0">
                      <a:moveTo>
                        <a:pt x="525" y="1"/>
                      </a:moveTo>
                      <a:cubicBezTo>
                        <a:pt x="234" y="1"/>
                        <a:pt x="0" y="235"/>
                        <a:pt x="0" y="522"/>
                      </a:cubicBezTo>
                      <a:lnTo>
                        <a:pt x="0" y="654"/>
                      </a:lnTo>
                      <a:cubicBezTo>
                        <a:pt x="0" y="941"/>
                        <a:pt x="234" y="1175"/>
                        <a:pt x="525" y="1175"/>
                      </a:cubicBezTo>
                      <a:lnTo>
                        <a:pt x="3281" y="1175"/>
                      </a:lnTo>
                      <a:cubicBezTo>
                        <a:pt x="3571" y="1175"/>
                        <a:pt x="3805" y="941"/>
                        <a:pt x="3805" y="654"/>
                      </a:cubicBezTo>
                      <a:lnTo>
                        <a:pt x="3805" y="522"/>
                      </a:lnTo>
                      <a:cubicBezTo>
                        <a:pt x="3805" y="235"/>
                        <a:pt x="3571" y="1"/>
                        <a:pt x="3281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7" name="Google Shape;3227;p16"/>
                <p:cNvSpPr/>
                <p:nvPr/>
              </p:nvSpPr>
              <p:spPr>
                <a:xfrm>
                  <a:off x="1941275" y="4595725"/>
                  <a:ext cx="95150" cy="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175" extrusionOk="0">
                      <a:moveTo>
                        <a:pt x="525" y="0"/>
                      </a:moveTo>
                      <a:cubicBezTo>
                        <a:pt x="235" y="0"/>
                        <a:pt x="1" y="235"/>
                        <a:pt x="1" y="522"/>
                      </a:cubicBezTo>
                      <a:lnTo>
                        <a:pt x="1" y="653"/>
                      </a:lnTo>
                      <a:cubicBezTo>
                        <a:pt x="1" y="940"/>
                        <a:pt x="235" y="1175"/>
                        <a:pt x="525" y="1175"/>
                      </a:cubicBezTo>
                      <a:lnTo>
                        <a:pt x="3282" y="1175"/>
                      </a:lnTo>
                      <a:cubicBezTo>
                        <a:pt x="3572" y="1175"/>
                        <a:pt x="3806" y="940"/>
                        <a:pt x="3806" y="653"/>
                      </a:cubicBezTo>
                      <a:lnTo>
                        <a:pt x="3806" y="522"/>
                      </a:lnTo>
                      <a:cubicBezTo>
                        <a:pt x="3806" y="235"/>
                        <a:pt x="3572" y="0"/>
                        <a:pt x="3282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8" name="Google Shape;3228;p16"/>
                <p:cNvSpPr/>
                <p:nvPr/>
              </p:nvSpPr>
              <p:spPr>
                <a:xfrm>
                  <a:off x="2254725" y="4432800"/>
                  <a:ext cx="95225" cy="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1175" extrusionOk="0">
                      <a:moveTo>
                        <a:pt x="525" y="0"/>
                      </a:moveTo>
                      <a:cubicBezTo>
                        <a:pt x="237" y="0"/>
                        <a:pt x="3" y="232"/>
                        <a:pt x="3" y="522"/>
                      </a:cubicBezTo>
                      <a:lnTo>
                        <a:pt x="3" y="650"/>
                      </a:lnTo>
                      <a:cubicBezTo>
                        <a:pt x="0" y="940"/>
                        <a:pt x="234" y="1175"/>
                        <a:pt x="525" y="1175"/>
                      </a:cubicBezTo>
                      <a:lnTo>
                        <a:pt x="3284" y="1175"/>
                      </a:lnTo>
                      <a:cubicBezTo>
                        <a:pt x="3574" y="1175"/>
                        <a:pt x="3808" y="940"/>
                        <a:pt x="3808" y="650"/>
                      </a:cubicBezTo>
                      <a:lnTo>
                        <a:pt x="3808" y="522"/>
                      </a:lnTo>
                      <a:cubicBezTo>
                        <a:pt x="3808" y="232"/>
                        <a:pt x="3574" y="0"/>
                        <a:pt x="3284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9" name="Google Shape;3229;p16"/>
                <p:cNvSpPr/>
                <p:nvPr/>
              </p:nvSpPr>
              <p:spPr>
                <a:xfrm>
                  <a:off x="2136925" y="4274475"/>
                  <a:ext cx="951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6" h="1176" extrusionOk="0">
                      <a:moveTo>
                        <a:pt x="525" y="1"/>
                      </a:moveTo>
                      <a:cubicBezTo>
                        <a:pt x="234" y="1"/>
                        <a:pt x="0" y="232"/>
                        <a:pt x="0" y="522"/>
                      </a:cubicBezTo>
                      <a:lnTo>
                        <a:pt x="0" y="651"/>
                      </a:lnTo>
                      <a:cubicBezTo>
                        <a:pt x="0" y="938"/>
                        <a:pt x="237" y="1175"/>
                        <a:pt x="525" y="1175"/>
                      </a:cubicBezTo>
                      <a:lnTo>
                        <a:pt x="3281" y="1175"/>
                      </a:lnTo>
                      <a:cubicBezTo>
                        <a:pt x="3571" y="1175"/>
                        <a:pt x="3805" y="941"/>
                        <a:pt x="3805" y="651"/>
                      </a:cubicBezTo>
                      <a:lnTo>
                        <a:pt x="3805" y="522"/>
                      </a:lnTo>
                      <a:cubicBezTo>
                        <a:pt x="3805" y="232"/>
                        <a:pt x="3571" y="1"/>
                        <a:pt x="3281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16"/>
                <p:cNvSpPr/>
                <p:nvPr/>
              </p:nvSpPr>
              <p:spPr>
                <a:xfrm>
                  <a:off x="2030125" y="3569775"/>
                  <a:ext cx="666100" cy="110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4" h="44177" extrusionOk="0">
                      <a:moveTo>
                        <a:pt x="18455" y="1"/>
                      </a:moveTo>
                      <a:lnTo>
                        <a:pt x="7662" y="129"/>
                      </a:lnTo>
                      <a:lnTo>
                        <a:pt x="6376" y="24386"/>
                      </a:lnTo>
                      <a:lnTo>
                        <a:pt x="910" y="24386"/>
                      </a:lnTo>
                      <a:lnTo>
                        <a:pt x="1" y="43845"/>
                      </a:lnTo>
                      <a:lnTo>
                        <a:pt x="26643" y="44177"/>
                      </a:lnTo>
                      <a:lnTo>
                        <a:pt x="24877" y="38193"/>
                      </a:lnTo>
                      <a:lnTo>
                        <a:pt x="23488" y="37774"/>
                      </a:lnTo>
                      <a:lnTo>
                        <a:pt x="22821" y="23560"/>
                      </a:lnTo>
                      <a:lnTo>
                        <a:pt x="19011" y="23312"/>
                      </a:lnTo>
                      <a:lnTo>
                        <a:pt x="18455" y="1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16"/>
                <p:cNvSpPr/>
                <p:nvPr/>
              </p:nvSpPr>
              <p:spPr>
                <a:xfrm>
                  <a:off x="2126800" y="3569775"/>
                  <a:ext cx="316750" cy="6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24864" extrusionOk="0">
                      <a:moveTo>
                        <a:pt x="12108" y="1"/>
                      </a:moveTo>
                      <a:lnTo>
                        <a:pt x="1315" y="129"/>
                      </a:lnTo>
                      <a:lnTo>
                        <a:pt x="1" y="24863"/>
                      </a:lnTo>
                      <a:lnTo>
                        <a:pt x="12669" y="24718"/>
                      </a:lnTo>
                      <a:lnTo>
                        <a:pt x="1210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2" name="Google Shape;3232;p16"/>
                <p:cNvSpPr/>
                <p:nvPr/>
              </p:nvSpPr>
              <p:spPr>
                <a:xfrm>
                  <a:off x="2128625" y="3569700"/>
                  <a:ext cx="279125" cy="57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5" h="23039" extrusionOk="0">
                      <a:moveTo>
                        <a:pt x="1186" y="1"/>
                      </a:moveTo>
                      <a:lnTo>
                        <a:pt x="0" y="23039"/>
                      </a:lnTo>
                      <a:lnTo>
                        <a:pt x="11165" y="23039"/>
                      </a:lnTo>
                      <a:lnTo>
                        <a:pt x="106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3" name="Google Shape;3233;p16"/>
                <p:cNvSpPr/>
                <p:nvPr/>
              </p:nvSpPr>
              <p:spPr>
                <a:xfrm>
                  <a:off x="2153525" y="4011325"/>
                  <a:ext cx="177725" cy="7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9" h="2925" extrusionOk="0">
                      <a:moveTo>
                        <a:pt x="0" y="1"/>
                      </a:moveTo>
                      <a:lnTo>
                        <a:pt x="0" y="2924"/>
                      </a:lnTo>
                      <a:lnTo>
                        <a:pt x="7108" y="2924"/>
                      </a:lnTo>
                      <a:lnTo>
                        <a:pt x="710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4" name="Google Shape;3234;p16"/>
                <p:cNvSpPr/>
                <p:nvPr/>
              </p:nvSpPr>
              <p:spPr>
                <a:xfrm>
                  <a:off x="2215450" y="3665400"/>
                  <a:ext cx="85600" cy="7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142" extrusionOk="0">
                      <a:moveTo>
                        <a:pt x="0" y="0"/>
                      </a:moveTo>
                      <a:lnTo>
                        <a:pt x="0" y="3142"/>
                      </a:lnTo>
                      <a:lnTo>
                        <a:pt x="3423" y="3142"/>
                      </a:lnTo>
                      <a:lnTo>
                        <a:pt x="34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16"/>
                <p:cNvSpPr/>
                <p:nvPr/>
              </p:nvSpPr>
              <p:spPr>
                <a:xfrm>
                  <a:off x="2176950" y="3887950"/>
                  <a:ext cx="143350" cy="6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4" h="2509" extrusionOk="0">
                      <a:moveTo>
                        <a:pt x="0" y="1"/>
                      </a:moveTo>
                      <a:lnTo>
                        <a:pt x="0" y="2509"/>
                      </a:lnTo>
                      <a:lnTo>
                        <a:pt x="5733" y="2509"/>
                      </a:lnTo>
                      <a:lnTo>
                        <a:pt x="573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16"/>
                <p:cNvSpPr/>
                <p:nvPr/>
              </p:nvSpPr>
              <p:spPr>
                <a:xfrm>
                  <a:off x="1968125" y="4179425"/>
                  <a:ext cx="593200" cy="4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9459" extrusionOk="0">
                      <a:moveTo>
                        <a:pt x="910" y="0"/>
                      </a:moveTo>
                      <a:lnTo>
                        <a:pt x="1" y="19459"/>
                      </a:lnTo>
                      <a:lnTo>
                        <a:pt x="23728" y="19459"/>
                      </a:lnTo>
                      <a:lnTo>
                        <a:pt x="228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16"/>
                <p:cNvSpPr/>
                <p:nvPr/>
              </p:nvSpPr>
              <p:spPr>
                <a:xfrm>
                  <a:off x="1982650" y="4216925"/>
                  <a:ext cx="534825" cy="4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3" h="17959" extrusionOk="0">
                      <a:moveTo>
                        <a:pt x="706" y="1"/>
                      </a:moveTo>
                      <a:lnTo>
                        <a:pt x="0" y="17959"/>
                      </a:lnTo>
                      <a:lnTo>
                        <a:pt x="21392" y="17959"/>
                      </a:lnTo>
                      <a:lnTo>
                        <a:pt x="2046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8" name="Google Shape;3238;p16"/>
                <p:cNvSpPr/>
                <p:nvPr/>
              </p:nvSpPr>
              <p:spPr>
                <a:xfrm>
                  <a:off x="2452225" y="4534900"/>
                  <a:ext cx="182000" cy="13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0" h="5572" extrusionOk="0">
                      <a:moveTo>
                        <a:pt x="112" y="1"/>
                      </a:moveTo>
                      <a:lnTo>
                        <a:pt x="1" y="5572"/>
                      </a:lnTo>
                      <a:lnTo>
                        <a:pt x="7279" y="5572"/>
                      </a:lnTo>
                      <a:lnTo>
                        <a:pt x="551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9" name="Google Shape;3239;p16"/>
                <p:cNvSpPr/>
                <p:nvPr/>
              </p:nvSpPr>
              <p:spPr>
                <a:xfrm>
                  <a:off x="1895800" y="4534900"/>
                  <a:ext cx="179125" cy="13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5572" extrusionOk="0">
                      <a:moveTo>
                        <a:pt x="1764" y="1"/>
                      </a:moveTo>
                      <a:lnTo>
                        <a:pt x="1" y="5572"/>
                      </a:lnTo>
                      <a:lnTo>
                        <a:pt x="6998" y="5572"/>
                      </a:lnTo>
                      <a:lnTo>
                        <a:pt x="71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0" name="Google Shape;3240;p16"/>
                <p:cNvSpPr/>
                <p:nvPr/>
              </p:nvSpPr>
              <p:spPr>
                <a:xfrm>
                  <a:off x="2414775" y="4233675"/>
                  <a:ext cx="75350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4" h="2682" extrusionOk="0">
                      <a:moveTo>
                        <a:pt x="1" y="1"/>
                      </a:moveTo>
                      <a:lnTo>
                        <a:pt x="1" y="2681"/>
                      </a:lnTo>
                      <a:lnTo>
                        <a:pt x="3014" y="2681"/>
                      </a:lnTo>
                      <a:lnTo>
                        <a:pt x="301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1" name="Google Shape;3241;p16"/>
                <p:cNvSpPr/>
                <p:nvPr/>
              </p:nvSpPr>
              <p:spPr>
                <a:xfrm>
                  <a:off x="2081400" y="4233675"/>
                  <a:ext cx="75350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4" h="2682" extrusionOk="0">
                      <a:moveTo>
                        <a:pt x="0" y="1"/>
                      </a:moveTo>
                      <a:lnTo>
                        <a:pt x="0" y="2681"/>
                      </a:lnTo>
                      <a:lnTo>
                        <a:pt x="3013" y="2681"/>
                      </a:lnTo>
                      <a:lnTo>
                        <a:pt x="301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2" name="Google Shape;3242;p16"/>
                <p:cNvSpPr/>
                <p:nvPr/>
              </p:nvSpPr>
              <p:spPr>
                <a:xfrm>
                  <a:off x="1992200" y="4383350"/>
                  <a:ext cx="44575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" h="2922" extrusionOk="0">
                      <a:moveTo>
                        <a:pt x="0" y="0"/>
                      </a:moveTo>
                      <a:lnTo>
                        <a:pt x="0" y="2921"/>
                      </a:lnTo>
                      <a:lnTo>
                        <a:pt x="1783" y="2921"/>
                      </a:lnTo>
                      <a:lnTo>
                        <a:pt x="17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3" name="Google Shape;3243;p16"/>
                <p:cNvSpPr/>
                <p:nvPr/>
              </p:nvSpPr>
              <p:spPr>
                <a:xfrm>
                  <a:off x="2209650" y="4089175"/>
                  <a:ext cx="9100" cy="7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2894" extrusionOk="0">
                      <a:moveTo>
                        <a:pt x="32" y="0"/>
                      </a:moveTo>
                      <a:lnTo>
                        <a:pt x="1" y="2893"/>
                      </a:lnTo>
                      <a:lnTo>
                        <a:pt x="330" y="2893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4" name="Google Shape;3244;p16"/>
                <p:cNvSpPr/>
                <p:nvPr/>
              </p:nvSpPr>
              <p:spPr>
                <a:xfrm>
                  <a:off x="2355775" y="4089300"/>
                  <a:ext cx="8525" cy="7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889" extrusionOk="0">
                      <a:moveTo>
                        <a:pt x="14" y="1"/>
                      </a:moveTo>
                      <a:lnTo>
                        <a:pt x="0" y="2888"/>
                      </a:lnTo>
                      <a:lnTo>
                        <a:pt x="330" y="2888"/>
                      </a:lnTo>
                      <a:lnTo>
                        <a:pt x="34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5" name="Google Shape;3245;p16"/>
                <p:cNvSpPr/>
                <p:nvPr/>
              </p:nvSpPr>
              <p:spPr>
                <a:xfrm>
                  <a:off x="2145900" y="4013700"/>
                  <a:ext cx="9175" cy="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788" extrusionOk="0">
                      <a:moveTo>
                        <a:pt x="34" y="1"/>
                      </a:moveTo>
                      <a:lnTo>
                        <a:pt x="1" y="2788"/>
                      </a:lnTo>
                      <a:lnTo>
                        <a:pt x="333" y="2788"/>
                      </a:lnTo>
                      <a:lnTo>
                        <a:pt x="36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6" name="Google Shape;3246;p16"/>
                <p:cNvSpPr/>
                <p:nvPr/>
              </p:nvSpPr>
              <p:spPr>
                <a:xfrm>
                  <a:off x="2326350" y="4013700"/>
                  <a:ext cx="9300" cy="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2788" extrusionOk="0">
                      <a:moveTo>
                        <a:pt x="39" y="1"/>
                      </a:moveTo>
                      <a:lnTo>
                        <a:pt x="0" y="2788"/>
                      </a:lnTo>
                      <a:lnTo>
                        <a:pt x="332" y="2788"/>
                      </a:lnTo>
                      <a:lnTo>
                        <a:pt x="37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7" name="Google Shape;3247;p16"/>
                <p:cNvSpPr/>
                <p:nvPr/>
              </p:nvSpPr>
              <p:spPr>
                <a:xfrm>
                  <a:off x="2398525" y="4013975"/>
                  <a:ext cx="8400" cy="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783" extrusionOk="0">
                      <a:moveTo>
                        <a:pt x="9" y="1"/>
                      </a:moveTo>
                      <a:lnTo>
                        <a:pt x="1" y="2782"/>
                      </a:lnTo>
                      <a:lnTo>
                        <a:pt x="333" y="2782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8" name="Google Shape;3248;p16"/>
                <p:cNvSpPr/>
                <p:nvPr/>
              </p:nvSpPr>
              <p:spPr>
                <a:xfrm>
                  <a:off x="2248100" y="3953100"/>
                  <a:ext cx="8725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163" extrusionOk="0">
                      <a:moveTo>
                        <a:pt x="20" y="0"/>
                      </a:moveTo>
                      <a:lnTo>
                        <a:pt x="0" y="2159"/>
                      </a:lnTo>
                      <a:lnTo>
                        <a:pt x="326" y="2162"/>
                      </a:lnTo>
                      <a:lnTo>
                        <a:pt x="349" y="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9" name="Google Shape;3249;p16"/>
                <p:cNvSpPr/>
                <p:nvPr/>
              </p:nvSpPr>
              <p:spPr>
                <a:xfrm>
                  <a:off x="2268725" y="3817650"/>
                  <a:ext cx="8675" cy="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660" extrusionOk="0">
                      <a:moveTo>
                        <a:pt x="23" y="0"/>
                      </a:moveTo>
                      <a:lnTo>
                        <a:pt x="1" y="2659"/>
                      </a:lnTo>
                      <a:lnTo>
                        <a:pt x="324" y="2659"/>
                      </a:lnTo>
                      <a:lnTo>
                        <a:pt x="347" y="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3250;p16"/>
                <p:cNvSpPr/>
                <p:nvPr/>
              </p:nvSpPr>
              <p:spPr>
                <a:xfrm>
                  <a:off x="2425375" y="3748450"/>
                  <a:ext cx="8250" cy="6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523" extrusionOk="0">
                      <a:moveTo>
                        <a:pt x="6" y="1"/>
                      </a:moveTo>
                      <a:lnTo>
                        <a:pt x="1" y="2523"/>
                      </a:lnTo>
                      <a:lnTo>
                        <a:pt x="330" y="2523"/>
                      </a:lnTo>
                      <a:lnTo>
                        <a:pt x="330" y="135"/>
                      </a:lnTo>
                      <a:lnTo>
                        <a:pt x="324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1" name="Google Shape;3251;p16"/>
                <p:cNvSpPr/>
                <p:nvPr/>
              </p:nvSpPr>
              <p:spPr>
                <a:xfrm>
                  <a:off x="2365750" y="3603950"/>
                  <a:ext cx="82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093" extrusionOk="0">
                      <a:moveTo>
                        <a:pt x="9" y="1"/>
                      </a:moveTo>
                      <a:lnTo>
                        <a:pt x="0" y="2090"/>
                      </a:lnTo>
                      <a:lnTo>
                        <a:pt x="321" y="2093"/>
                      </a:lnTo>
                      <a:lnTo>
                        <a:pt x="33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2" name="Google Shape;3252;p16"/>
                <p:cNvSpPr/>
                <p:nvPr/>
              </p:nvSpPr>
              <p:spPr>
                <a:xfrm>
                  <a:off x="2173050" y="3603175"/>
                  <a:ext cx="8725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096" extrusionOk="0">
                      <a:moveTo>
                        <a:pt x="25" y="1"/>
                      </a:moveTo>
                      <a:lnTo>
                        <a:pt x="0" y="2093"/>
                      </a:lnTo>
                      <a:lnTo>
                        <a:pt x="324" y="2096"/>
                      </a:lnTo>
                      <a:lnTo>
                        <a:pt x="34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3" name="Google Shape;3253;p16"/>
                <p:cNvSpPr/>
                <p:nvPr/>
              </p:nvSpPr>
              <p:spPr>
                <a:xfrm>
                  <a:off x="2207425" y="3572275"/>
                  <a:ext cx="8400" cy="2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986" extrusionOk="0">
                      <a:moveTo>
                        <a:pt x="335" y="1"/>
                      </a:moveTo>
                      <a:lnTo>
                        <a:pt x="12" y="4"/>
                      </a:lnTo>
                      <a:lnTo>
                        <a:pt x="1" y="986"/>
                      </a:lnTo>
                      <a:lnTo>
                        <a:pt x="321" y="986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16"/>
                <p:cNvSpPr/>
                <p:nvPr/>
              </p:nvSpPr>
              <p:spPr>
                <a:xfrm>
                  <a:off x="2399575" y="3570125"/>
                  <a:ext cx="8050" cy="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100" extrusionOk="0">
                      <a:moveTo>
                        <a:pt x="321" y="1"/>
                      </a:moveTo>
                      <a:lnTo>
                        <a:pt x="0" y="3"/>
                      </a:lnTo>
                      <a:lnTo>
                        <a:pt x="0" y="1100"/>
                      </a:lnTo>
                      <a:lnTo>
                        <a:pt x="318" y="1100"/>
                      </a:lnTo>
                      <a:lnTo>
                        <a:pt x="321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5" name="Google Shape;3255;p16"/>
                <p:cNvSpPr/>
                <p:nvPr/>
              </p:nvSpPr>
              <p:spPr>
                <a:xfrm>
                  <a:off x="2302200" y="3571175"/>
                  <a:ext cx="8275" cy="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1044" extrusionOk="0">
                      <a:moveTo>
                        <a:pt x="330" y="0"/>
                      </a:moveTo>
                      <a:lnTo>
                        <a:pt x="9" y="3"/>
                      </a:lnTo>
                      <a:lnTo>
                        <a:pt x="1" y="1044"/>
                      </a:lnTo>
                      <a:lnTo>
                        <a:pt x="322" y="1044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6" name="Google Shape;3256;p16"/>
                <p:cNvSpPr/>
                <p:nvPr/>
              </p:nvSpPr>
              <p:spPr>
                <a:xfrm>
                  <a:off x="2256050" y="3603400"/>
                  <a:ext cx="84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099" extrusionOk="0">
                      <a:moveTo>
                        <a:pt x="17" y="0"/>
                      </a:moveTo>
                      <a:lnTo>
                        <a:pt x="0" y="2098"/>
                      </a:lnTo>
                      <a:lnTo>
                        <a:pt x="324" y="2098"/>
                      </a:lnTo>
                      <a:lnTo>
                        <a:pt x="338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7" name="Google Shape;3257;p16"/>
                <p:cNvSpPr/>
                <p:nvPr/>
              </p:nvSpPr>
              <p:spPr>
                <a:xfrm>
                  <a:off x="2329275" y="3748125"/>
                  <a:ext cx="8450" cy="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525" extrusionOk="0">
                      <a:moveTo>
                        <a:pt x="14" y="0"/>
                      </a:moveTo>
                      <a:lnTo>
                        <a:pt x="0" y="2525"/>
                      </a:lnTo>
                      <a:lnTo>
                        <a:pt x="324" y="2525"/>
                      </a:lnTo>
                      <a:lnTo>
                        <a:pt x="338" y="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8" name="Google Shape;3258;p16"/>
                <p:cNvSpPr/>
                <p:nvPr/>
              </p:nvSpPr>
              <p:spPr>
                <a:xfrm>
                  <a:off x="2183300" y="3747775"/>
                  <a:ext cx="8950" cy="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525" extrusionOk="0">
                      <a:moveTo>
                        <a:pt x="31" y="0"/>
                      </a:moveTo>
                      <a:lnTo>
                        <a:pt x="0" y="2525"/>
                      </a:lnTo>
                      <a:lnTo>
                        <a:pt x="329" y="2525"/>
                      </a:ln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9" name="Google Shape;3259;p16"/>
                <p:cNvSpPr/>
                <p:nvPr/>
              </p:nvSpPr>
              <p:spPr>
                <a:xfrm>
                  <a:off x="2151000" y="3817375"/>
                  <a:ext cx="9175" cy="6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662" extrusionOk="0">
                      <a:moveTo>
                        <a:pt x="40" y="0"/>
                      </a:moveTo>
                      <a:lnTo>
                        <a:pt x="1" y="2662"/>
                      </a:lnTo>
                      <a:lnTo>
                        <a:pt x="330" y="2662"/>
                      </a:lnTo>
                      <a:lnTo>
                        <a:pt x="366" y="3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0" name="Google Shape;3260;p16"/>
                <p:cNvSpPr/>
                <p:nvPr/>
              </p:nvSpPr>
              <p:spPr>
                <a:xfrm>
                  <a:off x="2208050" y="3662125"/>
                  <a:ext cx="9025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3170" extrusionOk="0">
                      <a:moveTo>
                        <a:pt x="37" y="0"/>
                      </a:moveTo>
                      <a:lnTo>
                        <a:pt x="1" y="3169"/>
                      </a:lnTo>
                      <a:lnTo>
                        <a:pt x="330" y="3169"/>
                      </a:lnTo>
                      <a:lnTo>
                        <a:pt x="361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3261;p16"/>
                <p:cNvSpPr/>
                <p:nvPr/>
              </p:nvSpPr>
              <p:spPr>
                <a:xfrm>
                  <a:off x="2382475" y="3662675"/>
                  <a:ext cx="8400" cy="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3167" extrusionOk="0">
                      <a:moveTo>
                        <a:pt x="12" y="1"/>
                      </a:moveTo>
                      <a:lnTo>
                        <a:pt x="1" y="3167"/>
                      </a:lnTo>
                      <a:lnTo>
                        <a:pt x="327" y="3167"/>
                      </a:lnTo>
                      <a:lnTo>
                        <a:pt x="336" y="6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3262;p16"/>
                <p:cNvSpPr/>
                <p:nvPr/>
              </p:nvSpPr>
              <p:spPr>
                <a:xfrm>
                  <a:off x="2300750" y="3662475"/>
                  <a:ext cx="8675" cy="7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3167" extrusionOk="0">
                      <a:moveTo>
                        <a:pt x="25" y="0"/>
                      </a:moveTo>
                      <a:lnTo>
                        <a:pt x="0" y="3167"/>
                      </a:lnTo>
                      <a:lnTo>
                        <a:pt x="324" y="3167"/>
                      </a:lnTo>
                      <a:lnTo>
                        <a:pt x="3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3263;p16"/>
                <p:cNvSpPr/>
                <p:nvPr/>
              </p:nvSpPr>
              <p:spPr>
                <a:xfrm>
                  <a:off x="2376700" y="3817850"/>
                  <a:ext cx="8250" cy="6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663" extrusionOk="0">
                      <a:moveTo>
                        <a:pt x="6" y="1"/>
                      </a:moveTo>
                      <a:lnTo>
                        <a:pt x="0" y="2659"/>
                      </a:lnTo>
                      <a:lnTo>
                        <a:pt x="324" y="2662"/>
                      </a:lnTo>
                      <a:lnTo>
                        <a:pt x="330" y="6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3264;p16"/>
                <p:cNvSpPr/>
                <p:nvPr/>
              </p:nvSpPr>
              <p:spPr>
                <a:xfrm>
                  <a:off x="2169350" y="3890525"/>
                  <a:ext cx="8950" cy="5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236" extrusionOk="0">
                      <a:moveTo>
                        <a:pt x="28" y="1"/>
                      </a:moveTo>
                      <a:lnTo>
                        <a:pt x="0" y="2235"/>
                      </a:lnTo>
                      <a:lnTo>
                        <a:pt x="330" y="2235"/>
                      </a:lnTo>
                      <a:lnTo>
                        <a:pt x="357" y="4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3265;p16"/>
                <p:cNvSpPr/>
                <p:nvPr/>
              </p:nvSpPr>
              <p:spPr>
                <a:xfrm>
                  <a:off x="2316450" y="3890875"/>
                  <a:ext cx="8450" cy="5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2227" extrusionOk="0">
                      <a:moveTo>
                        <a:pt x="14" y="1"/>
                      </a:moveTo>
                      <a:lnTo>
                        <a:pt x="0" y="2227"/>
                      </a:lnTo>
                      <a:lnTo>
                        <a:pt x="326" y="2227"/>
                      </a:lnTo>
                      <a:lnTo>
                        <a:pt x="338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6" name="Google Shape;3266;p16"/>
                <p:cNvSpPr/>
                <p:nvPr/>
              </p:nvSpPr>
              <p:spPr>
                <a:xfrm>
                  <a:off x="2370700" y="3953300"/>
                  <a:ext cx="8475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158" extrusionOk="0">
                      <a:moveTo>
                        <a:pt x="9" y="1"/>
                      </a:moveTo>
                      <a:lnTo>
                        <a:pt x="0" y="2157"/>
                      </a:lnTo>
                      <a:lnTo>
                        <a:pt x="330" y="2157"/>
                      </a:lnTo>
                      <a:lnTo>
                        <a:pt x="338" y="3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7" name="Google Shape;3267;p16"/>
                <p:cNvSpPr/>
                <p:nvPr/>
              </p:nvSpPr>
              <p:spPr>
                <a:xfrm>
                  <a:off x="2132250" y="4083375"/>
                  <a:ext cx="309050" cy="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2" h="241" extrusionOk="0">
                      <a:moveTo>
                        <a:pt x="14" y="1"/>
                      </a:moveTo>
                      <a:lnTo>
                        <a:pt x="0" y="232"/>
                      </a:lnTo>
                      <a:lnTo>
                        <a:pt x="3460" y="232"/>
                      </a:lnTo>
                      <a:lnTo>
                        <a:pt x="8955" y="238"/>
                      </a:lnTo>
                      <a:lnTo>
                        <a:pt x="9282" y="238"/>
                      </a:lnTo>
                      <a:lnTo>
                        <a:pt x="12362" y="240"/>
                      </a:lnTo>
                      <a:lnTo>
                        <a:pt x="12359" y="6"/>
                      </a:lnTo>
                      <a:lnTo>
                        <a:pt x="10652" y="6"/>
                      </a:lnTo>
                      <a:lnTo>
                        <a:pt x="87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3268;p16"/>
                <p:cNvSpPr/>
                <p:nvPr/>
              </p:nvSpPr>
              <p:spPr>
                <a:xfrm>
                  <a:off x="2139425" y="3946325"/>
                  <a:ext cx="298800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2" h="283" extrusionOk="0">
                      <a:moveTo>
                        <a:pt x="14" y="1"/>
                      </a:moveTo>
                      <a:lnTo>
                        <a:pt x="1" y="268"/>
                      </a:lnTo>
                      <a:lnTo>
                        <a:pt x="4367" y="271"/>
                      </a:lnTo>
                      <a:lnTo>
                        <a:pt x="4696" y="274"/>
                      </a:lnTo>
                      <a:lnTo>
                        <a:pt x="9260" y="280"/>
                      </a:lnTo>
                      <a:lnTo>
                        <a:pt x="9589" y="282"/>
                      </a:lnTo>
                      <a:lnTo>
                        <a:pt x="11952" y="282"/>
                      </a:lnTo>
                      <a:lnTo>
                        <a:pt x="11946" y="17"/>
                      </a:lnTo>
                      <a:lnTo>
                        <a:pt x="7407" y="9"/>
                      </a:lnTo>
                      <a:lnTo>
                        <a:pt x="7081" y="9"/>
                      </a:lnTo>
                      <a:lnTo>
                        <a:pt x="1527" y="3"/>
                      </a:lnTo>
                      <a:lnTo>
                        <a:pt x="1197" y="3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3269;p16"/>
                <p:cNvSpPr/>
                <p:nvPr/>
              </p:nvSpPr>
              <p:spPr>
                <a:xfrm>
                  <a:off x="2146675" y="3810825"/>
                  <a:ext cx="2884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7" h="291" extrusionOk="0">
                      <a:moveTo>
                        <a:pt x="15" y="0"/>
                      </a:moveTo>
                      <a:lnTo>
                        <a:pt x="1" y="262"/>
                      </a:lnTo>
                      <a:lnTo>
                        <a:pt x="213" y="262"/>
                      </a:lnTo>
                      <a:lnTo>
                        <a:pt x="539" y="265"/>
                      </a:lnTo>
                      <a:lnTo>
                        <a:pt x="4905" y="273"/>
                      </a:lnTo>
                      <a:lnTo>
                        <a:pt x="5229" y="276"/>
                      </a:lnTo>
                      <a:lnTo>
                        <a:pt x="9207" y="282"/>
                      </a:lnTo>
                      <a:lnTo>
                        <a:pt x="9531" y="287"/>
                      </a:lnTo>
                      <a:lnTo>
                        <a:pt x="11536" y="290"/>
                      </a:lnTo>
                      <a:lnTo>
                        <a:pt x="11534" y="28"/>
                      </a:lnTo>
                      <a:lnTo>
                        <a:pt x="11149" y="28"/>
                      </a:lnTo>
                      <a:lnTo>
                        <a:pt x="7628" y="17"/>
                      </a:lnTo>
                      <a:lnTo>
                        <a:pt x="7304" y="17"/>
                      </a:lnTo>
                      <a:lnTo>
                        <a:pt x="1794" y="3"/>
                      </a:lnTo>
                      <a:lnTo>
                        <a:pt x="1465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3270;p16"/>
                <p:cNvSpPr/>
                <p:nvPr/>
              </p:nvSpPr>
              <p:spPr>
                <a:xfrm>
                  <a:off x="2136225" y="4007000"/>
                  <a:ext cx="303400" cy="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6" h="280" extrusionOk="0">
                      <a:moveTo>
                        <a:pt x="14" y="1"/>
                      </a:moveTo>
                      <a:lnTo>
                        <a:pt x="0" y="269"/>
                      </a:lnTo>
                      <a:lnTo>
                        <a:pt x="753" y="269"/>
                      </a:lnTo>
                      <a:lnTo>
                        <a:pt x="10501" y="280"/>
                      </a:lnTo>
                      <a:lnTo>
                        <a:pt x="12136" y="280"/>
                      </a:lnTo>
                      <a:lnTo>
                        <a:pt x="12130" y="15"/>
                      </a:lnTo>
                      <a:lnTo>
                        <a:pt x="9709" y="9"/>
                      </a:lnTo>
                      <a:lnTo>
                        <a:pt x="9379" y="9"/>
                      </a:lnTo>
                      <a:lnTo>
                        <a:pt x="4801" y="6"/>
                      </a:lnTo>
                      <a:lnTo>
                        <a:pt x="4475" y="3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3271;p16"/>
                <p:cNvSpPr/>
                <p:nvPr/>
              </p:nvSpPr>
              <p:spPr>
                <a:xfrm>
                  <a:off x="2142850" y="3883900"/>
                  <a:ext cx="293925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286" extrusionOk="0">
                      <a:moveTo>
                        <a:pt x="14" y="1"/>
                      </a:moveTo>
                      <a:lnTo>
                        <a:pt x="0" y="266"/>
                      </a:lnTo>
                      <a:lnTo>
                        <a:pt x="1088" y="266"/>
                      </a:lnTo>
                      <a:lnTo>
                        <a:pt x="1417" y="269"/>
                      </a:lnTo>
                      <a:lnTo>
                        <a:pt x="6958" y="280"/>
                      </a:lnTo>
                      <a:lnTo>
                        <a:pt x="7282" y="280"/>
                      </a:lnTo>
                      <a:lnTo>
                        <a:pt x="11756" y="285"/>
                      </a:lnTo>
                      <a:lnTo>
                        <a:pt x="11754" y="23"/>
                      </a:lnTo>
                      <a:lnTo>
                        <a:pt x="9678" y="20"/>
                      </a:lnTo>
                      <a:lnTo>
                        <a:pt x="9354" y="17"/>
                      </a:lnTo>
                      <a:lnTo>
                        <a:pt x="5359" y="9"/>
                      </a:lnTo>
                      <a:lnTo>
                        <a:pt x="5066" y="9"/>
                      </a:lnTo>
                      <a:lnTo>
                        <a:pt x="65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3272;p16"/>
                <p:cNvSpPr/>
                <p:nvPr/>
              </p:nvSpPr>
              <p:spPr>
                <a:xfrm>
                  <a:off x="2150375" y="3741150"/>
                  <a:ext cx="283125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5" h="293" extrusionOk="0">
                      <a:moveTo>
                        <a:pt x="14" y="0"/>
                      </a:moveTo>
                      <a:lnTo>
                        <a:pt x="1" y="262"/>
                      </a:lnTo>
                      <a:lnTo>
                        <a:pt x="1348" y="265"/>
                      </a:lnTo>
                      <a:lnTo>
                        <a:pt x="1674" y="265"/>
                      </a:lnTo>
                      <a:lnTo>
                        <a:pt x="7170" y="279"/>
                      </a:lnTo>
                      <a:lnTo>
                        <a:pt x="7494" y="285"/>
                      </a:lnTo>
                      <a:lnTo>
                        <a:pt x="11006" y="293"/>
                      </a:lnTo>
                      <a:lnTo>
                        <a:pt x="11324" y="293"/>
                      </a:lnTo>
                      <a:lnTo>
                        <a:pt x="11321" y="34"/>
                      </a:lnTo>
                      <a:lnTo>
                        <a:pt x="9611" y="28"/>
                      </a:lnTo>
                      <a:lnTo>
                        <a:pt x="9285" y="28"/>
                      </a:lnTo>
                      <a:lnTo>
                        <a:pt x="6339" y="20"/>
                      </a:lnTo>
                      <a:lnTo>
                        <a:pt x="6015" y="20"/>
                      </a:lnTo>
                      <a:lnTo>
                        <a:pt x="2637" y="8"/>
                      </a:lnTo>
                      <a:lnTo>
                        <a:pt x="2308" y="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3" name="Google Shape;3273;p16"/>
                <p:cNvSpPr/>
                <p:nvPr/>
              </p:nvSpPr>
              <p:spPr>
                <a:xfrm>
                  <a:off x="2157975" y="3596625"/>
                  <a:ext cx="272250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0" h="300" extrusionOk="0">
                      <a:moveTo>
                        <a:pt x="20" y="1"/>
                      </a:moveTo>
                      <a:lnTo>
                        <a:pt x="1" y="257"/>
                      </a:lnTo>
                      <a:lnTo>
                        <a:pt x="628" y="263"/>
                      </a:lnTo>
                      <a:lnTo>
                        <a:pt x="952" y="263"/>
                      </a:lnTo>
                      <a:lnTo>
                        <a:pt x="3940" y="271"/>
                      </a:lnTo>
                      <a:lnTo>
                        <a:pt x="4261" y="277"/>
                      </a:lnTo>
                      <a:lnTo>
                        <a:pt x="8320" y="294"/>
                      </a:lnTo>
                      <a:lnTo>
                        <a:pt x="8641" y="294"/>
                      </a:lnTo>
                      <a:lnTo>
                        <a:pt x="10889" y="299"/>
                      </a:lnTo>
                      <a:lnTo>
                        <a:pt x="10889" y="299"/>
                      </a:lnTo>
                      <a:lnTo>
                        <a:pt x="10886" y="42"/>
                      </a:lnTo>
                      <a:lnTo>
                        <a:pt x="9982" y="40"/>
                      </a:lnTo>
                      <a:lnTo>
                        <a:pt x="9664" y="40"/>
                      </a:lnTo>
                      <a:lnTo>
                        <a:pt x="6091" y="26"/>
                      </a:lnTo>
                      <a:lnTo>
                        <a:pt x="5770" y="26"/>
                      </a:lnTo>
                      <a:lnTo>
                        <a:pt x="2299" y="12"/>
                      </a:lnTo>
                      <a:lnTo>
                        <a:pt x="1979" y="12"/>
                      </a:lnTo>
                      <a:lnTo>
                        <a:pt x="2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4" name="Google Shape;3274;p16"/>
                <p:cNvSpPr/>
                <p:nvPr/>
              </p:nvSpPr>
              <p:spPr>
                <a:xfrm>
                  <a:off x="2154975" y="3655500"/>
                  <a:ext cx="27662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5" h="296" extrusionOk="0">
                      <a:moveTo>
                        <a:pt x="12" y="0"/>
                      </a:moveTo>
                      <a:lnTo>
                        <a:pt x="1" y="257"/>
                      </a:lnTo>
                      <a:lnTo>
                        <a:pt x="2160" y="265"/>
                      </a:lnTo>
                      <a:lnTo>
                        <a:pt x="2484" y="265"/>
                      </a:lnTo>
                      <a:lnTo>
                        <a:pt x="5856" y="279"/>
                      </a:lnTo>
                      <a:lnTo>
                        <a:pt x="6177" y="279"/>
                      </a:lnTo>
                      <a:lnTo>
                        <a:pt x="9112" y="288"/>
                      </a:lnTo>
                      <a:lnTo>
                        <a:pt x="9436" y="293"/>
                      </a:lnTo>
                      <a:lnTo>
                        <a:pt x="11065" y="296"/>
                      </a:lnTo>
                      <a:lnTo>
                        <a:pt x="11059" y="36"/>
                      </a:lnTo>
                      <a:lnTo>
                        <a:pt x="8752" y="31"/>
                      </a:lnTo>
                      <a:lnTo>
                        <a:pt x="8431" y="28"/>
                      </a:lnTo>
                      <a:lnTo>
                        <a:pt x="4367" y="14"/>
                      </a:lnTo>
                      <a:lnTo>
                        <a:pt x="4043" y="14"/>
                      </a:lnTo>
                      <a:lnTo>
                        <a:pt x="1047" y="3"/>
                      </a:lnTo>
                      <a:lnTo>
                        <a:pt x="72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5" name="Google Shape;3275;p16"/>
                <p:cNvSpPr/>
                <p:nvPr/>
              </p:nvSpPr>
              <p:spPr>
                <a:xfrm>
                  <a:off x="1959425" y="4657800"/>
                  <a:ext cx="9425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56" extrusionOk="0">
                      <a:moveTo>
                        <a:pt x="45" y="0"/>
                      </a:moveTo>
                      <a:lnTo>
                        <a:pt x="0" y="656"/>
                      </a:lnTo>
                      <a:lnTo>
                        <a:pt x="332" y="656"/>
                      </a:ln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3276;p16"/>
                <p:cNvSpPr/>
                <p:nvPr/>
              </p:nvSpPr>
              <p:spPr>
                <a:xfrm>
                  <a:off x="2105600" y="4657800"/>
                  <a:ext cx="8800" cy="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24" extrusionOk="0">
                      <a:moveTo>
                        <a:pt x="23" y="0"/>
                      </a:moveTo>
                      <a:lnTo>
                        <a:pt x="0" y="324"/>
                      </a:lnTo>
                      <a:lnTo>
                        <a:pt x="332" y="324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7" name="Google Shape;3277;p16"/>
                <p:cNvSpPr/>
                <p:nvPr/>
              </p:nvSpPr>
              <p:spPr>
                <a:xfrm>
                  <a:off x="1902775" y="4644550"/>
                  <a:ext cx="2475" cy="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305" extrusionOk="0">
                      <a:moveTo>
                        <a:pt x="98" y="0"/>
                      </a:moveTo>
                      <a:lnTo>
                        <a:pt x="1" y="304"/>
                      </a:lnTo>
                      <a:lnTo>
                        <a:pt x="73" y="304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8" name="Google Shape;3278;p16"/>
                <p:cNvSpPr/>
                <p:nvPr/>
              </p:nvSpPr>
              <p:spPr>
                <a:xfrm>
                  <a:off x="2149050" y="4583450"/>
                  <a:ext cx="12575" cy="6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749" extrusionOk="0">
                      <a:moveTo>
                        <a:pt x="173" y="0"/>
                      </a:moveTo>
                      <a:lnTo>
                        <a:pt x="1" y="2748"/>
                      </a:lnTo>
                      <a:lnTo>
                        <a:pt x="332" y="2748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3279;p16"/>
                <p:cNvSpPr/>
                <p:nvPr/>
              </p:nvSpPr>
              <p:spPr>
                <a:xfrm>
                  <a:off x="2003425" y="4535800"/>
                  <a:ext cx="1152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1639" extrusionOk="0">
                      <a:moveTo>
                        <a:pt x="137" y="1"/>
                      </a:moveTo>
                      <a:lnTo>
                        <a:pt x="0" y="1638"/>
                      </a:lnTo>
                      <a:lnTo>
                        <a:pt x="330" y="1638"/>
                      </a:lnTo>
                      <a:lnTo>
                        <a:pt x="46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0" name="Google Shape;3280;p16"/>
                <p:cNvSpPr/>
                <p:nvPr/>
              </p:nvSpPr>
              <p:spPr>
                <a:xfrm>
                  <a:off x="2031250" y="4389900"/>
                  <a:ext cx="12650" cy="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623" extrusionOk="0">
                      <a:moveTo>
                        <a:pt x="182" y="1"/>
                      </a:moveTo>
                      <a:lnTo>
                        <a:pt x="1" y="2623"/>
                      </a:lnTo>
                      <a:lnTo>
                        <a:pt x="324" y="2623"/>
                      </a:lnTo>
                      <a:lnTo>
                        <a:pt x="50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1" name="Google Shape;3281;p16"/>
                <p:cNvSpPr/>
                <p:nvPr/>
              </p:nvSpPr>
              <p:spPr>
                <a:xfrm>
                  <a:off x="2192350" y="4321275"/>
                  <a:ext cx="11975" cy="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2489" extrusionOk="0">
                      <a:moveTo>
                        <a:pt x="154" y="0"/>
                      </a:moveTo>
                      <a:lnTo>
                        <a:pt x="1" y="2489"/>
                      </a:lnTo>
                      <a:lnTo>
                        <a:pt x="325" y="2489"/>
                      </a:lnTo>
                      <a:lnTo>
                        <a:pt x="478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2" name="Google Shape;3282;p16"/>
                <p:cNvSpPr/>
                <p:nvPr/>
              </p:nvSpPr>
              <p:spPr>
                <a:xfrm>
                  <a:off x="2142075" y="4178650"/>
                  <a:ext cx="11475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2065" extrusionOk="0">
                      <a:moveTo>
                        <a:pt x="132" y="0"/>
                      </a:moveTo>
                      <a:lnTo>
                        <a:pt x="1" y="2065"/>
                      </a:lnTo>
                      <a:lnTo>
                        <a:pt x="324" y="2065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3" name="Google Shape;3283;p16"/>
                <p:cNvSpPr/>
                <p:nvPr/>
              </p:nvSpPr>
              <p:spPr>
                <a:xfrm>
                  <a:off x="2330875" y="4179000"/>
                  <a:ext cx="12725" cy="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2062" extrusionOk="0">
                      <a:moveTo>
                        <a:pt x="0" y="0"/>
                      </a:moveTo>
                      <a:lnTo>
                        <a:pt x="182" y="2062"/>
                      </a:lnTo>
                      <a:lnTo>
                        <a:pt x="508" y="2062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4" name="Google Shape;3284;p16"/>
                <p:cNvSpPr/>
                <p:nvPr/>
              </p:nvSpPr>
              <p:spPr>
                <a:xfrm>
                  <a:off x="2461850" y="4179425"/>
                  <a:ext cx="12575" cy="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054" extrusionOk="0">
                      <a:moveTo>
                        <a:pt x="1" y="0"/>
                      </a:moveTo>
                      <a:lnTo>
                        <a:pt x="179" y="2053"/>
                      </a:lnTo>
                      <a:lnTo>
                        <a:pt x="503" y="2053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5" name="Google Shape;3285;p16"/>
                <p:cNvSpPr/>
                <p:nvPr/>
              </p:nvSpPr>
              <p:spPr>
                <a:xfrm>
                  <a:off x="2179400" y="4144600"/>
                  <a:ext cx="9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1112" extrusionOk="0">
                      <a:moveTo>
                        <a:pt x="70" y="1"/>
                      </a:moveTo>
                      <a:lnTo>
                        <a:pt x="0" y="1111"/>
                      </a:lnTo>
                      <a:lnTo>
                        <a:pt x="321" y="1111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6" name="Google Shape;3286;p16"/>
                <p:cNvSpPr/>
                <p:nvPr/>
              </p:nvSpPr>
              <p:spPr>
                <a:xfrm>
                  <a:off x="2032300" y="4179425"/>
                  <a:ext cx="1160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2031" extrusionOk="0">
                      <a:moveTo>
                        <a:pt x="143" y="0"/>
                      </a:moveTo>
                      <a:lnTo>
                        <a:pt x="0" y="2025"/>
                      </a:lnTo>
                      <a:lnTo>
                        <a:pt x="321" y="2031"/>
                      </a:lnTo>
                      <a:lnTo>
                        <a:pt x="46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3287;p16"/>
                <p:cNvSpPr/>
                <p:nvPr/>
              </p:nvSpPr>
              <p:spPr>
                <a:xfrm>
                  <a:off x="2096125" y="4321200"/>
                  <a:ext cx="12300" cy="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2490" extrusionOk="0">
                      <a:moveTo>
                        <a:pt x="167" y="1"/>
                      </a:moveTo>
                      <a:lnTo>
                        <a:pt x="0" y="2489"/>
                      </a:lnTo>
                      <a:lnTo>
                        <a:pt x="329" y="2489"/>
                      </a:lnTo>
                      <a:lnTo>
                        <a:pt x="491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8" name="Google Shape;3288;p16"/>
                <p:cNvSpPr/>
                <p:nvPr/>
              </p:nvSpPr>
              <p:spPr>
                <a:xfrm>
                  <a:off x="1984525" y="4236475"/>
                  <a:ext cx="8450" cy="7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3125" extrusionOk="0">
                      <a:moveTo>
                        <a:pt x="148" y="0"/>
                      </a:moveTo>
                      <a:lnTo>
                        <a:pt x="0" y="3125"/>
                      </a:lnTo>
                      <a:lnTo>
                        <a:pt x="112" y="3125"/>
                      </a:lnTo>
                      <a:lnTo>
                        <a:pt x="3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9" name="Google Shape;3289;p16"/>
                <p:cNvSpPr/>
                <p:nvPr/>
              </p:nvSpPr>
              <p:spPr>
                <a:xfrm>
                  <a:off x="2153650" y="4236675"/>
                  <a:ext cx="13075" cy="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3126" extrusionOk="0">
                      <a:moveTo>
                        <a:pt x="204" y="0"/>
                      </a:moveTo>
                      <a:lnTo>
                        <a:pt x="1" y="3125"/>
                      </a:lnTo>
                      <a:lnTo>
                        <a:pt x="324" y="3125"/>
                      </a:lnTo>
                      <a:lnTo>
                        <a:pt x="52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3290;p16"/>
                <p:cNvSpPr/>
                <p:nvPr/>
              </p:nvSpPr>
              <p:spPr>
                <a:xfrm>
                  <a:off x="2404100" y="4237025"/>
                  <a:ext cx="13850" cy="7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3125" extrusionOk="0">
                      <a:moveTo>
                        <a:pt x="1" y="0"/>
                      </a:moveTo>
                      <a:lnTo>
                        <a:pt x="230" y="3125"/>
                      </a:lnTo>
                      <a:lnTo>
                        <a:pt x="553" y="3125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16"/>
                <p:cNvSpPr/>
                <p:nvPr/>
              </p:nvSpPr>
              <p:spPr>
                <a:xfrm>
                  <a:off x="2292650" y="4236875"/>
                  <a:ext cx="13775" cy="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3126" extrusionOk="0">
                      <a:moveTo>
                        <a:pt x="1" y="1"/>
                      </a:moveTo>
                      <a:lnTo>
                        <a:pt x="227" y="3125"/>
                      </a:lnTo>
                      <a:lnTo>
                        <a:pt x="550" y="3125"/>
                      </a:lnTo>
                      <a:lnTo>
                        <a:pt x="32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16"/>
                <p:cNvSpPr/>
                <p:nvPr/>
              </p:nvSpPr>
              <p:spPr>
                <a:xfrm>
                  <a:off x="2071900" y="4236600"/>
                  <a:ext cx="13425" cy="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3126" extrusionOk="0">
                      <a:moveTo>
                        <a:pt x="213" y="1"/>
                      </a:moveTo>
                      <a:lnTo>
                        <a:pt x="1" y="3125"/>
                      </a:lnTo>
                      <a:lnTo>
                        <a:pt x="325" y="3125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16"/>
                <p:cNvSpPr/>
                <p:nvPr/>
              </p:nvSpPr>
              <p:spPr>
                <a:xfrm>
                  <a:off x="2509550" y="4237225"/>
                  <a:ext cx="13500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3120" extrusionOk="0">
                      <a:moveTo>
                        <a:pt x="1" y="1"/>
                      </a:moveTo>
                      <a:lnTo>
                        <a:pt x="216" y="3120"/>
                      </a:lnTo>
                      <a:lnTo>
                        <a:pt x="539" y="3120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16"/>
                <p:cNvSpPr/>
                <p:nvPr/>
              </p:nvSpPr>
              <p:spPr>
                <a:xfrm>
                  <a:off x="2470725" y="4321625"/>
                  <a:ext cx="9000" cy="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489" extrusionOk="0">
                      <a:moveTo>
                        <a:pt x="0" y="0"/>
                      </a:moveTo>
                      <a:lnTo>
                        <a:pt x="36" y="2486"/>
                      </a:lnTo>
                      <a:lnTo>
                        <a:pt x="360" y="2489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5" name="Google Shape;3295;p16"/>
                <p:cNvSpPr/>
                <p:nvPr/>
              </p:nvSpPr>
              <p:spPr>
                <a:xfrm>
                  <a:off x="2139225" y="4389975"/>
                  <a:ext cx="12350" cy="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2623" extrusionOk="0">
                      <a:moveTo>
                        <a:pt x="168" y="0"/>
                      </a:moveTo>
                      <a:lnTo>
                        <a:pt x="0" y="2623"/>
                      </a:lnTo>
                      <a:lnTo>
                        <a:pt x="324" y="2623"/>
                      </a:lnTo>
                      <a:lnTo>
                        <a:pt x="494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6" name="Google Shape;3296;p16"/>
                <p:cNvSpPr/>
                <p:nvPr/>
              </p:nvSpPr>
              <p:spPr>
                <a:xfrm>
                  <a:off x="2507325" y="4390325"/>
                  <a:ext cx="9025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2620" extrusionOk="0">
                      <a:moveTo>
                        <a:pt x="1" y="0"/>
                      </a:moveTo>
                      <a:lnTo>
                        <a:pt x="37" y="2620"/>
                      </a:lnTo>
                      <a:lnTo>
                        <a:pt x="361" y="2620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7" name="Google Shape;3297;p16"/>
                <p:cNvSpPr/>
                <p:nvPr/>
              </p:nvSpPr>
              <p:spPr>
                <a:xfrm>
                  <a:off x="2482075" y="4583575"/>
                  <a:ext cx="17050" cy="6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2746" extrusionOk="0">
                      <a:moveTo>
                        <a:pt x="1" y="1"/>
                      </a:moveTo>
                      <a:lnTo>
                        <a:pt x="352" y="2746"/>
                      </a:lnTo>
                      <a:lnTo>
                        <a:pt x="681" y="2746"/>
                      </a:lnTo>
                      <a:lnTo>
                        <a:pt x="32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16"/>
                <p:cNvSpPr/>
                <p:nvPr/>
              </p:nvSpPr>
              <p:spPr>
                <a:xfrm>
                  <a:off x="2581875" y="4583575"/>
                  <a:ext cx="17050" cy="6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2746" extrusionOk="0">
                      <a:moveTo>
                        <a:pt x="1" y="1"/>
                      </a:moveTo>
                      <a:lnTo>
                        <a:pt x="352" y="2746"/>
                      </a:lnTo>
                      <a:lnTo>
                        <a:pt x="682" y="2746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16"/>
                <p:cNvSpPr/>
                <p:nvPr/>
              </p:nvSpPr>
              <p:spPr>
                <a:xfrm>
                  <a:off x="2075200" y="4461950"/>
                  <a:ext cx="11875" cy="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2646" extrusionOk="0">
                      <a:moveTo>
                        <a:pt x="151" y="0"/>
                      </a:moveTo>
                      <a:lnTo>
                        <a:pt x="0" y="2645"/>
                      </a:lnTo>
                      <a:lnTo>
                        <a:pt x="324" y="2645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16"/>
                <p:cNvSpPr/>
                <p:nvPr/>
              </p:nvSpPr>
              <p:spPr>
                <a:xfrm>
                  <a:off x="2489750" y="4462300"/>
                  <a:ext cx="10975" cy="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2646" extrusionOk="0">
                      <a:moveTo>
                        <a:pt x="1" y="0"/>
                      </a:moveTo>
                      <a:lnTo>
                        <a:pt x="112" y="2645"/>
                      </a:lnTo>
                      <a:lnTo>
                        <a:pt x="439" y="2645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16"/>
                <p:cNvSpPr/>
                <p:nvPr/>
              </p:nvSpPr>
              <p:spPr>
                <a:xfrm>
                  <a:off x="2541375" y="4536150"/>
                  <a:ext cx="11600" cy="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1636" extrusionOk="0">
                      <a:moveTo>
                        <a:pt x="0" y="1"/>
                      </a:moveTo>
                      <a:lnTo>
                        <a:pt x="137" y="1636"/>
                      </a:lnTo>
                      <a:lnTo>
                        <a:pt x="463" y="1636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16"/>
                <p:cNvSpPr/>
                <p:nvPr/>
              </p:nvSpPr>
              <p:spPr>
                <a:xfrm>
                  <a:off x="2126100" y="4535875"/>
                  <a:ext cx="112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642" extrusionOk="0">
                      <a:moveTo>
                        <a:pt x="123" y="1"/>
                      </a:moveTo>
                      <a:lnTo>
                        <a:pt x="1" y="1641"/>
                      </a:lnTo>
                      <a:lnTo>
                        <a:pt x="330" y="1641"/>
                      </a:lnTo>
                      <a:lnTo>
                        <a:pt x="450" y="1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3303;p16"/>
                <p:cNvSpPr/>
                <p:nvPr/>
              </p:nvSpPr>
              <p:spPr>
                <a:xfrm>
                  <a:off x="1900900" y="4652150"/>
                  <a:ext cx="749775" cy="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91" h="232" extrusionOk="0">
                      <a:moveTo>
                        <a:pt x="76" y="0"/>
                      </a:moveTo>
                      <a:lnTo>
                        <a:pt x="0" y="226"/>
                      </a:lnTo>
                      <a:lnTo>
                        <a:pt x="8540" y="226"/>
                      </a:lnTo>
                      <a:lnTo>
                        <a:pt x="29991" y="232"/>
                      </a:lnTo>
                      <a:lnTo>
                        <a:pt x="29921" y="3"/>
                      </a:lnTo>
                      <a:lnTo>
                        <a:pt x="23599" y="3"/>
                      </a:lnTo>
                      <a:lnTo>
                        <a:pt x="1025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3304;p16"/>
                <p:cNvSpPr/>
                <p:nvPr/>
              </p:nvSpPr>
              <p:spPr>
                <a:xfrm>
                  <a:off x="1939600" y="4527925"/>
                  <a:ext cx="676125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5" h="333" extrusionOk="0">
                      <a:moveTo>
                        <a:pt x="1401" y="1"/>
                      </a:moveTo>
                      <a:lnTo>
                        <a:pt x="1387" y="280"/>
                      </a:lnTo>
                      <a:lnTo>
                        <a:pt x="12" y="280"/>
                      </a:lnTo>
                      <a:lnTo>
                        <a:pt x="1" y="313"/>
                      </a:lnTo>
                      <a:lnTo>
                        <a:pt x="2690" y="316"/>
                      </a:lnTo>
                      <a:lnTo>
                        <a:pt x="3014" y="316"/>
                      </a:lnTo>
                      <a:lnTo>
                        <a:pt x="7583" y="319"/>
                      </a:lnTo>
                      <a:lnTo>
                        <a:pt x="7910" y="319"/>
                      </a:lnTo>
                      <a:lnTo>
                        <a:pt x="24071" y="330"/>
                      </a:lnTo>
                      <a:lnTo>
                        <a:pt x="24397" y="330"/>
                      </a:lnTo>
                      <a:lnTo>
                        <a:pt x="27045" y="333"/>
                      </a:lnTo>
                      <a:lnTo>
                        <a:pt x="27045" y="333"/>
                      </a:lnTo>
                      <a:lnTo>
                        <a:pt x="26950" y="23"/>
                      </a:lnTo>
                      <a:lnTo>
                        <a:pt x="22445" y="20"/>
                      </a:lnTo>
                      <a:lnTo>
                        <a:pt x="22118" y="20"/>
                      </a:lnTo>
                      <a:lnTo>
                        <a:pt x="5748" y="6"/>
                      </a:lnTo>
                      <a:lnTo>
                        <a:pt x="5424" y="6"/>
                      </a:lnTo>
                      <a:lnTo>
                        <a:pt x="140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16"/>
                <p:cNvSpPr/>
                <p:nvPr/>
              </p:nvSpPr>
              <p:spPr>
                <a:xfrm>
                  <a:off x="1981025" y="4383200"/>
                  <a:ext cx="567475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9" h="286" extrusionOk="0">
                      <a:moveTo>
                        <a:pt x="12" y="1"/>
                      </a:moveTo>
                      <a:lnTo>
                        <a:pt x="1" y="263"/>
                      </a:lnTo>
                      <a:lnTo>
                        <a:pt x="2191" y="269"/>
                      </a:lnTo>
                      <a:lnTo>
                        <a:pt x="2515" y="269"/>
                      </a:lnTo>
                      <a:lnTo>
                        <a:pt x="6496" y="271"/>
                      </a:lnTo>
                      <a:lnTo>
                        <a:pt x="6822" y="271"/>
                      </a:lnTo>
                      <a:lnTo>
                        <a:pt x="21053" y="285"/>
                      </a:lnTo>
                      <a:lnTo>
                        <a:pt x="22699" y="285"/>
                      </a:lnTo>
                      <a:lnTo>
                        <a:pt x="22685" y="26"/>
                      </a:lnTo>
                      <a:lnTo>
                        <a:pt x="19948" y="26"/>
                      </a:lnTo>
                      <a:lnTo>
                        <a:pt x="19624" y="23"/>
                      </a:lnTo>
                      <a:lnTo>
                        <a:pt x="8778" y="12"/>
                      </a:lnTo>
                      <a:lnTo>
                        <a:pt x="8454" y="12"/>
                      </a:lnTo>
                      <a:lnTo>
                        <a:pt x="4933" y="9"/>
                      </a:lnTo>
                      <a:lnTo>
                        <a:pt x="4604" y="9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16"/>
                <p:cNvSpPr/>
                <p:nvPr/>
              </p:nvSpPr>
              <p:spPr>
                <a:xfrm>
                  <a:off x="1924550" y="4576750"/>
                  <a:ext cx="704725" cy="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89" h="277" extrusionOk="0">
                      <a:moveTo>
                        <a:pt x="84" y="0"/>
                      </a:moveTo>
                      <a:lnTo>
                        <a:pt x="0" y="263"/>
                      </a:lnTo>
                      <a:lnTo>
                        <a:pt x="9153" y="268"/>
                      </a:lnTo>
                      <a:lnTo>
                        <a:pt x="9483" y="268"/>
                      </a:lnTo>
                      <a:lnTo>
                        <a:pt x="22302" y="274"/>
                      </a:lnTo>
                      <a:lnTo>
                        <a:pt x="26618" y="274"/>
                      </a:lnTo>
                      <a:lnTo>
                        <a:pt x="28188" y="277"/>
                      </a:lnTo>
                      <a:lnTo>
                        <a:pt x="28110" y="17"/>
                      </a:lnTo>
                      <a:lnTo>
                        <a:pt x="25136" y="12"/>
                      </a:lnTo>
                      <a:lnTo>
                        <a:pt x="24810" y="12"/>
                      </a:lnTo>
                      <a:lnTo>
                        <a:pt x="8392" y="6"/>
                      </a:lnTo>
                      <a:lnTo>
                        <a:pt x="8063" y="6"/>
                      </a:lnTo>
                      <a:lnTo>
                        <a:pt x="348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7" name="Google Shape;3307;p16"/>
                <p:cNvSpPr/>
                <p:nvPr/>
              </p:nvSpPr>
              <p:spPr>
                <a:xfrm>
                  <a:off x="1977625" y="4455325"/>
                  <a:ext cx="574225" cy="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9" h="280" extrusionOk="0">
                      <a:moveTo>
                        <a:pt x="14" y="0"/>
                      </a:moveTo>
                      <a:lnTo>
                        <a:pt x="0" y="263"/>
                      </a:lnTo>
                      <a:lnTo>
                        <a:pt x="4054" y="265"/>
                      </a:lnTo>
                      <a:lnTo>
                        <a:pt x="4377" y="265"/>
                      </a:lnTo>
                      <a:lnTo>
                        <a:pt x="20486" y="279"/>
                      </a:lnTo>
                      <a:lnTo>
                        <a:pt x="22969" y="279"/>
                      </a:lnTo>
                      <a:lnTo>
                        <a:pt x="22957" y="23"/>
                      </a:lnTo>
                      <a:lnTo>
                        <a:pt x="21549" y="20"/>
                      </a:lnTo>
                      <a:lnTo>
                        <a:pt x="21225" y="20"/>
                      </a:lnTo>
                      <a:lnTo>
                        <a:pt x="6788" y="9"/>
                      </a:lnTo>
                      <a:lnTo>
                        <a:pt x="6464" y="9"/>
                      </a:lnTo>
                      <a:lnTo>
                        <a:pt x="2469" y="6"/>
                      </a:lnTo>
                      <a:lnTo>
                        <a:pt x="2146" y="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8" name="Google Shape;3308;p16"/>
                <p:cNvSpPr/>
                <p:nvPr/>
              </p:nvSpPr>
              <p:spPr>
                <a:xfrm>
                  <a:off x="1984175" y="4314575"/>
                  <a:ext cx="561125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45" h="286" extrusionOk="0">
                      <a:moveTo>
                        <a:pt x="14" y="1"/>
                      </a:moveTo>
                      <a:lnTo>
                        <a:pt x="0" y="257"/>
                      </a:lnTo>
                      <a:lnTo>
                        <a:pt x="4645" y="266"/>
                      </a:lnTo>
                      <a:lnTo>
                        <a:pt x="4969" y="266"/>
                      </a:lnTo>
                      <a:lnTo>
                        <a:pt x="8481" y="268"/>
                      </a:lnTo>
                      <a:lnTo>
                        <a:pt x="8805" y="268"/>
                      </a:lnTo>
                      <a:lnTo>
                        <a:pt x="19462" y="282"/>
                      </a:lnTo>
                      <a:lnTo>
                        <a:pt x="19786" y="282"/>
                      </a:lnTo>
                      <a:lnTo>
                        <a:pt x="22444" y="285"/>
                      </a:lnTo>
                      <a:lnTo>
                        <a:pt x="22430" y="26"/>
                      </a:lnTo>
                      <a:lnTo>
                        <a:pt x="21231" y="26"/>
                      </a:lnTo>
                      <a:lnTo>
                        <a:pt x="17350" y="23"/>
                      </a:lnTo>
                      <a:lnTo>
                        <a:pt x="17027" y="23"/>
                      </a:lnTo>
                      <a:lnTo>
                        <a:pt x="12889" y="17"/>
                      </a:lnTo>
                      <a:lnTo>
                        <a:pt x="12566" y="17"/>
                      </a:lnTo>
                      <a:lnTo>
                        <a:pt x="7103" y="9"/>
                      </a:lnTo>
                      <a:lnTo>
                        <a:pt x="6780" y="9"/>
                      </a:lnTo>
                      <a:lnTo>
                        <a:pt x="3834" y="6"/>
                      </a:lnTo>
                      <a:lnTo>
                        <a:pt x="3510" y="6"/>
                      </a:lnTo>
                      <a:lnTo>
                        <a:pt x="1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9" name="Google Shape;3309;p16"/>
                <p:cNvSpPr/>
                <p:nvPr/>
              </p:nvSpPr>
              <p:spPr>
                <a:xfrm>
                  <a:off x="2127500" y="4172300"/>
                  <a:ext cx="3159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6" h="274" extrusionOk="0">
                      <a:moveTo>
                        <a:pt x="14" y="0"/>
                      </a:moveTo>
                      <a:lnTo>
                        <a:pt x="0" y="254"/>
                      </a:lnTo>
                      <a:lnTo>
                        <a:pt x="1041" y="254"/>
                      </a:lnTo>
                      <a:lnTo>
                        <a:pt x="8135" y="268"/>
                      </a:lnTo>
                      <a:lnTo>
                        <a:pt x="8462" y="268"/>
                      </a:lnTo>
                      <a:lnTo>
                        <a:pt x="12635" y="274"/>
                      </a:lnTo>
                      <a:lnTo>
                        <a:pt x="12635" y="274"/>
                      </a:lnTo>
                      <a:lnTo>
                        <a:pt x="12627" y="20"/>
                      </a:lnTo>
                      <a:lnTo>
                        <a:pt x="2397" y="3"/>
                      </a:lnTo>
                      <a:lnTo>
                        <a:pt x="2076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0" name="Google Shape;3310;p16"/>
                <p:cNvSpPr/>
                <p:nvPr/>
              </p:nvSpPr>
              <p:spPr>
                <a:xfrm>
                  <a:off x="1988225" y="4230050"/>
                  <a:ext cx="55317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7" h="288" extrusionOk="0">
                      <a:moveTo>
                        <a:pt x="9" y="0"/>
                      </a:moveTo>
                      <a:lnTo>
                        <a:pt x="0" y="257"/>
                      </a:lnTo>
                      <a:lnTo>
                        <a:pt x="190" y="257"/>
                      </a:lnTo>
                      <a:lnTo>
                        <a:pt x="3560" y="263"/>
                      </a:lnTo>
                      <a:lnTo>
                        <a:pt x="3884" y="263"/>
                      </a:lnTo>
                      <a:lnTo>
                        <a:pt x="6821" y="265"/>
                      </a:lnTo>
                      <a:lnTo>
                        <a:pt x="7139" y="265"/>
                      </a:lnTo>
                      <a:lnTo>
                        <a:pt x="12178" y="274"/>
                      </a:lnTo>
                      <a:lnTo>
                        <a:pt x="12501" y="274"/>
                      </a:lnTo>
                      <a:lnTo>
                        <a:pt x="16636" y="279"/>
                      </a:lnTo>
                      <a:lnTo>
                        <a:pt x="16962" y="279"/>
                      </a:lnTo>
                      <a:lnTo>
                        <a:pt x="20854" y="288"/>
                      </a:lnTo>
                      <a:lnTo>
                        <a:pt x="22126" y="288"/>
                      </a:lnTo>
                      <a:lnTo>
                        <a:pt x="22112" y="34"/>
                      </a:lnTo>
                      <a:lnTo>
                        <a:pt x="19448" y="28"/>
                      </a:lnTo>
                      <a:lnTo>
                        <a:pt x="19124" y="28"/>
                      </a:lnTo>
                      <a:lnTo>
                        <a:pt x="14214" y="20"/>
                      </a:lnTo>
                      <a:lnTo>
                        <a:pt x="13888" y="20"/>
                      </a:lnTo>
                      <a:lnTo>
                        <a:pt x="6478" y="9"/>
                      </a:lnTo>
                      <a:lnTo>
                        <a:pt x="6155" y="9"/>
                      </a:lnTo>
                      <a:lnTo>
                        <a:pt x="2084" y="6"/>
                      </a:lnTo>
                      <a:lnTo>
                        <a:pt x="176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1" name="Google Shape;3311;p16"/>
                <p:cNvSpPr/>
                <p:nvPr/>
              </p:nvSpPr>
              <p:spPr>
                <a:xfrm>
                  <a:off x="2069325" y="4309700"/>
                  <a:ext cx="388725" cy="3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9" h="14248" extrusionOk="0">
                      <a:moveTo>
                        <a:pt x="601" y="0"/>
                      </a:moveTo>
                      <a:lnTo>
                        <a:pt x="1" y="14248"/>
                      </a:lnTo>
                      <a:lnTo>
                        <a:pt x="15548" y="14248"/>
                      </a:lnTo>
                      <a:lnTo>
                        <a:pt x="149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2" name="Google Shape;3312;p16"/>
                <p:cNvSpPr/>
                <p:nvPr/>
              </p:nvSpPr>
              <p:spPr>
                <a:xfrm>
                  <a:off x="2140825" y="4425675"/>
                  <a:ext cx="270850" cy="2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4" h="9606" extrusionOk="0">
                      <a:moveTo>
                        <a:pt x="5811" y="1"/>
                      </a:moveTo>
                      <a:cubicBezTo>
                        <a:pt x="2910" y="1"/>
                        <a:pt x="324" y="3563"/>
                        <a:pt x="39" y="7952"/>
                      </a:cubicBezTo>
                      <a:cubicBezTo>
                        <a:pt x="0" y="8521"/>
                        <a:pt x="9" y="9073"/>
                        <a:pt x="45" y="9606"/>
                      </a:cubicBezTo>
                      <a:lnTo>
                        <a:pt x="10323" y="9606"/>
                      </a:lnTo>
                      <a:cubicBezTo>
                        <a:pt x="10434" y="9076"/>
                        <a:pt x="10509" y="8521"/>
                        <a:pt x="10546" y="7952"/>
                      </a:cubicBezTo>
                      <a:cubicBezTo>
                        <a:pt x="10833" y="3558"/>
                        <a:pt x="8713" y="1"/>
                        <a:pt x="58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3" name="Google Shape;3313;p16"/>
                <p:cNvSpPr/>
                <p:nvPr/>
              </p:nvSpPr>
              <p:spPr>
                <a:xfrm>
                  <a:off x="2069326" y="4309550"/>
                  <a:ext cx="386936" cy="3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" h="14251" extrusionOk="0">
                      <a:moveTo>
                        <a:pt x="541" y="1"/>
                      </a:moveTo>
                      <a:lnTo>
                        <a:pt x="0" y="14251"/>
                      </a:lnTo>
                      <a:lnTo>
                        <a:pt x="848" y="14251"/>
                      </a:lnTo>
                      <a:cubicBezTo>
                        <a:pt x="764" y="13629"/>
                        <a:pt x="723" y="12984"/>
                        <a:pt x="723" y="12323"/>
                      </a:cubicBezTo>
                      <a:cubicBezTo>
                        <a:pt x="723" y="6749"/>
                        <a:pt x="4679" y="2361"/>
                        <a:pt x="8283" y="2361"/>
                      </a:cubicBezTo>
                      <a:cubicBezTo>
                        <a:pt x="11885" y="2361"/>
                        <a:pt x="13768" y="6752"/>
                        <a:pt x="13768" y="12323"/>
                      </a:cubicBezTo>
                      <a:cubicBezTo>
                        <a:pt x="13768" y="12982"/>
                        <a:pt x="13726" y="13626"/>
                        <a:pt x="13648" y="14251"/>
                      </a:cubicBezTo>
                      <a:lnTo>
                        <a:pt x="14144" y="14251"/>
                      </a:lnTo>
                      <a:lnTo>
                        <a:pt x="13603" y="1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4" name="Google Shape;3314;p16"/>
                <p:cNvSpPr/>
                <p:nvPr/>
              </p:nvSpPr>
              <p:spPr>
                <a:xfrm>
                  <a:off x="2583625" y="4534900"/>
                  <a:ext cx="71725" cy="13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5572" extrusionOk="0">
                      <a:moveTo>
                        <a:pt x="1" y="1"/>
                      </a:moveTo>
                      <a:lnTo>
                        <a:pt x="1167" y="5572"/>
                      </a:lnTo>
                      <a:lnTo>
                        <a:pt x="2869" y="5572"/>
                      </a:lnTo>
                      <a:lnTo>
                        <a:pt x="126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5" name="Google Shape;3315;p16"/>
                <p:cNvSpPr/>
                <p:nvPr/>
              </p:nvSpPr>
              <p:spPr>
                <a:xfrm>
                  <a:off x="2276550" y="4455675"/>
                  <a:ext cx="2325" cy="1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414" extrusionOk="0">
                      <a:moveTo>
                        <a:pt x="11" y="0"/>
                      </a:moveTo>
                      <a:lnTo>
                        <a:pt x="11" y="0"/>
                      </a:lnTo>
                      <a:cubicBezTo>
                        <a:pt x="0" y="126"/>
                        <a:pt x="25" y="265"/>
                        <a:pt x="78" y="413"/>
                      </a:cubicBezTo>
                      <a:cubicBezTo>
                        <a:pt x="92" y="285"/>
                        <a:pt x="73" y="148"/>
                        <a:pt x="11" y="0"/>
                      </a:cubicBezTo>
                      <a:close/>
                    </a:path>
                  </a:pathLst>
                </a:custGeom>
                <a:solidFill>
                  <a:srgbClr val="FFB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6" name="Google Shape;3316;p16"/>
                <p:cNvSpPr/>
                <p:nvPr/>
              </p:nvSpPr>
              <p:spPr>
                <a:xfrm>
                  <a:off x="2319375" y="4436975"/>
                  <a:ext cx="4700" cy="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710" extrusionOk="0">
                      <a:moveTo>
                        <a:pt x="87" y="1"/>
                      </a:moveTo>
                      <a:cubicBezTo>
                        <a:pt x="70" y="82"/>
                        <a:pt x="50" y="163"/>
                        <a:pt x="36" y="246"/>
                      </a:cubicBezTo>
                      <a:cubicBezTo>
                        <a:pt x="0" y="422"/>
                        <a:pt x="0" y="659"/>
                        <a:pt x="151" y="709"/>
                      </a:cubicBezTo>
                      <a:cubicBezTo>
                        <a:pt x="187" y="467"/>
                        <a:pt x="154" y="229"/>
                        <a:pt x="87" y="1"/>
                      </a:cubicBezTo>
                      <a:close/>
                    </a:path>
                  </a:pathLst>
                </a:custGeom>
                <a:solidFill>
                  <a:srgbClr val="FFB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7" name="Google Shape;3317;p16"/>
                <p:cNvSpPr/>
                <p:nvPr/>
              </p:nvSpPr>
              <p:spPr>
                <a:xfrm>
                  <a:off x="2166625" y="4409575"/>
                  <a:ext cx="196225" cy="20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9" h="8125" extrusionOk="0">
                      <a:moveTo>
                        <a:pt x="849" y="3895"/>
                      </a:moveTo>
                      <a:cubicBezTo>
                        <a:pt x="842" y="3906"/>
                        <a:pt x="836" y="3917"/>
                        <a:pt x="830" y="3928"/>
                      </a:cubicBezTo>
                      <a:lnTo>
                        <a:pt x="830" y="3928"/>
                      </a:lnTo>
                      <a:cubicBezTo>
                        <a:pt x="836" y="3917"/>
                        <a:pt x="843" y="3906"/>
                        <a:pt x="849" y="3895"/>
                      </a:cubicBezTo>
                      <a:close/>
                      <a:moveTo>
                        <a:pt x="3055" y="0"/>
                      </a:moveTo>
                      <a:lnTo>
                        <a:pt x="3055" y="0"/>
                      </a:lnTo>
                      <a:cubicBezTo>
                        <a:pt x="2771" y="667"/>
                        <a:pt x="2483" y="581"/>
                        <a:pt x="2090" y="1942"/>
                      </a:cubicBezTo>
                      <a:cubicBezTo>
                        <a:pt x="1889" y="2651"/>
                        <a:pt x="2059" y="3476"/>
                        <a:pt x="2118" y="3783"/>
                      </a:cubicBezTo>
                      <a:cubicBezTo>
                        <a:pt x="2093" y="3766"/>
                        <a:pt x="2065" y="3759"/>
                        <a:pt x="2036" y="3759"/>
                      </a:cubicBezTo>
                      <a:cubicBezTo>
                        <a:pt x="1971" y="3759"/>
                        <a:pt x="1904" y="3799"/>
                        <a:pt x="1867" y="3853"/>
                      </a:cubicBezTo>
                      <a:cubicBezTo>
                        <a:pt x="1819" y="3934"/>
                        <a:pt x="1814" y="4034"/>
                        <a:pt x="1814" y="4129"/>
                      </a:cubicBezTo>
                      <a:cubicBezTo>
                        <a:pt x="1811" y="4333"/>
                        <a:pt x="1811" y="4537"/>
                        <a:pt x="1808" y="4740"/>
                      </a:cubicBezTo>
                      <a:cubicBezTo>
                        <a:pt x="1806" y="5033"/>
                        <a:pt x="1755" y="5396"/>
                        <a:pt x="1474" y="5479"/>
                      </a:cubicBezTo>
                      <a:cubicBezTo>
                        <a:pt x="1441" y="5489"/>
                        <a:pt x="1408" y="5493"/>
                        <a:pt x="1375" y="5493"/>
                      </a:cubicBezTo>
                      <a:cubicBezTo>
                        <a:pt x="1206" y="5493"/>
                        <a:pt x="1033" y="5376"/>
                        <a:pt x="935" y="5231"/>
                      </a:cubicBezTo>
                      <a:cubicBezTo>
                        <a:pt x="818" y="5053"/>
                        <a:pt x="787" y="4841"/>
                        <a:pt x="762" y="4634"/>
                      </a:cubicBezTo>
                      <a:cubicBezTo>
                        <a:pt x="736" y="4393"/>
                        <a:pt x="722" y="4139"/>
                        <a:pt x="830" y="3928"/>
                      </a:cubicBezTo>
                      <a:lnTo>
                        <a:pt x="830" y="3928"/>
                      </a:lnTo>
                      <a:cubicBezTo>
                        <a:pt x="552" y="4434"/>
                        <a:pt x="272" y="4951"/>
                        <a:pt x="165" y="5524"/>
                      </a:cubicBezTo>
                      <a:cubicBezTo>
                        <a:pt x="1" y="6420"/>
                        <a:pt x="302" y="7410"/>
                        <a:pt x="955" y="8107"/>
                      </a:cubicBezTo>
                      <a:lnTo>
                        <a:pt x="6328" y="8124"/>
                      </a:lnTo>
                      <a:cubicBezTo>
                        <a:pt x="6336" y="8125"/>
                        <a:pt x="6344" y="8125"/>
                        <a:pt x="6352" y="8125"/>
                      </a:cubicBezTo>
                      <a:cubicBezTo>
                        <a:pt x="6674" y="8125"/>
                        <a:pt x="6961" y="7851"/>
                        <a:pt x="6969" y="7533"/>
                      </a:cubicBezTo>
                      <a:cubicBezTo>
                        <a:pt x="7218" y="7491"/>
                        <a:pt x="7407" y="7301"/>
                        <a:pt x="7516" y="7086"/>
                      </a:cubicBezTo>
                      <a:cubicBezTo>
                        <a:pt x="7625" y="6869"/>
                        <a:pt x="7664" y="6618"/>
                        <a:pt x="7698" y="6375"/>
                      </a:cubicBezTo>
                      <a:cubicBezTo>
                        <a:pt x="7781" y="5775"/>
                        <a:pt x="7848" y="5170"/>
                        <a:pt x="7790" y="4562"/>
                      </a:cubicBezTo>
                      <a:cubicBezTo>
                        <a:pt x="7725" y="3956"/>
                        <a:pt x="7530" y="3337"/>
                        <a:pt x="7140" y="2846"/>
                      </a:cubicBezTo>
                      <a:cubicBezTo>
                        <a:pt x="6958" y="2620"/>
                        <a:pt x="6730" y="2411"/>
                        <a:pt x="6568" y="2174"/>
                      </a:cubicBezTo>
                      <a:lnTo>
                        <a:pt x="6568" y="2174"/>
                      </a:lnTo>
                      <a:cubicBezTo>
                        <a:pt x="6607" y="2787"/>
                        <a:pt x="7008" y="3398"/>
                        <a:pt x="6409" y="3990"/>
                      </a:cubicBezTo>
                      <a:cubicBezTo>
                        <a:pt x="5870" y="3739"/>
                        <a:pt x="5558" y="2860"/>
                        <a:pt x="5803" y="2229"/>
                      </a:cubicBezTo>
                      <a:lnTo>
                        <a:pt x="5803" y="2229"/>
                      </a:lnTo>
                      <a:cubicBezTo>
                        <a:pt x="5240" y="2946"/>
                        <a:pt x="5789" y="3898"/>
                        <a:pt x="5711" y="4509"/>
                      </a:cubicBezTo>
                      <a:cubicBezTo>
                        <a:pt x="5552" y="3683"/>
                        <a:pt x="4908" y="3334"/>
                        <a:pt x="4534" y="2573"/>
                      </a:cubicBezTo>
                      <a:lnTo>
                        <a:pt x="4534" y="2573"/>
                      </a:lnTo>
                      <a:cubicBezTo>
                        <a:pt x="4629" y="2921"/>
                        <a:pt x="4484" y="3041"/>
                        <a:pt x="4372" y="3376"/>
                      </a:cubicBezTo>
                      <a:cubicBezTo>
                        <a:pt x="4353" y="3423"/>
                        <a:pt x="4336" y="3474"/>
                        <a:pt x="4291" y="3502"/>
                      </a:cubicBezTo>
                      <a:cubicBezTo>
                        <a:pt x="4270" y="3514"/>
                        <a:pt x="4247" y="3519"/>
                        <a:pt x="4223" y="3519"/>
                      </a:cubicBezTo>
                      <a:cubicBezTo>
                        <a:pt x="4166" y="3519"/>
                        <a:pt x="4104" y="3491"/>
                        <a:pt x="4051" y="3460"/>
                      </a:cubicBezTo>
                      <a:cubicBezTo>
                        <a:pt x="3850" y="3342"/>
                        <a:pt x="3669" y="3195"/>
                        <a:pt x="3521" y="3024"/>
                      </a:cubicBezTo>
                      <a:lnTo>
                        <a:pt x="3521" y="3024"/>
                      </a:lnTo>
                      <a:cubicBezTo>
                        <a:pt x="3538" y="3111"/>
                        <a:pt x="3527" y="3206"/>
                        <a:pt x="3485" y="3281"/>
                      </a:cubicBezTo>
                      <a:cubicBezTo>
                        <a:pt x="2938" y="2910"/>
                        <a:pt x="2673" y="2221"/>
                        <a:pt x="2676" y="1585"/>
                      </a:cubicBezTo>
                      <a:cubicBezTo>
                        <a:pt x="2679" y="1033"/>
                        <a:pt x="2846" y="505"/>
                        <a:pt x="30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16"/>
                <p:cNvSpPr/>
                <p:nvPr/>
              </p:nvSpPr>
              <p:spPr>
                <a:xfrm>
                  <a:off x="2276550" y="4455675"/>
                  <a:ext cx="2325" cy="1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414" extrusionOk="0">
                      <a:moveTo>
                        <a:pt x="11" y="0"/>
                      </a:moveTo>
                      <a:lnTo>
                        <a:pt x="11" y="0"/>
                      </a:lnTo>
                      <a:cubicBezTo>
                        <a:pt x="0" y="126"/>
                        <a:pt x="25" y="265"/>
                        <a:pt x="78" y="413"/>
                      </a:cubicBezTo>
                      <a:cubicBezTo>
                        <a:pt x="92" y="285"/>
                        <a:pt x="73" y="148"/>
                        <a:pt x="11" y="0"/>
                      </a:cubicBezTo>
                      <a:close/>
                    </a:path>
                  </a:pathLst>
                </a:custGeom>
                <a:solidFill>
                  <a:srgbClr val="FFB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16"/>
                <p:cNvSpPr/>
                <p:nvPr/>
              </p:nvSpPr>
              <p:spPr>
                <a:xfrm>
                  <a:off x="2319375" y="4436975"/>
                  <a:ext cx="4700" cy="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710" extrusionOk="0">
                      <a:moveTo>
                        <a:pt x="87" y="1"/>
                      </a:moveTo>
                      <a:cubicBezTo>
                        <a:pt x="70" y="82"/>
                        <a:pt x="50" y="163"/>
                        <a:pt x="36" y="246"/>
                      </a:cubicBezTo>
                      <a:cubicBezTo>
                        <a:pt x="0" y="422"/>
                        <a:pt x="0" y="659"/>
                        <a:pt x="151" y="709"/>
                      </a:cubicBezTo>
                      <a:cubicBezTo>
                        <a:pt x="187" y="467"/>
                        <a:pt x="154" y="229"/>
                        <a:pt x="87" y="1"/>
                      </a:cubicBezTo>
                      <a:close/>
                    </a:path>
                  </a:pathLst>
                </a:custGeom>
                <a:solidFill>
                  <a:srgbClr val="FFB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16"/>
                <p:cNvSpPr/>
                <p:nvPr/>
              </p:nvSpPr>
              <p:spPr>
                <a:xfrm>
                  <a:off x="2169275" y="4441925"/>
                  <a:ext cx="193575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3" h="6828" extrusionOk="0">
                      <a:moveTo>
                        <a:pt x="2182" y="1"/>
                      </a:moveTo>
                      <a:lnTo>
                        <a:pt x="2182" y="1"/>
                      </a:lnTo>
                      <a:cubicBezTo>
                        <a:pt x="2112" y="171"/>
                        <a:pt x="2043" y="380"/>
                        <a:pt x="1967" y="642"/>
                      </a:cubicBezTo>
                      <a:cubicBezTo>
                        <a:pt x="1764" y="1348"/>
                        <a:pt x="1934" y="2177"/>
                        <a:pt x="1995" y="2484"/>
                      </a:cubicBezTo>
                      <a:cubicBezTo>
                        <a:pt x="1969" y="2467"/>
                        <a:pt x="1941" y="2459"/>
                        <a:pt x="1912" y="2459"/>
                      </a:cubicBezTo>
                      <a:cubicBezTo>
                        <a:pt x="1847" y="2459"/>
                        <a:pt x="1781" y="2497"/>
                        <a:pt x="1744" y="2553"/>
                      </a:cubicBezTo>
                      <a:cubicBezTo>
                        <a:pt x="1733" y="2570"/>
                        <a:pt x="1727" y="2587"/>
                        <a:pt x="1719" y="2609"/>
                      </a:cubicBezTo>
                      <a:cubicBezTo>
                        <a:pt x="1727" y="2626"/>
                        <a:pt x="1730" y="2640"/>
                        <a:pt x="1733" y="2657"/>
                      </a:cubicBezTo>
                      <a:cubicBezTo>
                        <a:pt x="1917" y="3265"/>
                        <a:pt x="2132" y="3912"/>
                        <a:pt x="1951" y="4523"/>
                      </a:cubicBezTo>
                      <a:cubicBezTo>
                        <a:pt x="1806" y="5000"/>
                        <a:pt x="1415" y="5399"/>
                        <a:pt x="938" y="5544"/>
                      </a:cubicBezTo>
                      <a:cubicBezTo>
                        <a:pt x="844" y="5573"/>
                        <a:pt x="744" y="5592"/>
                        <a:pt x="647" y="5592"/>
                      </a:cubicBezTo>
                      <a:cubicBezTo>
                        <a:pt x="574" y="5592"/>
                        <a:pt x="503" y="5581"/>
                        <a:pt x="436" y="5555"/>
                      </a:cubicBezTo>
                      <a:cubicBezTo>
                        <a:pt x="132" y="5432"/>
                        <a:pt x="28" y="5073"/>
                        <a:pt x="1" y="4738"/>
                      </a:cubicBezTo>
                      <a:lnTo>
                        <a:pt x="1" y="4738"/>
                      </a:lnTo>
                      <a:cubicBezTo>
                        <a:pt x="3" y="5486"/>
                        <a:pt x="302" y="6244"/>
                        <a:pt x="829" y="6811"/>
                      </a:cubicBezTo>
                      <a:lnTo>
                        <a:pt x="6205" y="6827"/>
                      </a:lnTo>
                      <a:cubicBezTo>
                        <a:pt x="6213" y="6828"/>
                        <a:pt x="6221" y="6828"/>
                        <a:pt x="6229" y="6828"/>
                      </a:cubicBezTo>
                      <a:cubicBezTo>
                        <a:pt x="6549" y="6828"/>
                        <a:pt x="6839" y="6555"/>
                        <a:pt x="6847" y="6236"/>
                      </a:cubicBezTo>
                      <a:cubicBezTo>
                        <a:pt x="7092" y="6194"/>
                        <a:pt x="7285" y="6004"/>
                        <a:pt x="7393" y="5790"/>
                      </a:cubicBezTo>
                      <a:cubicBezTo>
                        <a:pt x="7500" y="5572"/>
                        <a:pt x="7539" y="5321"/>
                        <a:pt x="7575" y="5078"/>
                      </a:cubicBezTo>
                      <a:cubicBezTo>
                        <a:pt x="7675" y="4481"/>
                        <a:pt x="7742" y="3876"/>
                        <a:pt x="7684" y="3268"/>
                      </a:cubicBezTo>
                      <a:cubicBezTo>
                        <a:pt x="7656" y="2983"/>
                        <a:pt x="7594" y="2699"/>
                        <a:pt x="7502" y="2425"/>
                      </a:cubicBezTo>
                      <a:cubicBezTo>
                        <a:pt x="7480" y="2523"/>
                        <a:pt x="7435" y="2620"/>
                        <a:pt x="7349" y="2662"/>
                      </a:cubicBezTo>
                      <a:cubicBezTo>
                        <a:pt x="7319" y="2676"/>
                        <a:pt x="7288" y="2682"/>
                        <a:pt x="7256" y="2682"/>
                      </a:cubicBezTo>
                      <a:cubicBezTo>
                        <a:pt x="7181" y="2682"/>
                        <a:pt x="7104" y="2649"/>
                        <a:pt x="7048" y="2598"/>
                      </a:cubicBezTo>
                      <a:cubicBezTo>
                        <a:pt x="6967" y="2526"/>
                        <a:pt x="6919" y="2425"/>
                        <a:pt x="6869" y="2330"/>
                      </a:cubicBezTo>
                      <a:cubicBezTo>
                        <a:pt x="6785" y="2152"/>
                        <a:pt x="6699" y="1976"/>
                        <a:pt x="6615" y="1803"/>
                      </a:cubicBezTo>
                      <a:lnTo>
                        <a:pt x="6615" y="1803"/>
                      </a:lnTo>
                      <a:cubicBezTo>
                        <a:pt x="6632" y="1984"/>
                        <a:pt x="6618" y="2163"/>
                        <a:pt x="6543" y="2339"/>
                      </a:cubicBezTo>
                      <a:cubicBezTo>
                        <a:pt x="6562" y="2609"/>
                        <a:pt x="6518" y="2874"/>
                        <a:pt x="6353" y="3078"/>
                      </a:cubicBezTo>
                      <a:cubicBezTo>
                        <a:pt x="6322" y="3117"/>
                        <a:pt x="6283" y="3156"/>
                        <a:pt x="6236" y="3176"/>
                      </a:cubicBezTo>
                      <a:cubicBezTo>
                        <a:pt x="6207" y="3188"/>
                        <a:pt x="6177" y="3193"/>
                        <a:pt x="6147" y="3193"/>
                      </a:cubicBezTo>
                      <a:cubicBezTo>
                        <a:pt x="6087" y="3193"/>
                        <a:pt x="6026" y="3173"/>
                        <a:pt x="5971" y="3148"/>
                      </a:cubicBezTo>
                      <a:cubicBezTo>
                        <a:pt x="5814" y="3078"/>
                        <a:pt x="5678" y="2961"/>
                        <a:pt x="5583" y="2818"/>
                      </a:cubicBezTo>
                      <a:lnTo>
                        <a:pt x="5583" y="2818"/>
                      </a:lnTo>
                      <a:cubicBezTo>
                        <a:pt x="5605" y="2961"/>
                        <a:pt x="5611" y="3089"/>
                        <a:pt x="5594" y="3209"/>
                      </a:cubicBezTo>
                      <a:cubicBezTo>
                        <a:pt x="5502" y="2726"/>
                        <a:pt x="5245" y="2408"/>
                        <a:pt x="4972" y="2074"/>
                      </a:cubicBezTo>
                      <a:lnTo>
                        <a:pt x="4972" y="2074"/>
                      </a:lnTo>
                      <a:cubicBezTo>
                        <a:pt x="5022" y="2208"/>
                        <a:pt x="5075" y="2339"/>
                        <a:pt x="5120" y="2475"/>
                      </a:cubicBezTo>
                      <a:cubicBezTo>
                        <a:pt x="5245" y="2849"/>
                        <a:pt x="5318" y="3268"/>
                        <a:pt x="5173" y="3633"/>
                      </a:cubicBezTo>
                      <a:cubicBezTo>
                        <a:pt x="5148" y="3700"/>
                        <a:pt x="5111" y="3761"/>
                        <a:pt x="5061" y="3809"/>
                      </a:cubicBezTo>
                      <a:cubicBezTo>
                        <a:pt x="5004" y="3858"/>
                        <a:pt x="4937" y="3879"/>
                        <a:pt x="4867" y="3879"/>
                      </a:cubicBezTo>
                      <a:cubicBezTo>
                        <a:pt x="4705" y="3879"/>
                        <a:pt x="4527" y="3767"/>
                        <a:pt x="4414" y="3633"/>
                      </a:cubicBezTo>
                      <a:cubicBezTo>
                        <a:pt x="4090" y="3251"/>
                        <a:pt x="3990" y="2715"/>
                        <a:pt x="4051" y="2210"/>
                      </a:cubicBezTo>
                      <a:cubicBezTo>
                        <a:pt x="4009" y="2199"/>
                        <a:pt x="3965" y="2180"/>
                        <a:pt x="3926" y="2157"/>
                      </a:cubicBezTo>
                      <a:cubicBezTo>
                        <a:pt x="3842" y="2110"/>
                        <a:pt x="3767" y="2057"/>
                        <a:pt x="3689" y="1998"/>
                      </a:cubicBezTo>
                      <a:lnTo>
                        <a:pt x="3689" y="1998"/>
                      </a:lnTo>
                      <a:cubicBezTo>
                        <a:pt x="3694" y="2060"/>
                        <a:pt x="3697" y="2127"/>
                        <a:pt x="3697" y="2191"/>
                      </a:cubicBezTo>
                      <a:cubicBezTo>
                        <a:pt x="3694" y="2283"/>
                        <a:pt x="3686" y="2386"/>
                        <a:pt x="3633" y="2461"/>
                      </a:cubicBezTo>
                      <a:cubicBezTo>
                        <a:pt x="3571" y="2553"/>
                        <a:pt x="3454" y="2595"/>
                        <a:pt x="3343" y="2609"/>
                      </a:cubicBezTo>
                      <a:cubicBezTo>
                        <a:pt x="3314" y="2612"/>
                        <a:pt x="3286" y="2614"/>
                        <a:pt x="3258" y="2614"/>
                      </a:cubicBezTo>
                      <a:cubicBezTo>
                        <a:pt x="2922" y="2614"/>
                        <a:pt x="2602" y="2392"/>
                        <a:pt x="2422" y="2099"/>
                      </a:cubicBezTo>
                      <a:cubicBezTo>
                        <a:pt x="2227" y="1781"/>
                        <a:pt x="2171" y="1404"/>
                        <a:pt x="2151" y="1036"/>
                      </a:cubicBezTo>
                      <a:cubicBezTo>
                        <a:pt x="2135" y="690"/>
                        <a:pt x="2143" y="341"/>
                        <a:pt x="21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16"/>
                <p:cNvSpPr/>
                <p:nvPr/>
              </p:nvSpPr>
              <p:spPr>
                <a:xfrm>
                  <a:off x="2093325" y="4567325"/>
                  <a:ext cx="344775" cy="7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1" h="3159" extrusionOk="0">
                      <a:moveTo>
                        <a:pt x="8219" y="1"/>
                      </a:moveTo>
                      <a:cubicBezTo>
                        <a:pt x="7538" y="87"/>
                        <a:pt x="7075" y="391"/>
                        <a:pt x="6897" y="988"/>
                      </a:cubicBezTo>
                      <a:cubicBezTo>
                        <a:pt x="6696" y="369"/>
                        <a:pt x="6236" y="82"/>
                        <a:pt x="5602" y="18"/>
                      </a:cubicBezTo>
                      <a:lnTo>
                        <a:pt x="366" y="1834"/>
                      </a:lnTo>
                      <a:cubicBezTo>
                        <a:pt x="1" y="2199"/>
                        <a:pt x="145" y="3159"/>
                        <a:pt x="612" y="3159"/>
                      </a:cubicBezTo>
                      <a:cubicBezTo>
                        <a:pt x="613" y="3159"/>
                        <a:pt x="614" y="3159"/>
                        <a:pt x="614" y="3159"/>
                      </a:cubicBezTo>
                      <a:lnTo>
                        <a:pt x="12744" y="3159"/>
                      </a:lnTo>
                      <a:cubicBezTo>
                        <a:pt x="13347" y="3159"/>
                        <a:pt x="13790" y="2037"/>
                        <a:pt x="13238" y="1624"/>
                      </a:cubicBezTo>
                      <a:lnTo>
                        <a:pt x="8219" y="1"/>
                      </a:lnTo>
                      <a:close/>
                    </a:path>
                  </a:pathLst>
                </a:custGeom>
                <a:solidFill>
                  <a:srgbClr val="8552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16"/>
                <p:cNvSpPr/>
                <p:nvPr/>
              </p:nvSpPr>
              <p:spPr>
                <a:xfrm>
                  <a:off x="2097225" y="4576050"/>
                  <a:ext cx="336900" cy="7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2810" extrusionOk="0">
                      <a:moveTo>
                        <a:pt x="7157" y="1"/>
                      </a:moveTo>
                      <a:cubicBezTo>
                        <a:pt x="6961" y="160"/>
                        <a:pt x="6822" y="372"/>
                        <a:pt x="6738" y="642"/>
                      </a:cubicBezTo>
                      <a:cubicBezTo>
                        <a:pt x="6654" y="388"/>
                        <a:pt x="6529" y="190"/>
                        <a:pt x="6367" y="40"/>
                      </a:cubicBezTo>
                      <a:cubicBezTo>
                        <a:pt x="6124" y="678"/>
                        <a:pt x="4459" y="1443"/>
                        <a:pt x="2352" y="1833"/>
                      </a:cubicBezTo>
                      <a:cubicBezTo>
                        <a:pt x="1499" y="1990"/>
                        <a:pt x="693" y="2071"/>
                        <a:pt x="6" y="2071"/>
                      </a:cubicBezTo>
                      <a:cubicBezTo>
                        <a:pt x="1" y="2439"/>
                        <a:pt x="165" y="2810"/>
                        <a:pt x="458" y="2810"/>
                      </a:cubicBezTo>
                      <a:lnTo>
                        <a:pt x="12588" y="2810"/>
                      </a:lnTo>
                      <a:cubicBezTo>
                        <a:pt x="13085" y="2810"/>
                        <a:pt x="13475" y="2045"/>
                        <a:pt x="13286" y="1546"/>
                      </a:cubicBezTo>
                      <a:lnTo>
                        <a:pt x="13286" y="1546"/>
                      </a:lnTo>
                      <a:cubicBezTo>
                        <a:pt x="13014" y="1683"/>
                        <a:pt x="12625" y="1751"/>
                        <a:pt x="12160" y="1751"/>
                      </a:cubicBezTo>
                      <a:cubicBezTo>
                        <a:pt x="11408" y="1751"/>
                        <a:pt x="10454" y="1573"/>
                        <a:pt x="9464" y="1214"/>
                      </a:cubicBezTo>
                      <a:cubicBezTo>
                        <a:pt x="8535" y="879"/>
                        <a:pt x="7734" y="447"/>
                        <a:pt x="71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16"/>
                <p:cNvSpPr/>
                <p:nvPr/>
              </p:nvSpPr>
              <p:spPr>
                <a:xfrm>
                  <a:off x="2265800" y="4592150"/>
                  <a:ext cx="55825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1737" extrusionOk="0">
                      <a:moveTo>
                        <a:pt x="1" y="1"/>
                      </a:moveTo>
                      <a:lnTo>
                        <a:pt x="494" y="1625"/>
                      </a:lnTo>
                      <a:cubicBezTo>
                        <a:pt x="804" y="1543"/>
                        <a:pt x="1073" y="1513"/>
                        <a:pt x="1300" y="1513"/>
                      </a:cubicBezTo>
                      <a:cubicBezTo>
                        <a:pt x="1921" y="1513"/>
                        <a:pt x="2232" y="1736"/>
                        <a:pt x="2232" y="1736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16"/>
                <p:cNvSpPr/>
                <p:nvPr/>
              </p:nvSpPr>
              <p:spPr>
                <a:xfrm>
                  <a:off x="2092700" y="4613300"/>
                  <a:ext cx="32175" cy="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496" extrusionOk="0">
                      <a:moveTo>
                        <a:pt x="459" y="0"/>
                      </a:moveTo>
                      <a:cubicBezTo>
                        <a:pt x="406" y="0"/>
                        <a:pt x="355" y="11"/>
                        <a:pt x="307" y="34"/>
                      </a:cubicBezTo>
                      <a:cubicBezTo>
                        <a:pt x="53" y="151"/>
                        <a:pt x="0" y="567"/>
                        <a:pt x="182" y="963"/>
                      </a:cubicBezTo>
                      <a:cubicBezTo>
                        <a:pt x="334" y="1288"/>
                        <a:pt x="597" y="1496"/>
                        <a:pt x="826" y="1496"/>
                      </a:cubicBezTo>
                      <a:cubicBezTo>
                        <a:pt x="879" y="1496"/>
                        <a:pt x="930" y="1485"/>
                        <a:pt x="977" y="1462"/>
                      </a:cubicBezTo>
                      <a:cubicBezTo>
                        <a:pt x="1233" y="1345"/>
                        <a:pt x="1286" y="929"/>
                        <a:pt x="1102" y="530"/>
                      </a:cubicBezTo>
                      <a:cubicBezTo>
                        <a:pt x="952" y="208"/>
                        <a:pt x="690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6642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16"/>
                <p:cNvSpPr/>
                <p:nvPr/>
              </p:nvSpPr>
              <p:spPr>
                <a:xfrm>
                  <a:off x="2398875" y="4607750"/>
                  <a:ext cx="3580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685" extrusionOk="0">
                      <a:moveTo>
                        <a:pt x="961" y="0"/>
                      </a:moveTo>
                      <a:cubicBezTo>
                        <a:pt x="695" y="0"/>
                        <a:pt x="375" y="268"/>
                        <a:pt x="204" y="660"/>
                      </a:cubicBezTo>
                      <a:cubicBezTo>
                        <a:pt x="1" y="1112"/>
                        <a:pt x="67" y="1561"/>
                        <a:pt x="349" y="1665"/>
                      </a:cubicBezTo>
                      <a:cubicBezTo>
                        <a:pt x="387" y="1678"/>
                        <a:pt x="427" y="1684"/>
                        <a:pt x="469" y="1684"/>
                      </a:cubicBezTo>
                      <a:cubicBezTo>
                        <a:pt x="735" y="1684"/>
                        <a:pt x="1052" y="1415"/>
                        <a:pt x="1228" y="1026"/>
                      </a:cubicBezTo>
                      <a:cubicBezTo>
                        <a:pt x="1432" y="571"/>
                        <a:pt x="1365" y="122"/>
                        <a:pt x="1083" y="21"/>
                      </a:cubicBezTo>
                      <a:cubicBezTo>
                        <a:pt x="1044" y="7"/>
                        <a:pt x="1003" y="0"/>
                        <a:pt x="961" y="0"/>
                      </a:cubicBezTo>
                      <a:close/>
                    </a:path>
                  </a:pathLst>
                </a:custGeom>
                <a:solidFill>
                  <a:srgbClr val="6642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16"/>
                <p:cNvSpPr/>
                <p:nvPr/>
              </p:nvSpPr>
              <p:spPr>
                <a:xfrm>
                  <a:off x="1972950" y="4291075"/>
                  <a:ext cx="58232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1047" extrusionOk="0">
                      <a:moveTo>
                        <a:pt x="480" y="0"/>
                      </a:moveTo>
                      <a:cubicBezTo>
                        <a:pt x="215" y="0"/>
                        <a:pt x="0" y="218"/>
                        <a:pt x="0" y="483"/>
                      </a:cubicBezTo>
                      <a:lnTo>
                        <a:pt x="0" y="567"/>
                      </a:lnTo>
                      <a:cubicBezTo>
                        <a:pt x="0" y="832"/>
                        <a:pt x="215" y="1047"/>
                        <a:pt x="480" y="1047"/>
                      </a:cubicBezTo>
                      <a:lnTo>
                        <a:pt x="22804" y="1047"/>
                      </a:lnTo>
                      <a:cubicBezTo>
                        <a:pt x="23069" y="1047"/>
                        <a:pt x="23284" y="832"/>
                        <a:pt x="23284" y="567"/>
                      </a:cubicBezTo>
                      <a:lnTo>
                        <a:pt x="23284" y="483"/>
                      </a:lnTo>
                      <a:cubicBezTo>
                        <a:pt x="23292" y="215"/>
                        <a:pt x="23075" y="0"/>
                        <a:pt x="228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16"/>
                <p:cNvSpPr/>
                <p:nvPr/>
              </p:nvSpPr>
              <p:spPr>
                <a:xfrm>
                  <a:off x="2072400" y="4300700"/>
                  <a:ext cx="372525" cy="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1" h="495" extrusionOk="0">
                      <a:moveTo>
                        <a:pt x="1" y="0"/>
                      </a:moveTo>
                      <a:lnTo>
                        <a:pt x="1" y="494"/>
                      </a:lnTo>
                      <a:lnTo>
                        <a:pt x="14901" y="494"/>
                      </a:ln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D8A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16"/>
                <p:cNvSpPr/>
                <p:nvPr/>
              </p:nvSpPr>
              <p:spPr>
                <a:xfrm>
                  <a:off x="1973025" y="4291075"/>
                  <a:ext cx="582336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7" h="1047" extrusionOk="0">
                      <a:moveTo>
                        <a:pt x="483" y="0"/>
                      </a:moveTo>
                      <a:cubicBezTo>
                        <a:pt x="218" y="0"/>
                        <a:pt x="0" y="218"/>
                        <a:pt x="0" y="483"/>
                      </a:cubicBezTo>
                      <a:lnTo>
                        <a:pt x="0" y="567"/>
                      </a:lnTo>
                      <a:cubicBezTo>
                        <a:pt x="0" y="832"/>
                        <a:pt x="218" y="1047"/>
                        <a:pt x="483" y="1047"/>
                      </a:cubicBezTo>
                      <a:lnTo>
                        <a:pt x="20324" y="1047"/>
                      </a:lnTo>
                      <a:cubicBezTo>
                        <a:pt x="20589" y="1047"/>
                        <a:pt x="20806" y="832"/>
                        <a:pt x="20806" y="567"/>
                      </a:cubicBezTo>
                      <a:lnTo>
                        <a:pt x="20806" y="483"/>
                      </a:lnTo>
                      <a:cubicBezTo>
                        <a:pt x="20806" y="215"/>
                        <a:pt x="20589" y="0"/>
                        <a:pt x="2032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16"/>
                <p:cNvSpPr/>
                <p:nvPr/>
              </p:nvSpPr>
              <p:spPr>
                <a:xfrm>
                  <a:off x="2504900" y="4528075"/>
                  <a:ext cx="1129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7" h="606" extrusionOk="0">
                      <a:moveTo>
                        <a:pt x="0" y="0"/>
                      </a:moveTo>
                      <a:lnTo>
                        <a:pt x="0" y="606"/>
                      </a:lnTo>
                      <a:lnTo>
                        <a:pt x="4517" y="606"/>
                      </a:lnTo>
                      <a:lnTo>
                        <a:pt x="43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16"/>
                <p:cNvSpPr/>
                <p:nvPr/>
              </p:nvSpPr>
              <p:spPr>
                <a:xfrm>
                  <a:off x="2583150" y="4528075"/>
                  <a:ext cx="3467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606" extrusionOk="0">
                      <a:moveTo>
                        <a:pt x="0" y="0"/>
                      </a:moveTo>
                      <a:lnTo>
                        <a:pt x="87" y="606"/>
                      </a:lnTo>
                      <a:lnTo>
                        <a:pt x="1387" y="606"/>
                      </a:lnTo>
                      <a:lnTo>
                        <a:pt x="120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16"/>
                <p:cNvSpPr/>
                <p:nvPr/>
              </p:nvSpPr>
              <p:spPr>
                <a:xfrm>
                  <a:off x="2073250" y="4491875"/>
                  <a:ext cx="1542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7307" extrusionOk="0">
                      <a:moveTo>
                        <a:pt x="410" y="0"/>
                      </a:moveTo>
                      <a:cubicBezTo>
                        <a:pt x="301" y="0"/>
                        <a:pt x="212" y="87"/>
                        <a:pt x="206" y="196"/>
                      </a:cubicBezTo>
                      <a:lnTo>
                        <a:pt x="0" y="7307"/>
                      </a:lnTo>
                      <a:lnTo>
                        <a:pt x="405" y="7307"/>
                      </a:lnTo>
                      <a:lnTo>
                        <a:pt x="611" y="207"/>
                      </a:lnTo>
                      <a:cubicBezTo>
                        <a:pt x="617" y="95"/>
                        <a:pt x="524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16"/>
                <p:cNvSpPr/>
                <p:nvPr/>
              </p:nvSpPr>
              <p:spPr>
                <a:xfrm>
                  <a:off x="2139000" y="4491875"/>
                  <a:ext cx="1537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7307" extrusionOk="0">
                      <a:moveTo>
                        <a:pt x="408" y="0"/>
                      </a:moveTo>
                      <a:cubicBezTo>
                        <a:pt x="302" y="0"/>
                        <a:pt x="210" y="87"/>
                        <a:pt x="207" y="196"/>
                      </a:cubicBezTo>
                      <a:lnTo>
                        <a:pt x="1" y="7307"/>
                      </a:lnTo>
                      <a:lnTo>
                        <a:pt x="405" y="7307"/>
                      </a:lnTo>
                      <a:lnTo>
                        <a:pt x="612" y="207"/>
                      </a:lnTo>
                      <a:cubicBezTo>
                        <a:pt x="615" y="95"/>
                        <a:pt x="520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16"/>
                <p:cNvSpPr/>
                <p:nvPr/>
              </p:nvSpPr>
              <p:spPr>
                <a:xfrm>
                  <a:off x="2204625" y="4491875"/>
                  <a:ext cx="1537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7307" extrusionOk="0">
                      <a:moveTo>
                        <a:pt x="411" y="0"/>
                      </a:moveTo>
                      <a:cubicBezTo>
                        <a:pt x="302" y="0"/>
                        <a:pt x="210" y="87"/>
                        <a:pt x="207" y="196"/>
                      </a:cubicBezTo>
                      <a:lnTo>
                        <a:pt x="1" y="7307"/>
                      </a:lnTo>
                      <a:lnTo>
                        <a:pt x="405" y="7307"/>
                      </a:lnTo>
                      <a:lnTo>
                        <a:pt x="612" y="207"/>
                      </a:lnTo>
                      <a:cubicBezTo>
                        <a:pt x="615" y="95"/>
                        <a:pt x="525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16"/>
                <p:cNvSpPr/>
                <p:nvPr/>
              </p:nvSpPr>
              <p:spPr>
                <a:xfrm>
                  <a:off x="2270400" y="4491875"/>
                  <a:ext cx="15300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7307" extrusionOk="0">
                      <a:moveTo>
                        <a:pt x="408" y="0"/>
                      </a:moveTo>
                      <a:cubicBezTo>
                        <a:pt x="299" y="0"/>
                        <a:pt x="210" y="87"/>
                        <a:pt x="207" y="196"/>
                      </a:cubicBezTo>
                      <a:lnTo>
                        <a:pt x="1" y="7307"/>
                      </a:lnTo>
                      <a:lnTo>
                        <a:pt x="405" y="7307"/>
                      </a:lnTo>
                      <a:lnTo>
                        <a:pt x="612" y="207"/>
                      </a:lnTo>
                      <a:cubicBezTo>
                        <a:pt x="612" y="95"/>
                        <a:pt x="520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16"/>
                <p:cNvSpPr/>
                <p:nvPr/>
              </p:nvSpPr>
              <p:spPr>
                <a:xfrm>
                  <a:off x="2336025" y="4491875"/>
                  <a:ext cx="1537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7307" extrusionOk="0">
                      <a:moveTo>
                        <a:pt x="408" y="0"/>
                      </a:moveTo>
                      <a:cubicBezTo>
                        <a:pt x="302" y="0"/>
                        <a:pt x="210" y="87"/>
                        <a:pt x="207" y="196"/>
                      </a:cubicBezTo>
                      <a:lnTo>
                        <a:pt x="1" y="7307"/>
                      </a:lnTo>
                      <a:lnTo>
                        <a:pt x="405" y="7307"/>
                      </a:lnTo>
                      <a:lnTo>
                        <a:pt x="612" y="207"/>
                      </a:lnTo>
                      <a:cubicBezTo>
                        <a:pt x="615" y="95"/>
                        <a:pt x="525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16"/>
                <p:cNvSpPr/>
                <p:nvPr/>
              </p:nvSpPr>
              <p:spPr>
                <a:xfrm>
                  <a:off x="2401675" y="4491875"/>
                  <a:ext cx="15350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7307" extrusionOk="0">
                      <a:moveTo>
                        <a:pt x="410" y="0"/>
                      </a:moveTo>
                      <a:cubicBezTo>
                        <a:pt x="301" y="0"/>
                        <a:pt x="209" y="87"/>
                        <a:pt x="207" y="196"/>
                      </a:cubicBezTo>
                      <a:lnTo>
                        <a:pt x="0" y="7307"/>
                      </a:lnTo>
                      <a:lnTo>
                        <a:pt x="405" y="7307"/>
                      </a:lnTo>
                      <a:lnTo>
                        <a:pt x="611" y="207"/>
                      </a:lnTo>
                      <a:cubicBezTo>
                        <a:pt x="614" y="95"/>
                        <a:pt x="525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16"/>
                <p:cNvSpPr/>
                <p:nvPr/>
              </p:nvSpPr>
              <p:spPr>
                <a:xfrm>
                  <a:off x="2049100" y="4548025"/>
                  <a:ext cx="407050" cy="1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2" h="416" extrusionOk="0">
                      <a:moveTo>
                        <a:pt x="9" y="0"/>
                      </a:moveTo>
                      <a:lnTo>
                        <a:pt x="1" y="416"/>
                      </a:lnTo>
                      <a:lnTo>
                        <a:pt x="16274" y="416"/>
                      </a:lnTo>
                      <a:lnTo>
                        <a:pt x="162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16"/>
                <p:cNvSpPr/>
                <p:nvPr/>
              </p:nvSpPr>
              <p:spPr>
                <a:xfrm>
                  <a:off x="2078200" y="4549825"/>
                  <a:ext cx="50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6" y="285"/>
                        <a:pt x="201" y="221"/>
                        <a:pt x="201" y="146"/>
                      </a:cubicBezTo>
                      <a:cubicBezTo>
                        <a:pt x="201" y="65"/>
                        <a:pt x="156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16"/>
                <p:cNvSpPr/>
                <p:nvPr/>
              </p:nvSpPr>
              <p:spPr>
                <a:xfrm>
                  <a:off x="2144875" y="4549825"/>
                  <a:ext cx="50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6" y="285"/>
                        <a:pt x="201" y="221"/>
                        <a:pt x="201" y="146"/>
                      </a:cubicBezTo>
                      <a:cubicBezTo>
                        <a:pt x="201" y="65"/>
                        <a:pt x="156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16"/>
                <p:cNvSpPr/>
                <p:nvPr/>
              </p:nvSpPr>
              <p:spPr>
                <a:xfrm>
                  <a:off x="2209800" y="4549825"/>
                  <a:ext cx="51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7" y="285"/>
                        <a:pt x="204" y="221"/>
                        <a:pt x="204" y="146"/>
                      </a:cubicBezTo>
                      <a:cubicBezTo>
                        <a:pt x="204" y="65"/>
                        <a:pt x="157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16"/>
                <p:cNvSpPr/>
                <p:nvPr/>
              </p:nvSpPr>
              <p:spPr>
                <a:xfrm>
                  <a:off x="2274950" y="4549825"/>
                  <a:ext cx="50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9" y="285"/>
                        <a:pt x="201" y="221"/>
                        <a:pt x="201" y="146"/>
                      </a:cubicBezTo>
                      <a:cubicBezTo>
                        <a:pt x="201" y="65"/>
                        <a:pt x="156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16"/>
                <p:cNvSpPr/>
                <p:nvPr/>
              </p:nvSpPr>
              <p:spPr>
                <a:xfrm>
                  <a:off x="2341975" y="4549825"/>
                  <a:ext cx="510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288" extrusionOk="0">
                      <a:moveTo>
                        <a:pt x="101" y="1"/>
                      </a:moveTo>
                      <a:cubicBezTo>
                        <a:pt x="45" y="1"/>
                        <a:pt x="0" y="65"/>
                        <a:pt x="0" y="146"/>
                      </a:cubicBezTo>
                      <a:cubicBezTo>
                        <a:pt x="0" y="224"/>
                        <a:pt x="45" y="288"/>
                        <a:pt x="101" y="288"/>
                      </a:cubicBezTo>
                      <a:cubicBezTo>
                        <a:pt x="156" y="285"/>
                        <a:pt x="204" y="221"/>
                        <a:pt x="204" y="146"/>
                      </a:cubicBezTo>
                      <a:cubicBezTo>
                        <a:pt x="204" y="65"/>
                        <a:pt x="156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16"/>
                <p:cNvSpPr/>
                <p:nvPr/>
              </p:nvSpPr>
              <p:spPr>
                <a:xfrm>
                  <a:off x="2406975" y="4549825"/>
                  <a:ext cx="510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288" extrusionOk="0">
                      <a:moveTo>
                        <a:pt x="103" y="1"/>
                      </a:moveTo>
                      <a:cubicBezTo>
                        <a:pt x="48" y="1"/>
                        <a:pt x="0" y="65"/>
                        <a:pt x="0" y="146"/>
                      </a:cubicBezTo>
                      <a:cubicBezTo>
                        <a:pt x="0" y="224"/>
                        <a:pt x="48" y="288"/>
                        <a:pt x="103" y="288"/>
                      </a:cubicBezTo>
                      <a:cubicBezTo>
                        <a:pt x="159" y="285"/>
                        <a:pt x="204" y="221"/>
                        <a:pt x="204" y="146"/>
                      </a:cubicBezTo>
                      <a:cubicBezTo>
                        <a:pt x="204" y="65"/>
                        <a:pt x="159" y="1"/>
                        <a:pt x="1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16"/>
                <p:cNvSpPr/>
                <p:nvPr/>
              </p:nvSpPr>
              <p:spPr>
                <a:xfrm>
                  <a:off x="2038150" y="4539300"/>
                  <a:ext cx="11950" cy="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1159" extrusionOk="0">
                      <a:moveTo>
                        <a:pt x="48" y="0"/>
                      </a:moveTo>
                      <a:lnTo>
                        <a:pt x="1" y="1158"/>
                      </a:lnTo>
                      <a:lnTo>
                        <a:pt x="433" y="1158"/>
                      </a:lnTo>
                      <a:lnTo>
                        <a:pt x="4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16"/>
                <p:cNvSpPr/>
                <p:nvPr/>
              </p:nvSpPr>
              <p:spPr>
                <a:xfrm>
                  <a:off x="2452925" y="4539300"/>
                  <a:ext cx="11950" cy="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1159" extrusionOk="0">
                      <a:moveTo>
                        <a:pt x="1" y="0"/>
                      </a:moveTo>
                      <a:lnTo>
                        <a:pt x="48" y="1158"/>
                      </a:lnTo>
                      <a:lnTo>
                        <a:pt x="478" y="1158"/>
                      </a:lnTo>
                      <a:lnTo>
                        <a:pt x="43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16"/>
                <p:cNvSpPr/>
                <p:nvPr/>
              </p:nvSpPr>
              <p:spPr>
                <a:xfrm>
                  <a:off x="1972725" y="4166575"/>
                  <a:ext cx="593184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0" h="1382" extrusionOk="0">
                      <a:moveTo>
                        <a:pt x="347" y="1"/>
                      </a:moveTo>
                      <a:cubicBezTo>
                        <a:pt x="154" y="1"/>
                        <a:pt x="1" y="154"/>
                        <a:pt x="1" y="347"/>
                      </a:cubicBezTo>
                      <a:lnTo>
                        <a:pt x="1" y="1039"/>
                      </a:lnTo>
                      <a:cubicBezTo>
                        <a:pt x="1" y="1228"/>
                        <a:pt x="154" y="1382"/>
                        <a:pt x="347" y="1382"/>
                      </a:cubicBezTo>
                      <a:lnTo>
                        <a:pt x="21853" y="1382"/>
                      </a:lnTo>
                      <a:cubicBezTo>
                        <a:pt x="22046" y="1382"/>
                        <a:pt x="22199" y="1228"/>
                        <a:pt x="22199" y="1039"/>
                      </a:cubicBezTo>
                      <a:lnTo>
                        <a:pt x="22199" y="347"/>
                      </a:lnTo>
                      <a:cubicBezTo>
                        <a:pt x="22194" y="154"/>
                        <a:pt x="22040" y="1"/>
                        <a:pt x="2185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7" name="Google Shape;3347;p16"/>
                <p:cNvSpPr/>
                <p:nvPr/>
              </p:nvSpPr>
              <p:spPr>
                <a:xfrm>
                  <a:off x="1934588" y="4521450"/>
                  <a:ext cx="52750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606" extrusionOk="0">
                      <a:moveTo>
                        <a:pt x="140" y="0"/>
                      </a:moveTo>
                      <a:lnTo>
                        <a:pt x="0" y="606"/>
                      </a:lnTo>
                      <a:lnTo>
                        <a:pt x="2110" y="606"/>
                      </a:lnTo>
                      <a:lnTo>
                        <a:pt x="21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8" name="Google Shape;3348;p16"/>
                <p:cNvSpPr/>
                <p:nvPr/>
              </p:nvSpPr>
              <p:spPr>
                <a:xfrm>
                  <a:off x="2682250" y="4355290"/>
                  <a:ext cx="57275" cy="3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1" h="12937" extrusionOk="0">
                      <a:moveTo>
                        <a:pt x="215" y="1"/>
                      </a:moveTo>
                      <a:lnTo>
                        <a:pt x="0" y="6"/>
                      </a:lnTo>
                      <a:cubicBezTo>
                        <a:pt x="95" y="2991"/>
                        <a:pt x="76" y="5329"/>
                        <a:pt x="62" y="7207"/>
                      </a:cubicBezTo>
                      <a:cubicBezTo>
                        <a:pt x="40" y="10423"/>
                        <a:pt x="26" y="12039"/>
                        <a:pt x="634" y="12652"/>
                      </a:cubicBezTo>
                      <a:cubicBezTo>
                        <a:pt x="826" y="12845"/>
                        <a:pt x="1077" y="12937"/>
                        <a:pt x="1398" y="12937"/>
                      </a:cubicBezTo>
                      <a:cubicBezTo>
                        <a:pt x="1741" y="12937"/>
                        <a:pt x="2001" y="12769"/>
                        <a:pt x="2129" y="12474"/>
                      </a:cubicBezTo>
                      <a:cubicBezTo>
                        <a:pt x="2291" y="12108"/>
                        <a:pt x="2213" y="11615"/>
                        <a:pt x="1953" y="11330"/>
                      </a:cubicBezTo>
                      <a:cubicBezTo>
                        <a:pt x="1809" y="11174"/>
                        <a:pt x="1628" y="11094"/>
                        <a:pt x="1425" y="11094"/>
                      </a:cubicBezTo>
                      <a:cubicBezTo>
                        <a:pt x="1333" y="11094"/>
                        <a:pt x="1237" y="11110"/>
                        <a:pt x="1139" y="11143"/>
                      </a:cubicBezTo>
                      <a:lnTo>
                        <a:pt x="1208" y="11347"/>
                      </a:lnTo>
                      <a:cubicBezTo>
                        <a:pt x="1289" y="11320"/>
                        <a:pt x="1361" y="11308"/>
                        <a:pt x="1426" y="11308"/>
                      </a:cubicBezTo>
                      <a:cubicBezTo>
                        <a:pt x="1601" y="11308"/>
                        <a:pt x="1719" y="11392"/>
                        <a:pt x="1794" y="11475"/>
                      </a:cubicBezTo>
                      <a:cubicBezTo>
                        <a:pt x="2001" y="11701"/>
                        <a:pt x="2059" y="12097"/>
                        <a:pt x="1934" y="12387"/>
                      </a:cubicBezTo>
                      <a:cubicBezTo>
                        <a:pt x="1870" y="12541"/>
                        <a:pt x="1719" y="12722"/>
                        <a:pt x="1398" y="12722"/>
                      </a:cubicBezTo>
                      <a:cubicBezTo>
                        <a:pt x="1133" y="12722"/>
                        <a:pt x="938" y="12652"/>
                        <a:pt x="787" y="12502"/>
                      </a:cubicBezTo>
                      <a:cubicBezTo>
                        <a:pt x="240" y="11949"/>
                        <a:pt x="254" y="10267"/>
                        <a:pt x="279" y="7212"/>
                      </a:cubicBezTo>
                      <a:cubicBezTo>
                        <a:pt x="293" y="5332"/>
                        <a:pt x="310" y="2989"/>
                        <a:pt x="2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16"/>
                <p:cNvSpPr/>
                <p:nvPr/>
              </p:nvSpPr>
              <p:spPr>
                <a:xfrm>
                  <a:off x="2590875" y="4355290"/>
                  <a:ext cx="57300" cy="3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12937" extrusionOk="0">
                      <a:moveTo>
                        <a:pt x="2076" y="1"/>
                      </a:moveTo>
                      <a:cubicBezTo>
                        <a:pt x="1979" y="2989"/>
                        <a:pt x="1998" y="5332"/>
                        <a:pt x="2012" y="7212"/>
                      </a:cubicBezTo>
                      <a:cubicBezTo>
                        <a:pt x="2037" y="10267"/>
                        <a:pt x="2049" y="11949"/>
                        <a:pt x="1505" y="12502"/>
                      </a:cubicBezTo>
                      <a:cubicBezTo>
                        <a:pt x="1354" y="12652"/>
                        <a:pt x="1159" y="12722"/>
                        <a:pt x="894" y="12722"/>
                      </a:cubicBezTo>
                      <a:cubicBezTo>
                        <a:pt x="573" y="12722"/>
                        <a:pt x="422" y="12541"/>
                        <a:pt x="355" y="12387"/>
                      </a:cubicBezTo>
                      <a:cubicBezTo>
                        <a:pt x="230" y="12100"/>
                        <a:pt x="291" y="11698"/>
                        <a:pt x="495" y="11475"/>
                      </a:cubicBezTo>
                      <a:cubicBezTo>
                        <a:pt x="572" y="11393"/>
                        <a:pt x="692" y="11310"/>
                        <a:pt x="867" y="11310"/>
                      </a:cubicBezTo>
                      <a:cubicBezTo>
                        <a:pt x="931" y="11310"/>
                        <a:pt x="1002" y="11321"/>
                        <a:pt x="1080" y="11347"/>
                      </a:cubicBezTo>
                      <a:lnTo>
                        <a:pt x="1150" y="11143"/>
                      </a:lnTo>
                      <a:cubicBezTo>
                        <a:pt x="1051" y="11109"/>
                        <a:pt x="955" y="11092"/>
                        <a:pt x="862" y="11092"/>
                      </a:cubicBezTo>
                      <a:cubicBezTo>
                        <a:pt x="662" y="11092"/>
                        <a:pt x="481" y="11172"/>
                        <a:pt x="338" y="11330"/>
                      </a:cubicBezTo>
                      <a:cubicBezTo>
                        <a:pt x="76" y="11615"/>
                        <a:pt x="1" y="12108"/>
                        <a:pt x="160" y="12474"/>
                      </a:cubicBezTo>
                      <a:cubicBezTo>
                        <a:pt x="294" y="12775"/>
                        <a:pt x="556" y="12937"/>
                        <a:pt x="896" y="12937"/>
                      </a:cubicBezTo>
                      <a:cubicBezTo>
                        <a:pt x="1217" y="12937"/>
                        <a:pt x="1468" y="12845"/>
                        <a:pt x="1658" y="12652"/>
                      </a:cubicBezTo>
                      <a:cubicBezTo>
                        <a:pt x="2266" y="12039"/>
                        <a:pt x="2252" y="10423"/>
                        <a:pt x="2230" y="7207"/>
                      </a:cubicBezTo>
                      <a:cubicBezTo>
                        <a:pt x="2216" y="5329"/>
                        <a:pt x="2196" y="2991"/>
                        <a:pt x="2291" y="6"/>
                      </a:cubicBezTo>
                      <a:lnTo>
                        <a:pt x="20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16"/>
                <p:cNvSpPr/>
                <p:nvPr/>
              </p:nvSpPr>
              <p:spPr>
                <a:xfrm>
                  <a:off x="2639500" y="4380115"/>
                  <a:ext cx="50375" cy="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" h="526" extrusionOk="0">
                      <a:moveTo>
                        <a:pt x="0" y="1"/>
                      </a:moveTo>
                      <a:lnTo>
                        <a:pt x="0" y="525"/>
                      </a:lnTo>
                      <a:lnTo>
                        <a:pt x="2015" y="525"/>
                      </a:lnTo>
                      <a:lnTo>
                        <a:pt x="20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16"/>
                <p:cNvSpPr/>
                <p:nvPr/>
              </p:nvSpPr>
              <p:spPr>
                <a:xfrm>
                  <a:off x="2637400" y="4356690"/>
                  <a:ext cx="53875" cy="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5" h="715" extrusionOk="0">
                      <a:moveTo>
                        <a:pt x="1" y="0"/>
                      </a:moveTo>
                      <a:lnTo>
                        <a:pt x="1" y="715"/>
                      </a:lnTo>
                      <a:lnTo>
                        <a:pt x="2154" y="715"/>
                      </a:lnTo>
                      <a:lnTo>
                        <a:pt x="2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16"/>
                <p:cNvSpPr/>
                <p:nvPr/>
              </p:nvSpPr>
              <p:spPr>
                <a:xfrm>
                  <a:off x="2625200" y="4343565"/>
                  <a:ext cx="7882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942" extrusionOk="0">
                      <a:moveTo>
                        <a:pt x="0" y="1"/>
                      </a:moveTo>
                      <a:cubicBezTo>
                        <a:pt x="84" y="528"/>
                        <a:pt x="759" y="941"/>
                        <a:pt x="1577" y="941"/>
                      </a:cubicBezTo>
                      <a:cubicBezTo>
                        <a:pt x="2397" y="941"/>
                        <a:pt x="3069" y="528"/>
                        <a:pt x="31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16"/>
                <p:cNvSpPr/>
                <p:nvPr/>
              </p:nvSpPr>
              <p:spPr>
                <a:xfrm>
                  <a:off x="2662300" y="4369390"/>
                  <a:ext cx="5400" cy="3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12265" extrusionOk="0">
                      <a:moveTo>
                        <a:pt x="1" y="0"/>
                      </a:moveTo>
                      <a:lnTo>
                        <a:pt x="1" y="12264"/>
                      </a:lnTo>
                      <a:lnTo>
                        <a:pt x="215" y="1226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16"/>
                <p:cNvSpPr/>
                <p:nvPr/>
              </p:nvSpPr>
              <p:spPr>
                <a:xfrm>
                  <a:off x="2107825" y="3572700"/>
                  <a:ext cx="296175" cy="24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9955" extrusionOk="0">
                      <a:moveTo>
                        <a:pt x="11796" y="1"/>
                      </a:moveTo>
                      <a:lnTo>
                        <a:pt x="1" y="9743"/>
                      </a:lnTo>
                      <a:lnTo>
                        <a:pt x="157" y="9955"/>
                      </a:lnTo>
                      <a:lnTo>
                        <a:pt x="11846" y="140"/>
                      </a:lnTo>
                      <a:lnTo>
                        <a:pt x="11796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16"/>
                <p:cNvSpPr/>
                <p:nvPr/>
              </p:nvSpPr>
              <p:spPr>
                <a:xfrm>
                  <a:off x="2136275" y="3843725"/>
                  <a:ext cx="143700" cy="8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8" h="3330" extrusionOk="0">
                      <a:moveTo>
                        <a:pt x="54" y="1"/>
                      </a:moveTo>
                      <a:lnTo>
                        <a:pt x="1" y="96"/>
                      </a:lnTo>
                      <a:lnTo>
                        <a:pt x="5695" y="3329"/>
                      </a:lnTo>
                      <a:lnTo>
                        <a:pt x="5748" y="3234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16"/>
                <p:cNvSpPr/>
                <p:nvPr/>
              </p:nvSpPr>
              <p:spPr>
                <a:xfrm>
                  <a:off x="2521425" y="3843875"/>
                  <a:ext cx="143700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8" h="3332" extrusionOk="0">
                      <a:moveTo>
                        <a:pt x="5694" y="0"/>
                      </a:moveTo>
                      <a:lnTo>
                        <a:pt x="0" y="3239"/>
                      </a:lnTo>
                      <a:lnTo>
                        <a:pt x="53" y="3331"/>
                      </a:lnTo>
                      <a:lnTo>
                        <a:pt x="5747" y="95"/>
                      </a:lnTo>
                      <a:lnTo>
                        <a:pt x="5694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16"/>
                <p:cNvSpPr/>
                <p:nvPr/>
              </p:nvSpPr>
              <p:spPr>
                <a:xfrm>
                  <a:off x="2442675" y="3850300"/>
                  <a:ext cx="21025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871" extrusionOk="0">
                      <a:moveTo>
                        <a:pt x="734" y="0"/>
                      </a:moveTo>
                      <a:lnTo>
                        <a:pt x="1" y="2843"/>
                      </a:lnTo>
                      <a:lnTo>
                        <a:pt x="107" y="2871"/>
                      </a:lnTo>
                      <a:lnTo>
                        <a:pt x="840" y="28"/>
                      </a:lnTo>
                      <a:lnTo>
                        <a:pt x="734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16"/>
                <p:cNvSpPr/>
                <p:nvPr/>
              </p:nvSpPr>
              <p:spPr>
                <a:xfrm>
                  <a:off x="2334150" y="3850150"/>
                  <a:ext cx="20950" cy="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2872" extrusionOk="0">
                      <a:moveTo>
                        <a:pt x="107" y="0"/>
                      </a:moveTo>
                      <a:lnTo>
                        <a:pt x="1" y="28"/>
                      </a:lnTo>
                      <a:lnTo>
                        <a:pt x="734" y="2871"/>
                      </a:lnTo>
                      <a:lnTo>
                        <a:pt x="838" y="2846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16"/>
                <p:cNvSpPr/>
                <p:nvPr/>
              </p:nvSpPr>
              <p:spPr>
                <a:xfrm>
                  <a:off x="2225900" y="3758050"/>
                  <a:ext cx="14600" cy="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2170" extrusionOk="0">
                      <a:moveTo>
                        <a:pt x="272" y="1"/>
                      </a:moveTo>
                      <a:cubicBezTo>
                        <a:pt x="97" y="1"/>
                        <a:pt x="1" y="518"/>
                        <a:pt x="1" y="518"/>
                      </a:cubicBezTo>
                      <a:lnTo>
                        <a:pt x="107" y="2170"/>
                      </a:lnTo>
                      <a:cubicBezTo>
                        <a:pt x="584" y="2078"/>
                        <a:pt x="252" y="1361"/>
                        <a:pt x="322" y="755"/>
                      </a:cubicBezTo>
                      <a:cubicBezTo>
                        <a:pt x="391" y="147"/>
                        <a:pt x="492" y="63"/>
                        <a:pt x="299" y="5"/>
                      </a:cubicBezTo>
                      <a:cubicBezTo>
                        <a:pt x="290" y="2"/>
                        <a:pt x="281" y="1"/>
                        <a:pt x="272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16"/>
                <p:cNvSpPr/>
                <p:nvPr/>
              </p:nvSpPr>
              <p:spPr>
                <a:xfrm>
                  <a:off x="2193050" y="3764200"/>
                  <a:ext cx="1287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1977" extrusionOk="0">
                      <a:moveTo>
                        <a:pt x="276" y="0"/>
                      </a:moveTo>
                      <a:cubicBezTo>
                        <a:pt x="268" y="0"/>
                        <a:pt x="260" y="2"/>
                        <a:pt x="252" y="4"/>
                      </a:cubicBezTo>
                      <a:cubicBezTo>
                        <a:pt x="82" y="54"/>
                        <a:pt x="168" y="135"/>
                        <a:pt x="232" y="688"/>
                      </a:cubicBezTo>
                      <a:cubicBezTo>
                        <a:pt x="291" y="1237"/>
                        <a:pt x="1" y="1890"/>
                        <a:pt x="422" y="1977"/>
                      </a:cubicBezTo>
                      <a:lnTo>
                        <a:pt x="514" y="470"/>
                      </a:lnTo>
                      <a:cubicBezTo>
                        <a:pt x="514" y="470"/>
                        <a:pt x="431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16"/>
                <p:cNvSpPr/>
                <p:nvPr/>
              </p:nvSpPr>
              <p:spPr>
                <a:xfrm>
                  <a:off x="2200650" y="3761225"/>
                  <a:ext cx="32250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2637" extrusionOk="0">
                      <a:moveTo>
                        <a:pt x="1290" y="1"/>
                      </a:moveTo>
                      <a:lnTo>
                        <a:pt x="1" y="160"/>
                      </a:lnTo>
                      <a:lnTo>
                        <a:pt x="126" y="2637"/>
                      </a:lnTo>
                      <a:lnTo>
                        <a:pt x="1173" y="2637"/>
                      </a:lnTo>
                      <a:lnTo>
                        <a:pt x="1290" y="1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16"/>
                <p:cNvSpPr/>
                <p:nvPr/>
              </p:nvSpPr>
              <p:spPr>
                <a:xfrm>
                  <a:off x="2200600" y="3761300"/>
                  <a:ext cx="32300" cy="6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2634" extrusionOk="0">
                      <a:moveTo>
                        <a:pt x="1292" y="0"/>
                      </a:moveTo>
                      <a:lnTo>
                        <a:pt x="1214" y="9"/>
                      </a:lnTo>
                      <a:cubicBezTo>
                        <a:pt x="1175" y="1044"/>
                        <a:pt x="915" y="1844"/>
                        <a:pt x="606" y="1844"/>
                      </a:cubicBezTo>
                      <a:cubicBezTo>
                        <a:pt x="310" y="1844"/>
                        <a:pt x="62" y="1119"/>
                        <a:pt x="3" y="154"/>
                      </a:cubicBezTo>
                      <a:lnTo>
                        <a:pt x="0" y="154"/>
                      </a:lnTo>
                      <a:lnTo>
                        <a:pt x="62" y="2634"/>
                      </a:lnTo>
                      <a:lnTo>
                        <a:pt x="1214" y="2634"/>
                      </a:lnTo>
                      <a:lnTo>
                        <a:pt x="1292" y="0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16"/>
                <p:cNvSpPr/>
                <p:nvPr/>
              </p:nvSpPr>
              <p:spPr>
                <a:xfrm>
                  <a:off x="2200250" y="3699850"/>
                  <a:ext cx="26175" cy="6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405" extrusionOk="0">
                      <a:moveTo>
                        <a:pt x="363" y="1"/>
                      </a:moveTo>
                      <a:cubicBezTo>
                        <a:pt x="363" y="1"/>
                        <a:pt x="620" y="558"/>
                        <a:pt x="438" y="1047"/>
                      </a:cubicBezTo>
                      <a:cubicBezTo>
                        <a:pt x="260" y="1524"/>
                        <a:pt x="0" y="2299"/>
                        <a:pt x="541" y="2400"/>
                      </a:cubicBezTo>
                      <a:cubicBezTo>
                        <a:pt x="559" y="2403"/>
                        <a:pt x="577" y="2405"/>
                        <a:pt x="595" y="2405"/>
                      </a:cubicBezTo>
                      <a:cubicBezTo>
                        <a:pt x="867" y="2405"/>
                        <a:pt x="1047" y="2000"/>
                        <a:pt x="965" y="1421"/>
                      </a:cubicBezTo>
                      <a:cubicBezTo>
                        <a:pt x="815" y="310"/>
                        <a:pt x="363" y="1"/>
                        <a:pt x="363" y="1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16"/>
                <p:cNvSpPr/>
                <p:nvPr/>
              </p:nvSpPr>
              <p:spPr>
                <a:xfrm>
                  <a:off x="2216300" y="3769450"/>
                  <a:ext cx="14875" cy="4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951" extrusionOk="0">
                      <a:moveTo>
                        <a:pt x="180" y="1"/>
                      </a:moveTo>
                      <a:cubicBezTo>
                        <a:pt x="169" y="1"/>
                        <a:pt x="164" y="59"/>
                        <a:pt x="176" y="202"/>
                      </a:cubicBezTo>
                      <a:cubicBezTo>
                        <a:pt x="230" y="873"/>
                        <a:pt x="1" y="1950"/>
                        <a:pt x="271" y="1950"/>
                      </a:cubicBezTo>
                      <a:cubicBezTo>
                        <a:pt x="278" y="1950"/>
                        <a:pt x="285" y="1949"/>
                        <a:pt x="293" y="1948"/>
                      </a:cubicBezTo>
                      <a:cubicBezTo>
                        <a:pt x="594" y="1889"/>
                        <a:pt x="268" y="944"/>
                        <a:pt x="268" y="556"/>
                      </a:cubicBezTo>
                      <a:cubicBezTo>
                        <a:pt x="268" y="290"/>
                        <a:pt x="206" y="1"/>
                        <a:pt x="180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16"/>
                <p:cNvSpPr/>
                <p:nvPr/>
              </p:nvSpPr>
              <p:spPr>
                <a:xfrm>
                  <a:off x="2457450" y="3774125"/>
                  <a:ext cx="11325" cy="4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1667" extrusionOk="0">
                      <a:moveTo>
                        <a:pt x="211" y="0"/>
                      </a:moveTo>
                      <a:cubicBezTo>
                        <a:pt x="74" y="0"/>
                        <a:pt x="1" y="394"/>
                        <a:pt x="1" y="394"/>
                      </a:cubicBezTo>
                      <a:lnTo>
                        <a:pt x="82" y="1666"/>
                      </a:lnTo>
                      <a:cubicBezTo>
                        <a:pt x="453" y="1594"/>
                        <a:pt x="196" y="1047"/>
                        <a:pt x="249" y="578"/>
                      </a:cubicBezTo>
                      <a:cubicBezTo>
                        <a:pt x="302" y="112"/>
                        <a:pt x="383" y="48"/>
                        <a:pt x="233" y="3"/>
                      </a:cubicBezTo>
                      <a:cubicBezTo>
                        <a:pt x="225" y="1"/>
                        <a:pt x="218" y="0"/>
                        <a:pt x="211" y="0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16"/>
                <p:cNvSpPr/>
                <p:nvPr/>
              </p:nvSpPr>
              <p:spPr>
                <a:xfrm>
                  <a:off x="2432000" y="3778650"/>
                  <a:ext cx="10000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1525" extrusionOk="0">
                      <a:moveTo>
                        <a:pt x="215" y="1"/>
                      </a:moveTo>
                      <a:cubicBezTo>
                        <a:pt x="209" y="1"/>
                        <a:pt x="203" y="2"/>
                        <a:pt x="196" y="4"/>
                      </a:cubicBezTo>
                      <a:cubicBezTo>
                        <a:pt x="59" y="46"/>
                        <a:pt x="135" y="104"/>
                        <a:pt x="179" y="531"/>
                      </a:cubicBezTo>
                      <a:cubicBezTo>
                        <a:pt x="229" y="955"/>
                        <a:pt x="1" y="1457"/>
                        <a:pt x="330" y="1524"/>
                      </a:cubicBezTo>
                      <a:lnTo>
                        <a:pt x="400" y="364"/>
                      </a:lnTo>
                      <a:cubicBezTo>
                        <a:pt x="400" y="364"/>
                        <a:pt x="337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16"/>
                <p:cNvSpPr/>
                <p:nvPr/>
              </p:nvSpPr>
              <p:spPr>
                <a:xfrm>
                  <a:off x="2437875" y="3776500"/>
                  <a:ext cx="249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2026" extrusionOk="0">
                      <a:moveTo>
                        <a:pt x="999" y="0"/>
                      </a:moveTo>
                      <a:lnTo>
                        <a:pt x="0" y="120"/>
                      </a:lnTo>
                      <a:lnTo>
                        <a:pt x="100" y="2026"/>
                      </a:lnTo>
                      <a:lnTo>
                        <a:pt x="907" y="2026"/>
                      </a:lnTo>
                      <a:lnTo>
                        <a:pt x="999" y="0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16"/>
                <p:cNvSpPr/>
                <p:nvPr/>
              </p:nvSpPr>
              <p:spPr>
                <a:xfrm>
                  <a:off x="2437800" y="3776350"/>
                  <a:ext cx="2492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" h="2027" extrusionOk="0">
                      <a:moveTo>
                        <a:pt x="996" y="1"/>
                      </a:moveTo>
                      <a:lnTo>
                        <a:pt x="940" y="12"/>
                      </a:lnTo>
                      <a:cubicBezTo>
                        <a:pt x="910" y="810"/>
                        <a:pt x="712" y="1424"/>
                        <a:pt x="472" y="1424"/>
                      </a:cubicBezTo>
                      <a:cubicBezTo>
                        <a:pt x="240" y="1424"/>
                        <a:pt x="48" y="866"/>
                        <a:pt x="3" y="124"/>
                      </a:cubicBezTo>
                      <a:lnTo>
                        <a:pt x="0" y="124"/>
                      </a:lnTo>
                      <a:lnTo>
                        <a:pt x="45" y="2026"/>
                      </a:lnTo>
                      <a:lnTo>
                        <a:pt x="935" y="2026"/>
                      </a:lnTo>
                      <a:lnTo>
                        <a:pt x="996" y="1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16"/>
                <p:cNvSpPr/>
                <p:nvPr/>
              </p:nvSpPr>
              <p:spPr>
                <a:xfrm>
                  <a:off x="2437525" y="3729275"/>
                  <a:ext cx="20275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1852" extrusionOk="0">
                      <a:moveTo>
                        <a:pt x="279" y="1"/>
                      </a:moveTo>
                      <a:cubicBezTo>
                        <a:pt x="279" y="1"/>
                        <a:pt x="477" y="430"/>
                        <a:pt x="338" y="807"/>
                      </a:cubicBezTo>
                      <a:cubicBezTo>
                        <a:pt x="207" y="1173"/>
                        <a:pt x="0" y="1770"/>
                        <a:pt x="421" y="1848"/>
                      </a:cubicBezTo>
                      <a:cubicBezTo>
                        <a:pt x="435" y="1850"/>
                        <a:pt x="449" y="1851"/>
                        <a:pt x="462" y="1851"/>
                      </a:cubicBezTo>
                      <a:cubicBezTo>
                        <a:pt x="674" y="1851"/>
                        <a:pt x="811" y="1541"/>
                        <a:pt x="748" y="1094"/>
                      </a:cubicBezTo>
                      <a:cubicBezTo>
                        <a:pt x="631" y="244"/>
                        <a:pt x="279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16"/>
                <p:cNvSpPr/>
                <p:nvPr/>
              </p:nvSpPr>
              <p:spPr>
                <a:xfrm>
                  <a:off x="2449950" y="3782750"/>
                  <a:ext cx="114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502" extrusionOk="0">
                      <a:moveTo>
                        <a:pt x="142" y="1"/>
                      </a:moveTo>
                      <a:cubicBezTo>
                        <a:pt x="133" y="1"/>
                        <a:pt x="130" y="46"/>
                        <a:pt x="139" y="158"/>
                      </a:cubicBezTo>
                      <a:cubicBezTo>
                        <a:pt x="177" y="674"/>
                        <a:pt x="1" y="1501"/>
                        <a:pt x="209" y="1501"/>
                      </a:cubicBezTo>
                      <a:cubicBezTo>
                        <a:pt x="214" y="1501"/>
                        <a:pt x="220" y="1501"/>
                        <a:pt x="226" y="1500"/>
                      </a:cubicBezTo>
                      <a:cubicBezTo>
                        <a:pt x="457" y="1455"/>
                        <a:pt x="209" y="730"/>
                        <a:pt x="209" y="428"/>
                      </a:cubicBezTo>
                      <a:cubicBezTo>
                        <a:pt x="209" y="223"/>
                        <a:pt x="161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16"/>
                <p:cNvSpPr/>
                <p:nvPr/>
              </p:nvSpPr>
              <p:spPr>
                <a:xfrm>
                  <a:off x="2315175" y="3741350"/>
                  <a:ext cx="11050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796" extrusionOk="0">
                      <a:moveTo>
                        <a:pt x="248" y="1"/>
                      </a:moveTo>
                      <a:cubicBezTo>
                        <a:pt x="237" y="1"/>
                        <a:pt x="227" y="5"/>
                        <a:pt x="216" y="14"/>
                      </a:cubicBezTo>
                      <a:cubicBezTo>
                        <a:pt x="71" y="126"/>
                        <a:pt x="149" y="212"/>
                        <a:pt x="196" y="977"/>
                      </a:cubicBezTo>
                      <a:cubicBezTo>
                        <a:pt x="246" y="1750"/>
                        <a:pt x="1" y="2695"/>
                        <a:pt x="361" y="2796"/>
                      </a:cubicBezTo>
                      <a:lnTo>
                        <a:pt x="442" y="617"/>
                      </a:lnTo>
                      <a:cubicBezTo>
                        <a:pt x="442" y="617"/>
                        <a:pt x="373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16"/>
                <p:cNvSpPr/>
                <p:nvPr/>
              </p:nvSpPr>
              <p:spPr>
                <a:xfrm>
                  <a:off x="2342325" y="3742350"/>
                  <a:ext cx="11800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2779" extrusionOk="0">
                      <a:moveTo>
                        <a:pt x="215" y="1"/>
                      </a:moveTo>
                      <a:cubicBezTo>
                        <a:pt x="72" y="1"/>
                        <a:pt x="0" y="700"/>
                        <a:pt x="0" y="700"/>
                      </a:cubicBezTo>
                      <a:lnTo>
                        <a:pt x="89" y="2778"/>
                      </a:lnTo>
                      <a:cubicBezTo>
                        <a:pt x="471" y="2630"/>
                        <a:pt x="201" y="1732"/>
                        <a:pt x="251" y="951"/>
                      </a:cubicBezTo>
                      <a:cubicBezTo>
                        <a:pt x="299" y="167"/>
                        <a:pt x="385" y="41"/>
                        <a:pt x="226" y="2"/>
                      </a:cubicBezTo>
                      <a:cubicBezTo>
                        <a:pt x="222" y="1"/>
                        <a:pt x="219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16"/>
                <p:cNvSpPr/>
                <p:nvPr/>
              </p:nvSpPr>
              <p:spPr>
                <a:xfrm>
                  <a:off x="2320750" y="3743925"/>
                  <a:ext cx="2632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3474" extrusionOk="0">
                      <a:moveTo>
                        <a:pt x="1053" y="1"/>
                      </a:moveTo>
                      <a:lnTo>
                        <a:pt x="1" y="62"/>
                      </a:lnTo>
                      <a:lnTo>
                        <a:pt x="96" y="3474"/>
                      </a:lnTo>
                      <a:lnTo>
                        <a:pt x="950" y="3474"/>
                      </a:ln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16"/>
                <p:cNvSpPr/>
                <p:nvPr/>
              </p:nvSpPr>
              <p:spPr>
                <a:xfrm>
                  <a:off x="2320900" y="3743925"/>
                  <a:ext cx="2617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3474" extrusionOk="0">
                      <a:moveTo>
                        <a:pt x="1041" y="1"/>
                      </a:moveTo>
                      <a:cubicBezTo>
                        <a:pt x="999" y="1351"/>
                        <a:pt x="787" y="2380"/>
                        <a:pt x="539" y="2400"/>
                      </a:cubicBezTo>
                      <a:cubicBezTo>
                        <a:pt x="536" y="2400"/>
                        <a:pt x="534" y="2400"/>
                        <a:pt x="531" y="2400"/>
                      </a:cubicBezTo>
                      <a:cubicBezTo>
                        <a:pt x="284" y="2400"/>
                        <a:pt x="87" y="1379"/>
                        <a:pt x="56" y="56"/>
                      </a:cubicBezTo>
                      <a:lnTo>
                        <a:pt x="1" y="59"/>
                      </a:lnTo>
                      <a:lnTo>
                        <a:pt x="62" y="3474"/>
                      </a:lnTo>
                      <a:lnTo>
                        <a:pt x="1008" y="3474"/>
                      </a:lnTo>
                      <a:lnTo>
                        <a:pt x="1047" y="1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16"/>
                <p:cNvSpPr/>
                <p:nvPr/>
              </p:nvSpPr>
              <p:spPr>
                <a:xfrm>
                  <a:off x="2326375" y="3700350"/>
                  <a:ext cx="21550" cy="4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784" extrusionOk="0">
                      <a:moveTo>
                        <a:pt x="565" y="0"/>
                      </a:moveTo>
                      <a:cubicBezTo>
                        <a:pt x="565" y="0"/>
                        <a:pt x="192" y="232"/>
                        <a:pt x="66" y="1055"/>
                      </a:cubicBezTo>
                      <a:cubicBezTo>
                        <a:pt x="1" y="1484"/>
                        <a:pt x="147" y="1784"/>
                        <a:pt x="371" y="1784"/>
                      </a:cubicBezTo>
                      <a:cubicBezTo>
                        <a:pt x="385" y="1784"/>
                        <a:pt x="400" y="1782"/>
                        <a:pt x="415" y="1780"/>
                      </a:cubicBezTo>
                      <a:cubicBezTo>
                        <a:pt x="861" y="1702"/>
                        <a:pt x="649" y="1130"/>
                        <a:pt x="501" y="778"/>
                      </a:cubicBezTo>
                      <a:cubicBezTo>
                        <a:pt x="351" y="416"/>
                        <a:pt x="565" y="0"/>
                        <a:pt x="565" y="0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16"/>
                <p:cNvSpPr/>
                <p:nvPr/>
              </p:nvSpPr>
              <p:spPr>
                <a:xfrm>
                  <a:off x="2322075" y="3753725"/>
                  <a:ext cx="1180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2608" extrusionOk="0">
                      <a:moveTo>
                        <a:pt x="324" y="1"/>
                      </a:moveTo>
                      <a:cubicBezTo>
                        <a:pt x="304" y="1"/>
                        <a:pt x="254" y="394"/>
                        <a:pt x="252" y="750"/>
                      </a:cubicBezTo>
                      <a:cubicBezTo>
                        <a:pt x="255" y="1266"/>
                        <a:pt x="1" y="2535"/>
                        <a:pt x="238" y="2605"/>
                      </a:cubicBezTo>
                      <a:cubicBezTo>
                        <a:pt x="244" y="2606"/>
                        <a:pt x="249" y="2607"/>
                        <a:pt x="254" y="2607"/>
                      </a:cubicBezTo>
                      <a:cubicBezTo>
                        <a:pt x="472" y="2607"/>
                        <a:pt x="284" y="1172"/>
                        <a:pt x="325" y="270"/>
                      </a:cubicBezTo>
                      <a:cubicBezTo>
                        <a:pt x="335" y="78"/>
                        <a:pt x="332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16"/>
                <p:cNvSpPr/>
                <p:nvPr/>
              </p:nvSpPr>
              <p:spPr>
                <a:xfrm>
                  <a:off x="2557000" y="3741350"/>
                  <a:ext cx="10950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2796" extrusionOk="0">
                      <a:moveTo>
                        <a:pt x="244" y="1"/>
                      </a:moveTo>
                      <a:cubicBezTo>
                        <a:pt x="234" y="1"/>
                        <a:pt x="223" y="5"/>
                        <a:pt x="212" y="14"/>
                      </a:cubicBezTo>
                      <a:cubicBezTo>
                        <a:pt x="70" y="126"/>
                        <a:pt x="145" y="212"/>
                        <a:pt x="195" y="977"/>
                      </a:cubicBezTo>
                      <a:cubicBezTo>
                        <a:pt x="243" y="1750"/>
                        <a:pt x="0" y="2695"/>
                        <a:pt x="357" y="2796"/>
                      </a:cubicBezTo>
                      <a:lnTo>
                        <a:pt x="438" y="617"/>
                      </a:lnTo>
                      <a:cubicBezTo>
                        <a:pt x="438" y="617"/>
                        <a:pt x="369" y="1"/>
                        <a:pt x="244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16"/>
                <p:cNvSpPr/>
                <p:nvPr/>
              </p:nvSpPr>
              <p:spPr>
                <a:xfrm>
                  <a:off x="2584250" y="3742350"/>
                  <a:ext cx="1182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2779" extrusionOk="0">
                      <a:moveTo>
                        <a:pt x="216" y="1"/>
                      </a:moveTo>
                      <a:cubicBezTo>
                        <a:pt x="73" y="1"/>
                        <a:pt x="1" y="700"/>
                        <a:pt x="1" y="700"/>
                      </a:cubicBezTo>
                      <a:lnTo>
                        <a:pt x="90" y="2778"/>
                      </a:lnTo>
                      <a:cubicBezTo>
                        <a:pt x="472" y="2630"/>
                        <a:pt x="202" y="1732"/>
                        <a:pt x="252" y="951"/>
                      </a:cubicBezTo>
                      <a:cubicBezTo>
                        <a:pt x="299" y="167"/>
                        <a:pt x="383" y="41"/>
                        <a:pt x="227" y="2"/>
                      </a:cubicBezTo>
                      <a:cubicBezTo>
                        <a:pt x="223" y="1"/>
                        <a:pt x="220" y="1"/>
                        <a:pt x="216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16"/>
                <p:cNvSpPr/>
                <p:nvPr/>
              </p:nvSpPr>
              <p:spPr>
                <a:xfrm>
                  <a:off x="2562625" y="3743925"/>
                  <a:ext cx="26250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3474" extrusionOk="0">
                      <a:moveTo>
                        <a:pt x="1050" y="1"/>
                      </a:moveTo>
                      <a:lnTo>
                        <a:pt x="1" y="62"/>
                      </a:lnTo>
                      <a:lnTo>
                        <a:pt x="90" y="3474"/>
                      </a:lnTo>
                      <a:lnTo>
                        <a:pt x="952" y="3474"/>
                      </a:lnTo>
                      <a:lnTo>
                        <a:pt x="1050" y="1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16"/>
                <p:cNvSpPr/>
                <p:nvPr/>
              </p:nvSpPr>
              <p:spPr>
                <a:xfrm>
                  <a:off x="2562700" y="3743925"/>
                  <a:ext cx="2617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3474" extrusionOk="0">
                      <a:moveTo>
                        <a:pt x="1044" y="1"/>
                      </a:moveTo>
                      <a:cubicBezTo>
                        <a:pt x="1002" y="1351"/>
                        <a:pt x="790" y="2380"/>
                        <a:pt x="542" y="2400"/>
                      </a:cubicBezTo>
                      <a:cubicBezTo>
                        <a:pt x="539" y="2400"/>
                        <a:pt x="537" y="2400"/>
                        <a:pt x="534" y="2400"/>
                      </a:cubicBezTo>
                      <a:cubicBezTo>
                        <a:pt x="287" y="2400"/>
                        <a:pt x="87" y="1379"/>
                        <a:pt x="57" y="56"/>
                      </a:cubicBezTo>
                      <a:lnTo>
                        <a:pt x="1" y="59"/>
                      </a:lnTo>
                      <a:lnTo>
                        <a:pt x="65" y="3474"/>
                      </a:lnTo>
                      <a:lnTo>
                        <a:pt x="1008" y="3474"/>
                      </a:lnTo>
                      <a:lnTo>
                        <a:pt x="1047" y="1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16"/>
                <p:cNvSpPr/>
                <p:nvPr/>
              </p:nvSpPr>
              <p:spPr>
                <a:xfrm>
                  <a:off x="2568250" y="3700350"/>
                  <a:ext cx="21550" cy="4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784" extrusionOk="0">
                      <a:moveTo>
                        <a:pt x="563" y="0"/>
                      </a:moveTo>
                      <a:cubicBezTo>
                        <a:pt x="563" y="0"/>
                        <a:pt x="192" y="232"/>
                        <a:pt x="66" y="1055"/>
                      </a:cubicBezTo>
                      <a:cubicBezTo>
                        <a:pt x="1" y="1484"/>
                        <a:pt x="147" y="1784"/>
                        <a:pt x="371" y="1784"/>
                      </a:cubicBezTo>
                      <a:cubicBezTo>
                        <a:pt x="385" y="1784"/>
                        <a:pt x="400" y="1782"/>
                        <a:pt x="415" y="1780"/>
                      </a:cubicBezTo>
                      <a:cubicBezTo>
                        <a:pt x="861" y="1702"/>
                        <a:pt x="646" y="1130"/>
                        <a:pt x="501" y="778"/>
                      </a:cubicBezTo>
                      <a:cubicBezTo>
                        <a:pt x="351" y="416"/>
                        <a:pt x="563" y="0"/>
                        <a:pt x="563" y="0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16"/>
                <p:cNvSpPr/>
                <p:nvPr/>
              </p:nvSpPr>
              <p:spPr>
                <a:xfrm>
                  <a:off x="2564025" y="3753725"/>
                  <a:ext cx="1180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2608" extrusionOk="0">
                      <a:moveTo>
                        <a:pt x="320" y="1"/>
                      </a:moveTo>
                      <a:cubicBezTo>
                        <a:pt x="300" y="1"/>
                        <a:pt x="252" y="394"/>
                        <a:pt x="252" y="750"/>
                      </a:cubicBezTo>
                      <a:cubicBezTo>
                        <a:pt x="255" y="1266"/>
                        <a:pt x="1" y="2535"/>
                        <a:pt x="238" y="2605"/>
                      </a:cubicBezTo>
                      <a:cubicBezTo>
                        <a:pt x="243" y="2606"/>
                        <a:pt x="249" y="2607"/>
                        <a:pt x="254" y="2607"/>
                      </a:cubicBezTo>
                      <a:cubicBezTo>
                        <a:pt x="472" y="2607"/>
                        <a:pt x="283" y="1172"/>
                        <a:pt x="324" y="270"/>
                      </a:cubicBezTo>
                      <a:cubicBezTo>
                        <a:pt x="333" y="78"/>
                        <a:pt x="32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16"/>
                <p:cNvSpPr/>
                <p:nvPr/>
              </p:nvSpPr>
              <p:spPr>
                <a:xfrm>
                  <a:off x="2102800" y="3814925"/>
                  <a:ext cx="618325" cy="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3" h="1654" extrusionOk="0">
                      <a:moveTo>
                        <a:pt x="1" y="1"/>
                      </a:moveTo>
                      <a:lnTo>
                        <a:pt x="1" y="1175"/>
                      </a:lnTo>
                      <a:cubicBezTo>
                        <a:pt x="3810" y="1497"/>
                        <a:pt x="7759" y="1653"/>
                        <a:pt x="11840" y="1653"/>
                      </a:cubicBezTo>
                      <a:cubicBezTo>
                        <a:pt x="16002" y="1653"/>
                        <a:pt x="20302" y="1491"/>
                        <a:pt x="24732" y="1175"/>
                      </a:cubicBezTo>
                      <a:lnTo>
                        <a:pt x="24732" y="1"/>
                      </a:lnTo>
                      <a:cubicBezTo>
                        <a:pt x="20552" y="343"/>
                        <a:pt x="16396" y="515"/>
                        <a:pt x="12266" y="515"/>
                      </a:cubicBezTo>
                      <a:cubicBezTo>
                        <a:pt x="8153" y="515"/>
                        <a:pt x="4064" y="344"/>
                        <a:pt x="1" y="1"/>
                      </a:cubicBezTo>
                      <a:close/>
                    </a:path>
                  </a:pathLst>
                </a:custGeom>
                <a:solidFill>
                  <a:srgbClr val="A039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16"/>
                <p:cNvSpPr/>
                <p:nvPr/>
              </p:nvSpPr>
              <p:spPr>
                <a:xfrm>
                  <a:off x="2095200" y="3810175"/>
                  <a:ext cx="635900" cy="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36" h="804" extrusionOk="0">
                      <a:moveTo>
                        <a:pt x="1" y="1"/>
                      </a:moveTo>
                      <a:lnTo>
                        <a:pt x="1" y="291"/>
                      </a:lnTo>
                      <a:cubicBezTo>
                        <a:pt x="4181" y="634"/>
                        <a:pt x="8387" y="804"/>
                        <a:pt x="12618" y="804"/>
                      </a:cubicBezTo>
                      <a:cubicBezTo>
                        <a:pt x="16866" y="804"/>
                        <a:pt x="21139" y="632"/>
                        <a:pt x="25435" y="291"/>
                      </a:cubicBezTo>
                      <a:lnTo>
                        <a:pt x="25435" y="1"/>
                      </a:lnTo>
                      <a:cubicBezTo>
                        <a:pt x="21138" y="353"/>
                        <a:pt x="16864" y="530"/>
                        <a:pt x="12617" y="530"/>
                      </a:cubicBezTo>
                      <a:cubicBezTo>
                        <a:pt x="8386" y="530"/>
                        <a:pt x="4180" y="355"/>
                        <a:pt x="1" y="1"/>
                      </a:cubicBez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16"/>
                <p:cNvSpPr/>
                <p:nvPr/>
              </p:nvSpPr>
              <p:spPr>
                <a:xfrm>
                  <a:off x="2251650" y="3821700"/>
                  <a:ext cx="53375" cy="3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1424" extrusionOk="0">
                      <a:moveTo>
                        <a:pt x="0" y="0"/>
                      </a:moveTo>
                      <a:lnTo>
                        <a:pt x="0" y="1376"/>
                      </a:lnTo>
                      <a:lnTo>
                        <a:pt x="2134" y="1423"/>
                      </a:lnTo>
                      <a:lnTo>
                        <a:pt x="2134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16"/>
                <p:cNvSpPr/>
                <p:nvPr/>
              </p:nvSpPr>
              <p:spPr>
                <a:xfrm>
                  <a:off x="2474825" y="3823025"/>
                  <a:ext cx="53450" cy="3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" h="1432" extrusionOk="0">
                      <a:moveTo>
                        <a:pt x="2138" y="0"/>
                      </a:moveTo>
                      <a:lnTo>
                        <a:pt x="1" y="59"/>
                      </a:lnTo>
                      <a:lnTo>
                        <a:pt x="1" y="1431"/>
                      </a:lnTo>
                      <a:lnTo>
                        <a:pt x="2138" y="1370"/>
                      </a:lnTo>
                      <a:lnTo>
                        <a:pt x="2138" y="0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16"/>
                <p:cNvSpPr/>
                <p:nvPr/>
              </p:nvSpPr>
              <p:spPr>
                <a:xfrm>
                  <a:off x="2373975" y="3935575"/>
                  <a:ext cx="559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1380" extrusionOk="0">
                      <a:moveTo>
                        <a:pt x="1119" y="1"/>
                      </a:moveTo>
                      <a:cubicBezTo>
                        <a:pt x="503" y="1"/>
                        <a:pt x="1" y="207"/>
                        <a:pt x="1" y="461"/>
                      </a:cubicBezTo>
                      <a:cubicBezTo>
                        <a:pt x="1" y="715"/>
                        <a:pt x="907" y="1379"/>
                        <a:pt x="1119" y="1379"/>
                      </a:cubicBezTo>
                      <a:cubicBezTo>
                        <a:pt x="1331" y="1379"/>
                        <a:pt x="2238" y="715"/>
                        <a:pt x="2238" y="461"/>
                      </a:cubicBezTo>
                      <a:cubicBezTo>
                        <a:pt x="2238" y="207"/>
                        <a:pt x="1736" y="1"/>
                        <a:pt x="1119" y="1"/>
                      </a:cubicBez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16"/>
                <p:cNvSpPr/>
                <p:nvPr/>
              </p:nvSpPr>
              <p:spPr>
                <a:xfrm>
                  <a:off x="2282200" y="3924350"/>
                  <a:ext cx="23805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2" h="1028" extrusionOk="0">
                      <a:moveTo>
                        <a:pt x="0" y="1"/>
                      </a:moveTo>
                      <a:cubicBezTo>
                        <a:pt x="388" y="358"/>
                        <a:pt x="2408" y="1027"/>
                        <a:pt x="4801" y="1027"/>
                      </a:cubicBezTo>
                      <a:cubicBezTo>
                        <a:pt x="7192" y="1027"/>
                        <a:pt x="9145" y="358"/>
                        <a:pt x="9522" y="1"/>
                      </a:cubicBezTo>
                      <a:close/>
                    </a:path>
                  </a:pathLst>
                </a:custGeom>
                <a:solidFill>
                  <a:srgbClr val="A039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16"/>
                <p:cNvSpPr/>
                <p:nvPr/>
              </p:nvSpPr>
              <p:spPr>
                <a:xfrm>
                  <a:off x="2430600" y="3924350"/>
                  <a:ext cx="89650" cy="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981" extrusionOk="0">
                      <a:moveTo>
                        <a:pt x="124" y="1"/>
                      </a:moveTo>
                      <a:cubicBezTo>
                        <a:pt x="149" y="104"/>
                        <a:pt x="157" y="213"/>
                        <a:pt x="157" y="324"/>
                      </a:cubicBezTo>
                      <a:cubicBezTo>
                        <a:pt x="157" y="559"/>
                        <a:pt x="99" y="782"/>
                        <a:pt x="1" y="980"/>
                      </a:cubicBezTo>
                      <a:cubicBezTo>
                        <a:pt x="1856" y="815"/>
                        <a:pt x="3271" y="299"/>
                        <a:pt x="3586" y="1"/>
                      </a:cubicBezTo>
                      <a:close/>
                    </a:path>
                  </a:pathLst>
                </a:custGeom>
                <a:solidFill>
                  <a:srgbClr val="87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16"/>
                <p:cNvSpPr/>
                <p:nvPr/>
              </p:nvSpPr>
              <p:spPr>
                <a:xfrm>
                  <a:off x="2282200" y="3924350"/>
                  <a:ext cx="73400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897" extrusionOk="0">
                      <a:moveTo>
                        <a:pt x="0" y="1"/>
                      </a:moveTo>
                      <a:cubicBezTo>
                        <a:pt x="285" y="257"/>
                        <a:pt x="1423" y="684"/>
                        <a:pt x="2935" y="896"/>
                      </a:cubicBezTo>
                      <a:cubicBezTo>
                        <a:pt x="2860" y="718"/>
                        <a:pt x="2818" y="525"/>
                        <a:pt x="2818" y="324"/>
                      </a:cubicBezTo>
                      <a:cubicBezTo>
                        <a:pt x="2818" y="213"/>
                        <a:pt x="2832" y="104"/>
                        <a:pt x="2851" y="1"/>
                      </a:cubicBezTo>
                      <a:close/>
                    </a:path>
                  </a:pathLst>
                </a:custGeom>
                <a:solidFill>
                  <a:srgbClr val="87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16"/>
                <p:cNvSpPr/>
                <p:nvPr/>
              </p:nvSpPr>
              <p:spPr>
                <a:xfrm>
                  <a:off x="2313100" y="3865900"/>
                  <a:ext cx="13125" cy="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1770" extrusionOk="0">
                      <a:moveTo>
                        <a:pt x="243" y="0"/>
                      </a:moveTo>
                      <a:cubicBezTo>
                        <a:pt x="83" y="0"/>
                        <a:pt x="0" y="422"/>
                        <a:pt x="0" y="422"/>
                      </a:cubicBezTo>
                      <a:lnTo>
                        <a:pt x="92" y="1770"/>
                      </a:lnTo>
                      <a:cubicBezTo>
                        <a:pt x="525" y="1692"/>
                        <a:pt x="229" y="1111"/>
                        <a:pt x="290" y="615"/>
                      </a:cubicBezTo>
                      <a:cubicBezTo>
                        <a:pt x="352" y="121"/>
                        <a:pt x="444" y="51"/>
                        <a:pt x="268" y="4"/>
                      </a:cubicBezTo>
                      <a:cubicBezTo>
                        <a:pt x="259" y="1"/>
                        <a:pt x="251" y="0"/>
                        <a:pt x="243" y="0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16"/>
                <p:cNvSpPr/>
                <p:nvPr/>
              </p:nvSpPr>
              <p:spPr>
                <a:xfrm>
                  <a:off x="2283025" y="3870775"/>
                  <a:ext cx="11825" cy="4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617" extrusionOk="0">
                      <a:moveTo>
                        <a:pt x="253" y="1"/>
                      </a:moveTo>
                      <a:cubicBezTo>
                        <a:pt x="245" y="1"/>
                        <a:pt x="237" y="2"/>
                        <a:pt x="229" y="4"/>
                      </a:cubicBezTo>
                      <a:cubicBezTo>
                        <a:pt x="73" y="51"/>
                        <a:pt x="154" y="110"/>
                        <a:pt x="210" y="562"/>
                      </a:cubicBezTo>
                      <a:cubicBezTo>
                        <a:pt x="263" y="1017"/>
                        <a:pt x="1" y="1547"/>
                        <a:pt x="386" y="1617"/>
                      </a:cubicBezTo>
                      <a:lnTo>
                        <a:pt x="472" y="386"/>
                      </a:lnTo>
                      <a:cubicBezTo>
                        <a:pt x="472" y="386"/>
                        <a:pt x="397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16"/>
                <p:cNvSpPr/>
                <p:nvPr/>
              </p:nvSpPr>
              <p:spPr>
                <a:xfrm>
                  <a:off x="2289875" y="3868425"/>
                  <a:ext cx="2945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2155" extrusionOk="0">
                      <a:moveTo>
                        <a:pt x="1177" y="0"/>
                      </a:moveTo>
                      <a:lnTo>
                        <a:pt x="0" y="132"/>
                      </a:lnTo>
                      <a:lnTo>
                        <a:pt x="117" y="2154"/>
                      </a:lnTo>
                      <a:lnTo>
                        <a:pt x="1069" y="2154"/>
                      </a:lnTo>
                      <a:lnTo>
                        <a:pt x="1177" y="0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16"/>
                <p:cNvSpPr/>
                <p:nvPr/>
              </p:nvSpPr>
              <p:spPr>
                <a:xfrm>
                  <a:off x="2289925" y="3868425"/>
                  <a:ext cx="294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155" extrusionOk="0">
                      <a:moveTo>
                        <a:pt x="1175" y="0"/>
                      </a:moveTo>
                      <a:lnTo>
                        <a:pt x="1106" y="9"/>
                      </a:lnTo>
                      <a:cubicBezTo>
                        <a:pt x="1069" y="857"/>
                        <a:pt x="838" y="1507"/>
                        <a:pt x="550" y="1507"/>
                      </a:cubicBezTo>
                      <a:cubicBezTo>
                        <a:pt x="283" y="1507"/>
                        <a:pt x="57" y="915"/>
                        <a:pt x="4" y="132"/>
                      </a:cubicBezTo>
                      <a:lnTo>
                        <a:pt x="1" y="132"/>
                      </a:lnTo>
                      <a:lnTo>
                        <a:pt x="57" y="2154"/>
                      </a:lnTo>
                      <a:lnTo>
                        <a:pt x="1103" y="2154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16"/>
                <p:cNvSpPr/>
                <p:nvPr/>
              </p:nvSpPr>
              <p:spPr>
                <a:xfrm>
                  <a:off x="2289575" y="3818425"/>
                  <a:ext cx="23775" cy="4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" h="1960" extrusionOk="0">
                      <a:moveTo>
                        <a:pt x="327" y="0"/>
                      </a:moveTo>
                      <a:cubicBezTo>
                        <a:pt x="327" y="0"/>
                        <a:pt x="562" y="452"/>
                        <a:pt x="397" y="854"/>
                      </a:cubicBezTo>
                      <a:cubicBezTo>
                        <a:pt x="238" y="1242"/>
                        <a:pt x="1" y="1872"/>
                        <a:pt x="495" y="1956"/>
                      </a:cubicBezTo>
                      <a:cubicBezTo>
                        <a:pt x="511" y="1958"/>
                        <a:pt x="527" y="1960"/>
                        <a:pt x="542" y="1960"/>
                      </a:cubicBezTo>
                      <a:cubicBezTo>
                        <a:pt x="789" y="1960"/>
                        <a:pt x="951" y="1630"/>
                        <a:pt x="880" y="1158"/>
                      </a:cubicBezTo>
                      <a:cubicBezTo>
                        <a:pt x="743" y="254"/>
                        <a:pt x="327" y="0"/>
                        <a:pt x="327" y="0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16"/>
                <p:cNvSpPr/>
                <p:nvPr/>
              </p:nvSpPr>
              <p:spPr>
                <a:xfrm>
                  <a:off x="2304100" y="3875100"/>
                  <a:ext cx="13475" cy="3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1596" extrusionOk="0">
                      <a:moveTo>
                        <a:pt x="167" y="1"/>
                      </a:moveTo>
                      <a:cubicBezTo>
                        <a:pt x="157" y="1"/>
                        <a:pt x="153" y="48"/>
                        <a:pt x="162" y="166"/>
                      </a:cubicBezTo>
                      <a:cubicBezTo>
                        <a:pt x="211" y="718"/>
                        <a:pt x="0" y="1596"/>
                        <a:pt x="243" y="1596"/>
                      </a:cubicBezTo>
                      <a:cubicBezTo>
                        <a:pt x="249" y="1596"/>
                        <a:pt x="256" y="1595"/>
                        <a:pt x="262" y="1594"/>
                      </a:cubicBezTo>
                      <a:cubicBezTo>
                        <a:pt x="539" y="1544"/>
                        <a:pt x="243" y="774"/>
                        <a:pt x="243" y="456"/>
                      </a:cubicBezTo>
                      <a:cubicBezTo>
                        <a:pt x="245" y="236"/>
                        <a:pt x="191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16"/>
                <p:cNvSpPr/>
                <p:nvPr/>
              </p:nvSpPr>
              <p:spPr>
                <a:xfrm>
                  <a:off x="2472375" y="3865900"/>
                  <a:ext cx="11975" cy="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1770" extrusionOk="0">
                      <a:moveTo>
                        <a:pt x="258" y="0"/>
                      </a:moveTo>
                      <a:cubicBezTo>
                        <a:pt x="251" y="0"/>
                        <a:pt x="243" y="1"/>
                        <a:pt x="235" y="4"/>
                      </a:cubicBezTo>
                      <a:cubicBezTo>
                        <a:pt x="74" y="51"/>
                        <a:pt x="157" y="121"/>
                        <a:pt x="213" y="615"/>
                      </a:cubicBezTo>
                      <a:cubicBezTo>
                        <a:pt x="269" y="1111"/>
                        <a:pt x="1" y="1692"/>
                        <a:pt x="392" y="1770"/>
                      </a:cubicBezTo>
                      <a:lnTo>
                        <a:pt x="478" y="422"/>
                      </a:lnTo>
                      <a:cubicBezTo>
                        <a:pt x="478" y="422"/>
                        <a:pt x="402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16"/>
                <p:cNvSpPr/>
                <p:nvPr/>
              </p:nvSpPr>
              <p:spPr>
                <a:xfrm>
                  <a:off x="2500850" y="3870775"/>
                  <a:ext cx="10625" cy="4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1617" extrusionOk="0">
                      <a:moveTo>
                        <a:pt x="194" y="1"/>
                      </a:moveTo>
                      <a:cubicBezTo>
                        <a:pt x="66" y="1"/>
                        <a:pt x="0" y="386"/>
                        <a:pt x="0" y="386"/>
                      </a:cubicBezTo>
                      <a:lnTo>
                        <a:pt x="76" y="1617"/>
                      </a:lnTo>
                      <a:cubicBezTo>
                        <a:pt x="424" y="1547"/>
                        <a:pt x="184" y="1017"/>
                        <a:pt x="232" y="562"/>
                      </a:cubicBezTo>
                      <a:cubicBezTo>
                        <a:pt x="282" y="110"/>
                        <a:pt x="357" y="51"/>
                        <a:pt x="215" y="4"/>
                      </a:cubicBezTo>
                      <a:cubicBezTo>
                        <a:pt x="208" y="2"/>
                        <a:pt x="201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16"/>
                <p:cNvSpPr/>
                <p:nvPr/>
              </p:nvSpPr>
              <p:spPr>
                <a:xfrm>
                  <a:off x="2478600" y="3868425"/>
                  <a:ext cx="2665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2155" extrusionOk="0">
                      <a:moveTo>
                        <a:pt x="0" y="0"/>
                      </a:moveTo>
                      <a:lnTo>
                        <a:pt x="101" y="2154"/>
                      </a:lnTo>
                      <a:lnTo>
                        <a:pt x="960" y="2154"/>
                      </a:lnTo>
                      <a:lnTo>
                        <a:pt x="1066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16"/>
                <p:cNvSpPr/>
                <p:nvPr/>
              </p:nvSpPr>
              <p:spPr>
                <a:xfrm>
                  <a:off x="2478600" y="3868425"/>
                  <a:ext cx="2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155" extrusionOk="0">
                      <a:moveTo>
                        <a:pt x="0" y="0"/>
                      </a:moveTo>
                      <a:lnTo>
                        <a:pt x="64" y="2154"/>
                      </a:lnTo>
                      <a:lnTo>
                        <a:pt x="1013" y="2154"/>
                      </a:lnTo>
                      <a:lnTo>
                        <a:pt x="1063" y="132"/>
                      </a:lnTo>
                      <a:lnTo>
                        <a:pt x="1060" y="132"/>
                      </a:lnTo>
                      <a:cubicBezTo>
                        <a:pt x="1016" y="915"/>
                        <a:pt x="809" y="1507"/>
                        <a:pt x="564" y="1507"/>
                      </a:cubicBezTo>
                      <a:cubicBezTo>
                        <a:pt x="307" y="1507"/>
                        <a:pt x="95" y="857"/>
                        <a:pt x="62" y="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16"/>
                <p:cNvSpPr/>
                <p:nvPr/>
              </p:nvSpPr>
              <p:spPr>
                <a:xfrm>
                  <a:off x="2483925" y="3818425"/>
                  <a:ext cx="21550" cy="4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960" extrusionOk="0">
                      <a:moveTo>
                        <a:pt x="566" y="0"/>
                      </a:moveTo>
                      <a:cubicBezTo>
                        <a:pt x="566" y="0"/>
                        <a:pt x="192" y="254"/>
                        <a:pt x="66" y="1158"/>
                      </a:cubicBezTo>
                      <a:cubicBezTo>
                        <a:pt x="1" y="1630"/>
                        <a:pt x="150" y="1960"/>
                        <a:pt x="372" y="1960"/>
                      </a:cubicBezTo>
                      <a:cubicBezTo>
                        <a:pt x="386" y="1960"/>
                        <a:pt x="400" y="1958"/>
                        <a:pt x="415" y="1956"/>
                      </a:cubicBezTo>
                      <a:cubicBezTo>
                        <a:pt x="861" y="1872"/>
                        <a:pt x="649" y="1242"/>
                        <a:pt x="501" y="854"/>
                      </a:cubicBezTo>
                      <a:cubicBezTo>
                        <a:pt x="351" y="452"/>
                        <a:pt x="566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16"/>
                <p:cNvSpPr/>
                <p:nvPr/>
              </p:nvSpPr>
              <p:spPr>
                <a:xfrm>
                  <a:off x="2480000" y="3875100"/>
                  <a:ext cx="12325" cy="3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1596" extrusionOk="0">
                      <a:moveTo>
                        <a:pt x="342" y="1"/>
                      </a:moveTo>
                      <a:cubicBezTo>
                        <a:pt x="321" y="1"/>
                        <a:pt x="270" y="236"/>
                        <a:pt x="268" y="456"/>
                      </a:cubicBezTo>
                      <a:cubicBezTo>
                        <a:pt x="268" y="774"/>
                        <a:pt x="0" y="1544"/>
                        <a:pt x="251" y="1594"/>
                      </a:cubicBezTo>
                      <a:cubicBezTo>
                        <a:pt x="257" y="1595"/>
                        <a:pt x="264" y="1596"/>
                        <a:pt x="269" y="1596"/>
                      </a:cubicBezTo>
                      <a:cubicBezTo>
                        <a:pt x="492" y="1596"/>
                        <a:pt x="300" y="718"/>
                        <a:pt x="346" y="166"/>
                      </a:cubicBezTo>
                      <a:cubicBezTo>
                        <a:pt x="356" y="48"/>
                        <a:pt x="352" y="1"/>
                        <a:pt x="342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16"/>
                <p:cNvSpPr/>
                <p:nvPr/>
              </p:nvSpPr>
              <p:spPr>
                <a:xfrm>
                  <a:off x="2370275" y="3832800"/>
                  <a:ext cx="11050" cy="6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798" extrusionOk="0">
                      <a:moveTo>
                        <a:pt x="247" y="1"/>
                      </a:moveTo>
                      <a:cubicBezTo>
                        <a:pt x="237" y="1"/>
                        <a:pt x="226" y="5"/>
                        <a:pt x="216" y="14"/>
                      </a:cubicBezTo>
                      <a:cubicBezTo>
                        <a:pt x="70" y="125"/>
                        <a:pt x="149" y="212"/>
                        <a:pt x="196" y="976"/>
                      </a:cubicBezTo>
                      <a:cubicBezTo>
                        <a:pt x="246" y="1752"/>
                        <a:pt x="1" y="2695"/>
                        <a:pt x="361" y="2798"/>
                      </a:cubicBezTo>
                      <a:lnTo>
                        <a:pt x="442" y="616"/>
                      </a:lnTo>
                      <a:cubicBezTo>
                        <a:pt x="442" y="616"/>
                        <a:pt x="372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16"/>
                <p:cNvSpPr/>
                <p:nvPr/>
              </p:nvSpPr>
              <p:spPr>
                <a:xfrm>
                  <a:off x="2397475" y="3833800"/>
                  <a:ext cx="11825" cy="6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2778" extrusionOk="0">
                      <a:moveTo>
                        <a:pt x="220" y="1"/>
                      </a:moveTo>
                      <a:cubicBezTo>
                        <a:pt x="75" y="1"/>
                        <a:pt x="1" y="699"/>
                        <a:pt x="1" y="699"/>
                      </a:cubicBezTo>
                      <a:lnTo>
                        <a:pt x="93" y="2778"/>
                      </a:lnTo>
                      <a:cubicBezTo>
                        <a:pt x="472" y="2632"/>
                        <a:pt x="204" y="1731"/>
                        <a:pt x="252" y="950"/>
                      </a:cubicBezTo>
                      <a:cubicBezTo>
                        <a:pt x="302" y="166"/>
                        <a:pt x="386" y="41"/>
                        <a:pt x="230" y="2"/>
                      </a:cubicBezTo>
                      <a:cubicBezTo>
                        <a:pt x="226" y="1"/>
                        <a:pt x="223" y="1"/>
                        <a:pt x="220" y="1"/>
                      </a:cubicBez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16"/>
                <p:cNvSpPr/>
                <p:nvPr/>
              </p:nvSpPr>
              <p:spPr>
                <a:xfrm>
                  <a:off x="2375925" y="3835425"/>
                  <a:ext cx="26175" cy="8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3475" extrusionOk="0">
                      <a:moveTo>
                        <a:pt x="1047" y="1"/>
                      </a:moveTo>
                      <a:lnTo>
                        <a:pt x="1" y="57"/>
                      </a:lnTo>
                      <a:lnTo>
                        <a:pt x="93" y="3474"/>
                      </a:lnTo>
                      <a:lnTo>
                        <a:pt x="952" y="3474"/>
                      </a:lnTo>
                      <a:lnTo>
                        <a:pt x="1047" y="1"/>
                      </a:ln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16"/>
                <p:cNvSpPr/>
                <p:nvPr/>
              </p:nvSpPr>
              <p:spPr>
                <a:xfrm>
                  <a:off x="2376000" y="3835375"/>
                  <a:ext cx="2617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3474" extrusionOk="0">
                      <a:moveTo>
                        <a:pt x="1041" y="0"/>
                      </a:moveTo>
                      <a:cubicBezTo>
                        <a:pt x="999" y="1350"/>
                        <a:pt x="787" y="2380"/>
                        <a:pt x="539" y="2402"/>
                      </a:cubicBezTo>
                      <a:cubicBezTo>
                        <a:pt x="537" y="2402"/>
                        <a:pt x="534" y="2402"/>
                        <a:pt x="532" y="2402"/>
                      </a:cubicBezTo>
                      <a:cubicBezTo>
                        <a:pt x="284" y="2402"/>
                        <a:pt x="87" y="1380"/>
                        <a:pt x="56" y="59"/>
                      </a:cubicBezTo>
                      <a:lnTo>
                        <a:pt x="0" y="61"/>
                      </a:lnTo>
                      <a:lnTo>
                        <a:pt x="62" y="3473"/>
                      </a:lnTo>
                      <a:lnTo>
                        <a:pt x="1008" y="3473"/>
                      </a:lnTo>
                      <a:lnTo>
                        <a:pt x="1047" y="0"/>
                      </a:lnTo>
                      <a:close/>
                    </a:path>
                  </a:pathLst>
                </a:custGeom>
                <a:solidFill>
                  <a:srgbClr val="E0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16"/>
                <p:cNvSpPr/>
                <p:nvPr/>
              </p:nvSpPr>
              <p:spPr>
                <a:xfrm>
                  <a:off x="2381475" y="3791700"/>
                  <a:ext cx="21550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1785" extrusionOk="0">
                      <a:moveTo>
                        <a:pt x="565" y="1"/>
                      </a:moveTo>
                      <a:lnTo>
                        <a:pt x="565" y="1"/>
                      </a:lnTo>
                      <a:cubicBezTo>
                        <a:pt x="565" y="1"/>
                        <a:pt x="192" y="232"/>
                        <a:pt x="66" y="1055"/>
                      </a:cubicBezTo>
                      <a:cubicBezTo>
                        <a:pt x="1" y="1485"/>
                        <a:pt x="152" y="1784"/>
                        <a:pt x="371" y="1784"/>
                      </a:cubicBezTo>
                      <a:cubicBezTo>
                        <a:pt x="386" y="1784"/>
                        <a:pt x="400" y="1783"/>
                        <a:pt x="415" y="1781"/>
                      </a:cubicBezTo>
                      <a:cubicBezTo>
                        <a:pt x="861" y="1702"/>
                        <a:pt x="649" y="1131"/>
                        <a:pt x="501" y="779"/>
                      </a:cubicBezTo>
                      <a:cubicBezTo>
                        <a:pt x="353" y="416"/>
                        <a:pt x="565" y="1"/>
                        <a:pt x="565" y="1"/>
                      </a:cubicBezTo>
                      <a:close/>
                    </a:path>
                  </a:pathLst>
                </a:custGeom>
                <a:solidFill>
                  <a:srgbClr val="FFBE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16"/>
                <p:cNvSpPr/>
                <p:nvPr/>
              </p:nvSpPr>
              <p:spPr>
                <a:xfrm>
                  <a:off x="2377175" y="3845150"/>
                  <a:ext cx="11875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2605" extrusionOk="0">
                      <a:moveTo>
                        <a:pt x="324" y="1"/>
                      </a:moveTo>
                      <a:cubicBezTo>
                        <a:pt x="304" y="1"/>
                        <a:pt x="254" y="395"/>
                        <a:pt x="252" y="747"/>
                      </a:cubicBezTo>
                      <a:cubicBezTo>
                        <a:pt x="255" y="1263"/>
                        <a:pt x="1" y="2533"/>
                        <a:pt x="238" y="2602"/>
                      </a:cubicBezTo>
                      <a:cubicBezTo>
                        <a:pt x="244" y="2604"/>
                        <a:pt x="249" y="2605"/>
                        <a:pt x="254" y="2605"/>
                      </a:cubicBezTo>
                      <a:cubicBezTo>
                        <a:pt x="475" y="2605"/>
                        <a:pt x="284" y="1170"/>
                        <a:pt x="325" y="267"/>
                      </a:cubicBezTo>
                      <a:cubicBezTo>
                        <a:pt x="335" y="77"/>
                        <a:pt x="332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EFD8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16"/>
                <p:cNvSpPr/>
                <p:nvPr/>
              </p:nvSpPr>
              <p:spPr>
                <a:xfrm>
                  <a:off x="2273900" y="3920525"/>
                  <a:ext cx="252575" cy="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3" h="327" extrusionOk="0">
                      <a:moveTo>
                        <a:pt x="162" y="0"/>
                      </a:moveTo>
                      <a:cubicBezTo>
                        <a:pt x="73" y="0"/>
                        <a:pt x="0" y="73"/>
                        <a:pt x="0" y="162"/>
                      </a:cubicBezTo>
                      <a:cubicBezTo>
                        <a:pt x="0" y="254"/>
                        <a:pt x="73" y="327"/>
                        <a:pt x="162" y="327"/>
                      </a:cubicBezTo>
                      <a:lnTo>
                        <a:pt x="9937" y="327"/>
                      </a:lnTo>
                      <a:cubicBezTo>
                        <a:pt x="10030" y="327"/>
                        <a:pt x="10102" y="254"/>
                        <a:pt x="10102" y="162"/>
                      </a:cubicBezTo>
                      <a:cubicBezTo>
                        <a:pt x="10102" y="73"/>
                        <a:pt x="10030" y="0"/>
                        <a:pt x="9937" y="0"/>
                      </a:cubicBez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16"/>
                <p:cNvSpPr/>
                <p:nvPr/>
              </p:nvSpPr>
              <p:spPr>
                <a:xfrm>
                  <a:off x="2098975" y="3811850"/>
                  <a:ext cx="26325" cy="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1586" extrusionOk="0">
                      <a:moveTo>
                        <a:pt x="0" y="1"/>
                      </a:moveTo>
                      <a:lnTo>
                        <a:pt x="0" y="1516"/>
                      </a:lnTo>
                      <a:lnTo>
                        <a:pt x="1052" y="1585"/>
                      </a:lnTo>
                      <a:lnTo>
                        <a:pt x="1052" y="6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16"/>
                <p:cNvSpPr/>
                <p:nvPr/>
              </p:nvSpPr>
              <p:spPr>
                <a:xfrm>
                  <a:off x="2698300" y="3811850"/>
                  <a:ext cx="26175" cy="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586" extrusionOk="0">
                      <a:moveTo>
                        <a:pt x="1046" y="1"/>
                      </a:moveTo>
                      <a:lnTo>
                        <a:pt x="0" y="68"/>
                      </a:lnTo>
                      <a:lnTo>
                        <a:pt x="0" y="1585"/>
                      </a:lnTo>
                      <a:lnTo>
                        <a:pt x="1046" y="1516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16"/>
                <p:cNvSpPr/>
                <p:nvPr/>
              </p:nvSpPr>
              <p:spPr>
                <a:xfrm flipH="1">
                  <a:off x="2403334" y="3572700"/>
                  <a:ext cx="296175" cy="24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9955" extrusionOk="0">
                      <a:moveTo>
                        <a:pt x="11796" y="1"/>
                      </a:moveTo>
                      <a:lnTo>
                        <a:pt x="1" y="9743"/>
                      </a:lnTo>
                      <a:lnTo>
                        <a:pt x="157" y="9955"/>
                      </a:lnTo>
                      <a:lnTo>
                        <a:pt x="11846" y="140"/>
                      </a:lnTo>
                      <a:lnTo>
                        <a:pt x="11796" y="1"/>
                      </a:lnTo>
                      <a:close/>
                    </a:path>
                  </a:pathLst>
                </a:custGeom>
                <a:solidFill>
                  <a:srgbClr val="471A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16"/>
                <p:cNvSpPr/>
                <p:nvPr/>
              </p:nvSpPr>
              <p:spPr>
                <a:xfrm rot="1291198">
                  <a:off x="1956763" y="4580602"/>
                  <a:ext cx="21850" cy="74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2746" extrusionOk="0">
                      <a:moveTo>
                        <a:pt x="1" y="1"/>
                      </a:moveTo>
                      <a:lnTo>
                        <a:pt x="352" y="2746"/>
                      </a:lnTo>
                      <a:lnTo>
                        <a:pt x="681" y="2746"/>
                      </a:lnTo>
                      <a:lnTo>
                        <a:pt x="32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414" name="Google Shape;3414;p16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6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6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6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6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9" name="Google Shape;3419;p16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3420" name="Google Shape;3420;p16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16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16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16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16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16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16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16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16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16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16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16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16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16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16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16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16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16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16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16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16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16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16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16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16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16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16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16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16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16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16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16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16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16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54" name="Google Shape;3454;p16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55" name="Google Shape;3455;p16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3456" name="Google Shape;3456;p16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16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16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16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16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16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16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16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16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16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16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16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16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16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16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16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16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16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16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16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16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16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16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16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16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16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16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16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16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16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16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16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16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16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16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16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16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16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16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16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16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16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16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16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16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16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16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16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16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16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16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16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16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16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16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16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16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16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16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515" name="Google Shape;3515;p16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6" name="Google Shape;3516;p16"/>
          <p:cNvSpPr txBox="1">
            <a:spLocks noGrp="1"/>
          </p:cNvSpPr>
          <p:nvPr>
            <p:ph type="title"/>
          </p:nvPr>
        </p:nvSpPr>
        <p:spPr>
          <a:xfrm>
            <a:off x="3645150" y="1860375"/>
            <a:ext cx="4775700" cy="1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17" name="Google Shape;3517;p16"/>
          <p:cNvSpPr txBox="1">
            <a:spLocks noGrp="1"/>
          </p:cNvSpPr>
          <p:nvPr>
            <p:ph type="title" idx="2" hasCustomPrompt="1"/>
          </p:nvPr>
        </p:nvSpPr>
        <p:spPr>
          <a:xfrm>
            <a:off x="5257876" y="639398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18" name="Google Shape;3518;p16"/>
          <p:cNvSpPr txBox="1">
            <a:spLocks noGrp="1"/>
          </p:cNvSpPr>
          <p:nvPr>
            <p:ph type="subTitle" idx="1"/>
          </p:nvPr>
        </p:nvSpPr>
        <p:spPr>
          <a:xfrm rot="549">
            <a:off x="4155425" y="3827238"/>
            <a:ext cx="37554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4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0" name="Google Shape;4600;p20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4601" name="Google Shape;4601;p20"/>
            <p:cNvGrpSpPr/>
            <p:nvPr/>
          </p:nvGrpSpPr>
          <p:grpSpPr>
            <a:xfrm>
              <a:off x="-36152" y="155421"/>
              <a:ext cx="9373434" cy="4411853"/>
              <a:chOff x="-36152" y="155421"/>
              <a:chExt cx="9373434" cy="4411853"/>
            </a:xfrm>
          </p:grpSpPr>
          <p:sp>
            <p:nvSpPr>
              <p:cNvPr id="4602" name="Google Shape;4602;p20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0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0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0"/>
              <p:cNvSpPr/>
              <p:nvPr/>
            </p:nvSpPr>
            <p:spPr>
              <a:xfrm>
                <a:off x="807111" y="1692606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4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0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20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20"/>
              <p:cNvSpPr/>
              <p:nvPr/>
            </p:nvSpPr>
            <p:spPr>
              <a:xfrm>
                <a:off x="1744235" y="98045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0"/>
              <p:cNvSpPr/>
              <p:nvPr/>
            </p:nvSpPr>
            <p:spPr>
              <a:xfrm>
                <a:off x="3286021" y="1204812"/>
                <a:ext cx="214030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8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526"/>
                    </a:lnTo>
                    <a:cubicBezTo>
                      <a:pt x="1" y="1813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3"/>
                      <a:pt x="2464" y="1526"/>
                    </a:cubicBezTo>
                    <a:lnTo>
                      <a:pt x="2464" y="525"/>
                    </a:lnTo>
                    <a:cubicBezTo>
                      <a:pt x="2464" y="234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0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0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0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0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0"/>
              <p:cNvSpPr/>
              <p:nvPr/>
            </p:nvSpPr>
            <p:spPr>
              <a:xfrm>
                <a:off x="1901999" y="1223653"/>
                <a:ext cx="451069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323" extrusionOk="0">
                    <a:moveTo>
                      <a:pt x="524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4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798"/>
                    </a:cubicBezTo>
                    <a:lnTo>
                      <a:pt x="5195" y="522"/>
                    </a:lnTo>
                    <a:cubicBezTo>
                      <a:pt x="5195" y="238"/>
                      <a:pt x="4960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0"/>
              <p:cNvSpPr/>
              <p:nvPr/>
            </p:nvSpPr>
            <p:spPr>
              <a:xfrm>
                <a:off x="878570" y="2217996"/>
                <a:ext cx="344532" cy="28644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299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777"/>
                    </a:lnTo>
                    <a:cubicBezTo>
                      <a:pt x="0" y="3067"/>
                      <a:pt x="234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7" y="3067"/>
                      <a:pt x="3967" y="2777"/>
                    </a:cubicBezTo>
                    <a:lnTo>
                      <a:pt x="3967" y="522"/>
                    </a:lnTo>
                    <a:cubicBezTo>
                      <a:pt x="3967" y="235"/>
                      <a:pt x="3730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0"/>
              <p:cNvSpPr/>
              <p:nvPr/>
            </p:nvSpPr>
            <p:spPr>
              <a:xfrm>
                <a:off x="801989" y="753051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5" y="4321"/>
                      <a:pt x="525" y="4321"/>
                    </a:cubicBezTo>
                    <a:lnTo>
                      <a:pt x="4671" y="4321"/>
                    </a:lnTo>
                    <a:cubicBezTo>
                      <a:pt x="4961" y="4321"/>
                      <a:pt x="5192" y="4087"/>
                      <a:pt x="5192" y="3800"/>
                    </a:cubicBezTo>
                    <a:lnTo>
                      <a:pt x="5192" y="525"/>
                    </a:lnTo>
                    <a:cubicBezTo>
                      <a:pt x="5192" y="234"/>
                      <a:pt x="4961" y="0"/>
                      <a:pt x="4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0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0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0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0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0"/>
              <p:cNvSpPr/>
              <p:nvPr/>
            </p:nvSpPr>
            <p:spPr>
              <a:xfrm>
                <a:off x="1169961" y="1703025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8"/>
                      <a:pt x="1789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0"/>
              <p:cNvSpPr/>
              <p:nvPr/>
            </p:nvSpPr>
            <p:spPr>
              <a:xfrm>
                <a:off x="1020966" y="2416656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7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0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0"/>
              <p:cNvSpPr/>
              <p:nvPr/>
            </p:nvSpPr>
            <p:spPr>
              <a:xfrm>
                <a:off x="3571682" y="1016311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86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0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0"/>
              <p:cNvSpPr/>
              <p:nvPr/>
            </p:nvSpPr>
            <p:spPr>
              <a:xfrm>
                <a:off x="2813683" y="106502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0"/>
                    </a:moveTo>
                    <a:cubicBezTo>
                      <a:pt x="235" y="0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0"/>
              <p:cNvSpPr/>
              <p:nvPr/>
            </p:nvSpPr>
            <p:spPr>
              <a:xfrm>
                <a:off x="1455014" y="1253695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0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0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0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20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20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20"/>
              <p:cNvSpPr/>
              <p:nvPr/>
            </p:nvSpPr>
            <p:spPr>
              <a:xfrm>
                <a:off x="7608354" y="1820502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6"/>
                      <a:pt x="523" y="2046"/>
                    </a:cubicBezTo>
                    <a:lnTo>
                      <a:pt x="1940" y="2046"/>
                    </a:lnTo>
                    <a:cubicBezTo>
                      <a:pt x="2230" y="2046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20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20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20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20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20"/>
              <p:cNvSpPr/>
              <p:nvPr/>
            </p:nvSpPr>
            <p:spPr>
              <a:xfrm>
                <a:off x="7338583" y="1219052"/>
                <a:ext cx="450808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3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798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2" y="4088"/>
                      <a:pt x="5192" y="3798"/>
                    </a:cubicBezTo>
                    <a:lnTo>
                      <a:pt x="5192" y="525"/>
                    </a:lnTo>
                    <a:cubicBezTo>
                      <a:pt x="5192" y="235"/>
                      <a:pt x="4955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20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20"/>
              <p:cNvSpPr/>
              <p:nvPr/>
            </p:nvSpPr>
            <p:spPr>
              <a:xfrm>
                <a:off x="7129764" y="2209574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2" y="3298"/>
                      <a:pt x="522" y="3298"/>
                    </a:cubicBezTo>
                    <a:lnTo>
                      <a:pt x="3440" y="3298"/>
                    </a:lnTo>
                    <a:cubicBezTo>
                      <a:pt x="3730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4"/>
                      <a:pt x="3730" y="0"/>
                      <a:pt x="3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20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20"/>
              <p:cNvSpPr/>
              <p:nvPr/>
            </p:nvSpPr>
            <p:spPr>
              <a:xfrm>
                <a:off x="7975112" y="1476059"/>
                <a:ext cx="344271" cy="286618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301" extrusionOk="0">
                    <a:moveTo>
                      <a:pt x="522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2776"/>
                    </a:lnTo>
                    <a:cubicBezTo>
                      <a:pt x="1" y="3067"/>
                      <a:pt x="232" y="3301"/>
                      <a:pt x="522" y="3301"/>
                    </a:cubicBezTo>
                    <a:lnTo>
                      <a:pt x="3440" y="3301"/>
                    </a:lnTo>
                    <a:cubicBezTo>
                      <a:pt x="3731" y="3301"/>
                      <a:pt x="3965" y="3067"/>
                      <a:pt x="3965" y="2776"/>
                    </a:cubicBezTo>
                    <a:lnTo>
                      <a:pt x="3965" y="525"/>
                    </a:lnTo>
                    <a:cubicBezTo>
                      <a:pt x="3965" y="235"/>
                      <a:pt x="3731" y="1"/>
                      <a:pt x="3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20"/>
              <p:cNvSpPr/>
              <p:nvPr/>
            </p:nvSpPr>
            <p:spPr>
              <a:xfrm>
                <a:off x="6854610" y="647643"/>
                <a:ext cx="451329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4322" extrusionOk="0">
                    <a:moveTo>
                      <a:pt x="525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3800"/>
                    </a:lnTo>
                    <a:cubicBezTo>
                      <a:pt x="0" y="4088"/>
                      <a:pt x="234" y="4322"/>
                      <a:pt x="525" y="4322"/>
                    </a:cubicBezTo>
                    <a:lnTo>
                      <a:pt x="4670" y="4322"/>
                    </a:lnTo>
                    <a:cubicBezTo>
                      <a:pt x="4960" y="4322"/>
                      <a:pt x="5195" y="4088"/>
                      <a:pt x="5195" y="3800"/>
                    </a:cubicBezTo>
                    <a:lnTo>
                      <a:pt x="5195" y="525"/>
                    </a:lnTo>
                    <a:cubicBezTo>
                      <a:pt x="5197" y="235"/>
                      <a:pt x="4963" y="1"/>
                      <a:pt x="4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20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20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20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20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20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20"/>
              <p:cNvSpPr/>
              <p:nvPr/>
            </p:nvSpPr>
            <p:spPr>
              <a:xfrm>
                <a:off x="6702923" y="106476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2"/>
                      <a:pt x="1792" y="1"/>
                      <a:pt x="15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20"/>
              <p:cNvSpPr/>
              <p:nvPr/>
            </p:nvSpPr>
            <p:spPr>
              <a:xfrm>
                <a:off x="6299351" y="1084383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502" y="1"/>
                    </a:cubicBezTo>
                    <a:close/>
                  </a:path>
                </a:pathLst>
              </a:custGeom>
              <a:solidFill>
                <a:srgbClr val="DDA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20"/>
              <p:cNvSpPr/>
              <p:nvPr/>
            </p:nvSpPr>
            <p:spPr>
              <a:xfrm>
                <a:off x="7146175" y="1867302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4" y="1191"/>
                      <a:pt x="2024" y="901"/>
                    </a:cubicBezTo>
                    <a:lnTo>
                      <a:pt x="2024" y="525"/>
                    </a:lnTo>
                    <a:cubicBezTo>
                      <a:pt x="2024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20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20"/>
              <p:cNvSpPr/>
              <p:nvPr/>
            </p:nvSpPr>
            <p:spPr>
              <a:xfrm>
                <a:off x="6508430" y="1566880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2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92"/>
                      <a:pt x="2023" y="902"/>
                    </a:cubicBezTo>
                    <a:lnTo>
                      <a:pt x="2023" y="528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20"/>
              <p:cNvSpPr/>
              <p:nvPr/>
            </p:nvSpPr>
            <p:spPr>
              <a:xfrm>
                <a:off x="7959830" y="241205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89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4" y="1189"/>
                      <a:pt x="2024" y="901"/>
                    </a:cubicBezTo>
                    <a:lnTo>
                      <a:pt x="2024" y="525"/>
                    </a:lnTo>
                    <a:cubicBezTo>
                      <a:pt x="2024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20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20"/>
              <p:cNvSpPr/>
              <p:nvPr/>
            </p:nvSpPr>
            <p:spPr>
              <a:xfrm>
                <a:off x="6917299" y="1451400"/>
                <a:ext cx="214030" cy="177562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5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523"/>
                    </a:lnTo>
                    <a:cubicBezTo>
                      <a:pt x="1" y="1813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3"/>
                      <a:pt x="2464" y="1523"/>
                    </a:cubicBezTo>
                    <a:lnTo>
                      <a:pt x="2464" y="522"/>
                    </a:lnTo>
                    <a:cubicBezTo>
                      <a:pt x="2464" y="237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20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20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20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20"/>
              <p:cNvSpPr/>
              <p:nvPr/>
            </p:nvSpPr>
            <p:spPr>
              <a:xfrm>
                <a:off x="729054" y="3055181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3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20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20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20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20"/>
              <p:cNvSpPr/>
              <p:nvPr/>
            </p:nvSpPr>
            <p:spPr>
              <a:xfrm>
                <a:off x="2699143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20"/>
              <p:cNvSpPr/>
              <p:nvPr/>
            </p:nvSpPr>
            <p:spPr>
              <a:xfrm>
                <a:off x="1098937" y="2657427"/>
                <a:ext cx="366412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637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2112"/>
                    </a:lnTo>
                    <a:cubicBezTo>
                      <a:pt x="1" y="2402"/>
                      <a:pt x="235" y="2637"/>
                      <a:pt x="525" y="2637"/>
                    </a:cubicBezTo>
                    <a:lnTo>
                      <a:pt x="3695" y="2637"/>
                    </a:lnTo>
                    <a:cubicBezTo>
                      <a:pt x="3985" y="2637"/>
                      <a:pt x="4219" y="2402"/>
                      <a:pt x="4219" y="2112"/>
                    </a:cubicBezTo>
                    <a:lnTo>
                      <a:pt x="4219" y="522"/>
                    </a:lnTo>
                    <a:cubicBezTo>
                      <a:pt x="4219" y="232"/>
                      <a:pt x="3985" y="0"/>
                      <a:pt x="36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20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20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20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20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20"/>
              <p:cNvSpPr/>
              <p:nvPr/>
            </p:nvSpPr>
            <p:spPr>
              <a:xfrm>
                <a:off x="1260782" y="3061172"/>
                <a:ext cx="186592" cy="98983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40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615"/>
                    </a:lnTo>
                    <a:cubicBezTo>
                      <a:pt x="0" y="905"/>
                      <a:pt x="235" y="1139"/>
                      <a:pt x="522" y="1139"/>
                    </a:cubicBezTo>
                    <a:lnTo>
                      <a:pt x="1624" y="1139"/>
                    </a:lnTo>
                    <a:cubicBezTo>
                      <a:pt x="1914" y="1139"/>
                      <a:pt x="2149" y="905"/>
                      <a:pt x="2149" y="615"/>
                    </a:cubicBezTo>
                    <a:lnTo>
                      <a:pt x="2149" y="525"/>
                    </a:lnTo>
                    <a:cubicBezTo>
                      <a:pt x="2149" y="235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20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20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20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20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20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20"/>
              <p:cNvSpPr/>
              <p:nvPr/>
            </p:nvSpPr>
            <p:spPr>
              <a:xfrm>
                <a:off x="7808491" y="3711333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2"/>
                    </a:cubicBezTo>
                    <a:lnTo>
                      <a:pt x="0" y="1117"/>
                    </a:lnTo>
                    <a:cubicBezTo>
                      <a:pt x="0" y="1401"/>
                      <a:pt x="235" y="1638"/>
                      <a:pt x="525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7"/>
                      <a:pt x="1936" y="1117"/>
                    </a:cubicBezTo>
                    <a:lnTo>
                      <a:pt x="1936" y="522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0"/>
              <p:cNvSpPr/>
              <p:nvPr/>
            </p:nvSpPr>
            <p:spPr>
              <a:xfrm>
                <a:off x="7864407" y="2635633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1"/>
                      <a:pt x="238" y="1638"/>
                      <a:pt x="525" y="1638"/>
                    </a:cubicBezTo>
                    <a:lnTo>
                      <a:pt x="1415" y="1638"/>
                    </a:lnTo>
                    <a:cubicBezTo>
                      <a:pt x="1703" y="1638"/>
                      <a:pt x="1937" y="1404"/>
                      <a:pt x="1937" y="1116"/>
                    </a:cubicBezTo>
                    <a:lnTo>
                      <a:pt x="1937" y="522"/>
                    </a:lnTo>
                    <a:cubicBezTo>
                      <a:pt x="1937" y="232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0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0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0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0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0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0"/>
              <p:cNvSpPr/>
              <p:nvPr/>
            </p:nvSpPr>
            <p:spPr>
              <a:xfrm>
                <a:off x="7380955" y="3359163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0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0" y="0"/>
                      <a:pt x="3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0"/>
              <p:cNvSpPr/>
              <p:nvPr/>
            </p:nvSpPr>
            <p:spPr>
              <a:xfrm>
                <a:off x="7337368" y="2848273"/>
                <a:ext cx="271075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2638" extrusionOk="0">
                    <a:moveTo>
                      <a:pt x="527" y="1"/>
                    </a:moveTo>
                    <a:cubicBezTo>
                      <a:pt x="237" y="1"/>
                      <a:pt x="3" y="235"/>
                      <a:pt x="3" y="525"/>
                    </a:cubicBezTo>
                    <a:lnTo>
                      <a:pt x="3" y="2115"/>
                    </a:lnTo>
                    <a:cubicBezTo>
                      <a:pt x="0" y="2406"/>
                      <a:pt x="237" y="2637"/>
                      <a:pt x="527" y="2637"/>
                    </a:cubicBezTo>
                    <a:lnTo>
                      <a:pt x="2597" y="2637"/>
                    </a:lnTo>
                    <a:cubicBezTo>
                      <a:pt x="2888" y="2637"/>
                      <a:pt x="3122" y="2406"/>
                      <a:pt x="3122" y="2115"/>
                    </a:cubicBezTo>
                    <a:lnTo>
                      <a:pt x="3122" y="525"/>
                    </a:lnTo>
                    <a:cubicBezTo>
                      <a:pt x="3122" y="235"/>
                      <a:pt x="2888" y="1"/>
                      <a:pt x="2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0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0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0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0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0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0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0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0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0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0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0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20"/>
              <p:cNvSpPr/>
              <p:nvPr/>
            </p:nvSpPr>
            <p:spPr>
              <a:xfrm>
                <a:off x="7894449" y="3003085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8" y="1139"/>
                      <a:pt x="525" y="1139"/>
                    </a:cubicBezTo>
                    <a:lnTo>
                      <a:pt x="1069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20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98" name="Google Shape;4698;p20"/>
              <p:cNvGrpSpPr/>
              <p:nvPr/>
            </p:nvGrpSpPr>
            <p:grpSpPr>
              <a:xfrm>
                <a:off x="8010038" y="1066236"/>
                <a:ext cx="739597" cy="2531629"/>
                <a:chOff x="7476638" y="1066236"/>
                <a:chExt cx="739597" cy="2531629"/>
              </a:xfrm>
            </p:grpSpPr>
            <p:sp>
              <p:nvSpPr>
                <p:cNvPr id="4699" name="Google Shape;4699;p20"/>
                <p:cNvSpPr/>
                <p:nvPr/>
              </p:nvSpPr>
              <p:spPr>
                <a:xfrm>
                  <a:off x="7476638" y="1066236"/>
                  <a:ext cx="739597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8" h="29157" extrusionOk="0">
                      <a:moveTo>
                        <a:pt x="4257" y="0"/>
                      </a:moveTo>
                      <a:cubicBezTo>
                        <a:pt x="4257" y="0"/>
                        <a:pt x="1200" y="6905"/>
                        <a:pt x="793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8" y="29154"/>
                        <a:pt x="8517" y="14269"/>
                        <a:pt x="7725" y="9413"/>
                      </a:cubicBezTo>
                      <a:cubicBezTo>
                        <a:pt x="7318" y="6905"/>
                        <a:pt x="4257" y="0"/>
                        <a:pt x="4257" y="0"/>
                      </a:cubicBezTo>
                      <a:close/>
                      <a:moveTo>
                        <a:pt x="7201" y="29156"/>
                      </a:move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20"/>
                <p:cNvSpPr/>
                <p:nvPr/>
              </p:nvSpPr>
              <p:spPr>
                <a:xfrm>
                  <a:off x="7502078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4" y="1"/>
                      </a:moveTo>
                      <a:cubicBezTo>
                        <a:pt x="3964" y="1"/>
                        <a:pt x="1119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698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4" y="1"/>
                        <a:pt x="39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20"/>
                <p:cNvSpPr/>
                <p:nvPr/>
              </p:nvSpPr>
              <p:spPr>
                <a:xfrm>
                  <a:off x="7642825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9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20"/>
                <p:cNvSpPr/>
                <p:nvPr/>
              </p:nvSpPr>
              <p:spPr>
                <a:xfrm>
                  <a:off x="7706035" y="1590410"/>
                  <a:ext cx="280279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14441" extrusionOk="0">
                      <a:moveTo>
                        <a:pt x="1615" y="0"/>
                      </a:moveTo>
                      <a:cubicBezTo>
                        <a:pt x="1615" y="0"/>
                        <a:pt x="463" y="2796"/>
                        <a:pt x="310" y="4076"/>
                      </a:cubicBezTo>
                      <a:cubicBezTo>
                        <a:pt x="0" y="6643"/>
                        <a:pt x="508" y="14440"/>
                        <a:pt x="508" y="14440"/>
                      </a:cubicBezTo>
                      <a:lnTo>
                        <a:pt x="2726" y="14440"/>
                      </a:lnTo>
                      <a:cubicBezTo>
                        <a:pt x="2726" y="14440"/>
                        <a:pt x="3228" y="6643"/>
                        <a:pt x="2924" y="4076"/>
                      </a:cubicBezTo>
                      <a:cubicBezTo>
                        <a:pt x="2770" y="2799"/>
                        <a:pt x="1615" y="0"/>
                        <a:pt x="16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3" name="Google Shape;4703;p20"/>
                <p:cNvSpPr/>
                <p:nvPr/>
              </p:nvSpPr>
              <p:spPr>
                <a:xfrm>
                  <a:off x="7834191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4" name="Google Shape;4704;p20"/>
                <p:cNvSpPr/>
                <p:nvPr/>
              </p:nvSpPr>
              <p:spPr>
                <a:xfrm>
                  <a:off x="7695616" y="2035399"/>
                  <a:ext cx="28010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7" extrusionOk="0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3225" y="276"/>
                      </a:lnTo>
                      <a:lnTo>
                        <a:pt x="32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5" name="Google Shape;4705;p20"/>
                <p:cNvSpPr/>
                <p:nvPr/>
              </p:nvSpPr>
              <p:spPr>
                <a:xfrm>
                  <a:off x="7695616" y="2487333"/>
                  <a:ext cx="28010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278" extrusionOk="0">
                      <a:moveTo>
                        <a:pt x="0" y="1"/>
                      </a:moveTo>
                      <a:lnTo>
                        <a:pt x="0" y="277"/>
                      </a:lnTo>
                      <a:lnTo>
                        <a:pt x="3225" y="277"/>
                      </a:lnTo>
                      <a:lnTo>
                        <a:pt x="322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06" name="Google Shape;4706;p20"/>
              <p:cNvGrpSpPr/>
              <p:nvPr/>
            </p:nvGrpSpPr>
            <p:grpSpPr>
              <a:xfrm>
                <a:off x="472806" y="1066236"/>
                <a:ext cx="739336" cy="2612278"/>
                <a:chOff x="1006206" y="1066236"/>
                <a:chExt cx="739336" cy="2612278"/>
              </a:xfrm>
            </p:grpSpPr>
            <p:sp>
              <p:nvSpPr>
                <p:cNvPr id="4707" name="Google Shape;4707;p20"/>
                <p:cNvSpPr/>
                <p:nvPr/>
              </p:nvSpPr>
              <p:spPr>
                <a:xfrm>
                  <a:off x="1097027" y="3378525"/>
                  <a:ext cx="478940" cy="299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2" y="1"/>
                        <a:pt x="1" y="235"/>
                        <a:pt x="1" y="525"/>
                      </a:cubicBezTo>
                      <a:lnTo>
                        <a:pt x="1" y="2933"/>
                      </a:lnTo>
                      <a:cubicBezTo>
                        <a:pt x="1" y="3217"/>
                        <a:pt x="232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2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2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8" name="Google Shape;4708;p20"/>
                <p:cNvSpPr/>
                <p:nvPr/>
              </p:nvSpPr>
              <p:spPr>
                <a:xfrm>
                  <a:off x="1006206" y="1066236"/>
                  <a:ext cx="739336" cy="2531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5" h="29157" extrusionOk="0">
                      <a:moveTo>
                        <a:pt x="4258" y="0"/>
                      </a:moveTo>
                      <a:cubicBezTo>
                        <a:pt x="4258" y="0"/>
                        <a:pt x="1200" y="6905"/>
                        <a:pt x="790" y="9413"/>
                      </a:cubicBezTo>
                      <a:cubicBezTo>
                        <a:pt x="0" y="14267"/>
                        <a:pt x="1317" y="29156"/>
                        <a:pt x="1317" y="29156"/>
                      </a:cubicBezTo>
                      <a:lnTo>
                        <a:pt x="7201" y="29156"/>
                      </a:lnTo>
                      <a:cubicBezTo>
                        <a:pt x="7199" y="29154"/>
                        <a:pt x="8515" y="14269"/>
                        <a:pt x="7722" y="9413"/>
                      </a:cubicBezTo>
                      <a:cubicBezTo>
                        <a:pt x="7315" y="6905"/>
                        <a:pt x="4258" y="0"/>
                        <a:pt x="4258" y="0"/>
                      </a:cubicBezTo>
                      <a:close/>
                      <a:moveTo>
                        <a:pt x="7201" y="29156"/>
                      </a:moveTo>
                      <a:lnTo>
                        <a:pt x="7201" y="29156"/>
                      </a:lnTo>
                      <a:cubicBezTo>
                        <a:pt x="7201" y="29156"/>
                        <a:pt x="7201" y="29156"/>
                        <a:pt x="7201" y="29156"/>
                      </a:cubicBezTo>
                      <a:cubicBezTo>
                        <a:pt x="7201" y="29156"/>
                        <a:pt x="7201" y="29156"/>
                        <a:pt x="7201" y="291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9" name="Google Shape;4709;p20"/>
                <p:cNvSpPr/>
                <p:nvPr/>
              </p:nvSpPr>
              <p:spPr>
                <a:xfrm>
                  <a:off x="1031385" y="1123368"/>
                  <a:ext cx="688716" cy="2417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27840" extrusionOk="0">
                      <a:moveTo>
                        <a:pt x="3968" y="1"/>
                      </a:moveTo>
                      <a:cubicBezTo>
                        <a:pt x="3968" y="1"/>
                        <a:pt x="1122" y="6590"/>
                        <a:pt x="737" y="8987"/>
                      </a:cubicBezTo>
                      <a:cubicBezTo>
                        <a:pt x="0" y="13623"/>
                        <a:pt x="1225" y="27840"/>
                        <a:pt x="1225" y="27840"/>
                      </a:cubicBezTo>
                      <a:lnTo>
                        <a:pt x="6702" y="27840"/>
                      </a:lnTo>
                      <a:cubicBezTo>
                        <a:pt x="6704" y="27840"/>
                        <a:pt x="7932" y="13626"/>
                        <a:pt x="7195" y="8987"/>
                      </a:cubicBezTo>
                      <a:cubicBezTo>
                        <a:pt x="6816" y="6593"/>
                        <a:pt x="3968" y="1"/>
                        <a:pt x="39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0" name="Google Shape;4710;p20"/>
                <p:cNvSpPr/>
                <p:nvPr/>
              </p:nvSpPr>
              <p:spPr>
                <a:xfrm>
                  <a:off x="1172392" y="2889429"/>
                  <a:ext cx="406960" cy="62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7224" extrusionOk="0">
                      <a:moveTo>
                        <a:pt x="1283" y="1"/>
                      </a:moveTo>
                      <a:lnTo>
                        <a:pt x="0" y="7224"/>
                      </a:lnTo>
                      <a:lnTo>
                        <a:pt x="4687" y="7224"/>
                      </a:lnTo>
                      <a:lnTo>
                        <a:pt x="340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1" name="Google Shape;4711;p20"/>
                <p:cNvSpPr/>
                <p:nvPr/>
              </p:nvSpPr>
              <p:spPr>
                <a:xfrm>
                  <a:off x="1235603" y="1590410"/>
                  <a:ext cx="280106" cy="12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14441" extrusionOk="0">
                      <a:moveTo>
                        <a:pt x="1616" y="0"/>
                      </a:moveTo>
                      <a:cubicBezTo>
                        <a:pt x="1616" y="0"/>
                        <a:pt x="461" y="2796"/>
                        <a:pt x="307" y="4076"/>
                      </a:cubicBezTo>
                      <a:cubicBezTo>
                        <a:pt x="0" y="6643"/>
                        <a:pt x="505" y="14440"/>
                        <a:pt x="505" y="14440"/>
                      </a:cubicBezTo>
                      <a:lnTo>
                        <a:pt x="2723" y="14440"/>
                      </a:lnTo>
                      <a:cubicBezTo>
                        <a:pt x="2723" y="14440"/>
                        <a:pt x="3225" y="6643"/>
                        <a:pt x="2924" y="4076"/>
                      </a:cubicBezTo>
                      <a:cubicBezTo>
                        <a:pt x="2771" y="2799"/>
                        <a:pt x="1616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2" name="Google Shape;4712;p20"/>
                <p:cNvSpPr/>
                <p:nvPr/>
              </p:nvSpPr>
              <p:spPr>
                <a:xfrm>
                  <a:off x="1363759" y="1554551"/>
                  <a:ext cx="24051" cy="13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5161" extrusionOk="0">
                      <a:moveTo>
                        <a:pt x="0" y="0"/>
                      </a:moveTo>
                      <a:lnTo>
                        <a:pt x="0" y="15160"/>
                      </a:lnTo>
                      <a:lnTo>
                        <a:pt x="276" y="1516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3" name="Google Shape;4713;p20"/>
                <p:cNvSpPr/>
                <p:nvPr/>
              </p:nvSpPr>
              <p:spPr>
                <a:xfrm>
                  <a:off x="1224923" y="2035399"/>
                  <a:ext cx="280366" cy="24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7" extrusionOk="0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228" y="276"/>
                      </a:lnTo>
                      <a:lnTo>
                        <a:pt x="3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4" name="Google Shape;4714;p20"/>
                <p:cNvSpPr/>
                <p:nvPr/>
              </p:nvSpPr>
              <p:spPr>
                <a:xfrm>
                  <a:off x="1224923" y="2487333"/>
                  <a:ext cx="280366" cy="24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278" extrusionOk="0">
                      <a:moveTo>
                        <a:pt x="1" y="1"/>
                      </a:moveTo>
                      <a:lnTo>
                        <a:pt x="1" y="277"/>
                      </a:lnTo>
                      <a:lnTo>
                        <a:pt x="3228" y="277"/>
                      </a:lnTo>
                      <a:lnTo>
                        <a:pt x="3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15" name="Google Shape;4715;p20"/>
              <p:cNvSpPr/>
              <p:nvPr/>
            </p:nvSpPr>
            <p:spPr>
              <a:xfrm>
                <a:off x="2857096" y="157592"/>
                <a:ext cx="1818515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21050" extrusionOk="0">
                    <a:moveTo>
                      <a:pt x="0" y="1"/>
                    </a:moveTo>
                    <a:lnTo>
                      <a:pt x="0" y="21050"/>
                    </a:lnTo>
                    <a:lnTo>
                      <a:pt x="438" y="21050"/>
                    </a:lnTo>
                    <a:cubicBezTo>
                      <a:pt x="4790" y="10301"/>
                      <a:pt x="11966" y="4264"/>
                      <a:pt x="20943" y="1256"/>
                    </a:cubicBezTo>
                    <a:lnTo>
                      <a:pt x="209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0"/>
              <p:cNvSpPr/>
              <p:nvPr/>
            </p:nvSpPr>
            <p:spPr>
              <a:xfrm>
                <a:off x="1363759" y="157592"/>
                <a:ext cx="1653543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9044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8143" y="4264"/>
                      <a:pt x="14646" y="10301"/>
                      <a:pt x="18594" y="21050"/>
                    </a:cubicBezTo>
                    <a:lnTo>
                      <a:pt x="19043" y="21050"/>
                    </a:lnTo>
                    <a:lnTo>
                      <a:pt x="190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0"/>
              <p:cNvSpPr/>
              <p:nvPr/>
            </p:nvSpPr>
            <p:spPr>
              <a:xfrm>
                <a:off x="-35892" y="157592"/>
                <a:ext cx="1576527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83" y="21050"/>
                    </a:lnTo>
                    <a:cubicBezTo>
                      <a:pt x="4155" y="10301"/>
                      <a:pt x="10373" y="4264"/>
                      <a:pt x="18157" y="1256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0"/>
              <p:cNvSpPr/>
              <p:nvPr/>
            </p:nvSpPr>
            <p:spPr>
              <a:xfrm>
                <a:off x="4594330" y="157592"/>
                <a:ext cx="1823638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1050" extrusionOk="0">
                    <a:moveTo>
                      <a:pt x="1" y="1"/>
                    </a:moveTo>
                    <a:lnTo>
                      <a:pt x="1" y="1256"/>
                    </a:lnTo>
                    <a:cubicBezTo>
                      <a:pt x="8981" y="4264"/>
                      <a:pt x="16153" y="10301"/>
                      <a:pt x="20506" y="21050"/>
                    </a:cubicBezTo>
                    <a:lnTo>
                      <a:pt x="21002" y="21050"/>
                    </a:lnTo>
                    <a:lnTo>
                      <a:pt x="210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0"/>
              <p:cNvSpPr/>
              <p:nvPr/>
            </p:nvSpPr>
            <p:spPr>
              <a:xfrm>
                <a:off x="6278773" y="157592"/>
                <a:ext cx="1559596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7962" h="21050" extrusionOk="0">
                    <a:moveTo>
                      <a:pt x="1" y="1"/>
                    </a:moveTo>
                    <a:lnTo>
                      <a:pt x="1" y="21050"/>
                    </a:lnTo>
                    <a:lnTo>
                      <a:pt x="377" y="21050"/>
                    </a:lnTo>
                    <a:cubicBezTo>
                      <a:pt x="4110" y="10301"/>
                      <a:pt x="10262" y="4264"/>
                      <a:pt x="17961" y="1256"/>
                    </a:cubicBezTo>
                    <a:lnTo>
                      <a:pt x="17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20"/>
              <p:cNvSpPr/>
              <p:nvPr/>
            </p:nvSpPr>
            <p:spPr>
              <a:xfrm>
                <a:off x="7717670" y="157592"/>
                <a:ext cx="1618899" cy="1827719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21050" extrusionOk="0">
                    <a:moveTo>
                      <a:pt x="0" y="1"/>
                    </a:moveTo>
                    <a:lnTo>
                      <a:pt x="0" y="1256"/>
                    </a:lnTo>
                    <a:cubicBezTo>
                      <a:pt x="7973" y="4264"/>
                      <a:pt x="14340" y="10301"/>
                      <a:pt x="18204" y="21050"/>
                    </a:cubicBezTo>
                    <a:lnTo>
                      <a:pt x="18644" y="21050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20"/>
              <p:cNvSpPr/>
              <p:nvPr/>
            </p:nvSpPr>
            <p:spPr>
              <a:xfrm>
                <a:off x="2904764" y="157592"/>
                <a:ext cx="177084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430" y="10758"/>
                    </a:lnTo>
                    <a:cubicBezTo>
                      <a:pt x="4668" y="5265"/>
                      <a:pt x="11648" y="2180"/>
                      <a:pt x="20394" y="642"/>
                    </a:cubicBezTo>
                    <a:lnTo>
                      <a:pt x="2039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20"/>
              <p:cNvSpPr/>
              <p:nvPr/>
            </p:nvSpPr>
            <p:spPr>
              <a:xfrm>
                <a:off x="1363759" y="157592"/>
                <a:ext cx="1579392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90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781" y="2180"/>
                      <a:pt x="13991" y="5265"/>
                      <a:pt x="17760" y="10758"/>
                    </a:cubicBezTo>
                    <a:lnTo>
                      <a:pt x="18190" y="10758"/>
                    </a:lnTo>
                    <a:lnTo>
                      <a:pt x="1819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20"/>
              <p:cNvSpPr/>
              <p:nvPr/>
            </p:nvSpPr>
            <p:spPr>
              <a:xfrm>
                <a:off x="-35892" y="157592"/>
                <a:ext cx="1576527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0759" extrusionOk="0">
                    <a:moveTo>
                      <a:pt x="1" y="1"/>
                    </a:moveTo>
                    <a:lnTo>
                      <a:pt x="1" y="10758"/>
                    </a:lnTo>
                    <a:lnTo>
                      <a:pt x="383" y="10758"/>
                    </a:lnTo>
                    <a:cubicBezTo>
                      <a:pt x="4155" y="5265"/>
                      <a:pt x="10373" y="2180"/>
                      <a:pt x="18157" y="642"/>
                    </a:cubicBezTo>
                    <a:lnTo>
                      <a:pt x="1815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20"/>
              <p:cNvSpPr/>
              <p:nvPr/>
            </p:nvSpPr>
            <p:spPr>
              <a:xfrm>
                <a:off x="4594070" y="157592"/>
                <a:ext cx="1751918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20177" h="10759" extrusionOk="0">
                    <a:moveTo>
                      <a:pt x="1" y="1"/>
                    </a:moveTo>
                    <a:lnTo>
                      <a:pt x="1" y="642"/>
                    </a:lnTo>
                    <a:cubicBezTo>
                      <a:pt x="8630" y="2180"/>
                      <a:pt x="15520" y="5265"/>
                      <a:pt x="19699" y="10758"/>
                    </a:cubicBezTo>
                    <a:lnTo>
                      <a:pt x="20177" y="10758"/>
                    </a:lnTo>
                    <a:lnTo>
                      <a:pt x="2017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20"/>
              <p:cNvSpPr/>
              <p:nvPr/>
            </p:nvSpPr>
            <p:spPr>
              <a:xfrm>
                <a:off x="6326528" y="157592"/>
                <a:ext cx="1511580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10759" extrusionOk="0">
                    <a:moveTo>
                      <a:pt x="0" y="1"/>
                    </a:moveTo>
                    <a:lnTo>
                      <a:pt x="0" y="10758"/>
                    </a:lnTo>
                    <a:lnTo>
                      <a:pt x="369" y="10758"/>
                    </a:lnTo>
                    <a:cubicBezTo>
                      <a:pt x="3984" y="5265"/>
                      <a:pt x="9946" y="2180"/>
                      <a:pt x="17409" y="642"/>
                    </a:cubicBezTo>
                    <a:lnTo>
                      <a:pt x="174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20"/>
              <p:cNvSpPr/>
              <p:nvPr/>
            </p:nvSpPr>
            <p:spPr>
              <a:xfrm>
                <a:off x="7717670" y="157592"/>
                <a:ext cx="1618899" cy="934177"/>
              </a:xfrm>
              <a:custGeom>
                <a:avLst/>
                <a:gdLst/>
                <a:ahLst/>
                <a:cxnLst/>
                <a:rect l="l" t="t" r="r" b="b"/>
                <a:pathLst>
                  <a:path w="18645" h="10759" extrusionOk="0">
                    <a:moveTo>
                      <a:pt x="0" y="1"/>
                    </a:moveTo>
                    <a:lnTo>
                      <a:pt x="0" y="642"/>
                    </a:lnTo>
                    <a:cubicBezTo>
                      <a:pt x="7973" y="2180"/>
                      <a:pt x="14340" y="5265"/>
                      <a:pt x="18204" y="10758"/>
                    </a:cubicBezTo>
                    <a:lnTo>
                      <a:pt x="18644" y="10758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20"/>
              <p:cNvSpPr/>
              <p:nvPr/>
            </p:nvSpPr>
            <p:spPr>
              <a:xfrm>
                <a:off x="2721907" y="1429520"/>
                <a:ext cx="456192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" y="73"/>
                      <a:pt x="90" y="154"/>
                      <a:pt x="132" y="230"/>
                    </a:cubicBezTo>
                    <a:lnTo>
                      <a:pt x="5106" y="233"/>
                    </a:lnTo>
                    <a:lnTo>
                      <a:pt x="5254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20"/>
              <p:cNvSpPr/>
              <p:nvPr/>
            </p:nvSpPr>
            <p:spPr>
              <a:xfrm>
                <a:off x="-36152" y="155421"/>
                <a:ext cx="4726021" cy="1313005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15122" extrusionOk="0">
                    <a:moveTo>
                      <a:pt x="40860" y="1248"/>
                    </a:moveTo>
                    <a:lnTo>
                      <a:pt x="42283" y="1251"/>
                    </a:lnTo>
                    <a:lnTo>
                      <a:pt x="42682" y="1256"/>
                    </a:lnTo>
                    <a:lnTo>
                      <a:pt x="44766" y="1262"/>
                    </a:lnTo>
                    <a:lnTo>
                      <a:pt x="44727" y="3780"/>
                    </a:lnTo>
                    <a:lnTo>
                      <a:pt x="44727" y="3780"/>
                    </a:lnTo>
                    <a:lnTo>
                      <a:pt x="42640" y="3775"/>
                    </a:lnTo>
                    <a:lnTo>
                      <a:pt x="42241" y="3775"/>
                    </a:lnTo>
                    <a:lnTo>
                      <a:pt x="40860" y="3772"/>
                    </a:lnTo>
                    <a:lnTo>
                      <a:pt x="40863" y="1412"/>
                    </a:lnTo>
                    <a:lnTo>
                      <a:pt x="40860" y="1278"/>
                    </a:lnTo>
                    <a:lnTo>
                      <a:pt x="40860" y="1248"/>
                    </a:lnTo>
                    <a:close/>
                    <a:moveTo>
                      <a:pt x="2082" y="1245"/>
                    </a:moveTo>
                    <a:lnTo>
                      <a:pt x="8769" y="1262"/>
                    </a:lnTo>
                    <a:lnTo>
                      <a:pt x="8750" y="3784"/>
                    </a:lnTo>
                    <a:lnTo>
                      <a:pt x="2049" y="3770"/>
                    </a:lnTo>
                    <a:lnTo>
                      <a:pt x="2082" y="1245"/>
                    </a:lnTo>
                    <a:close/>
                    <a:moveTo>
                      <a:pt x="27391" y="1245"/>
                    </a:moveTo>
                    <a:lnTo>
                      <a:pt x="28702" y="1248"/>
                    </a:lnTo>
                    <a:lnTo>
                      <a:pt x="29098" y="1253"/>
                    </a:lnTo>
                    <a:lnTo>
                      <a:pt x="30870" y="1256"/>
                    </a:lnTo>
                    <a:lnTo>
                      <a:pt x="30831" y="3772"/>
                    </a:lnTo>
                    <a:lnTo>
                      <a:pt x="31230" y="3772"/>
                    </a:lnTo>
                    <a:lnTo>
                      <a:pt x="31263" y="1256"/>
                    </a:lnTo>
                    <a:lnTo>
                      <a:pt x="35780" y="1264"/>
                    </a:lnTo>
                    <a:lnTo>
                      <a:pt x="35763" y="3786"/>
                    </a:lnTo>
                    <a:lnTo>
                      <a:pt x="29059" y="3772"/>
                    </a:lnTo>
                    <a:lnTo>
                      <a:pt x="28663" y="3772"/>
                    </a:lnTo>
                    <a:lnTo>
                      <a:pt x="27391" y="3770"/>
                    </a:lnTo>
                    <a:lnTo>
                      <a:pt x="27394" y="1410"/>
                    </a:lnTo>
                    <a:lnTo>
                      <a:pt x="27391" y="1276"/>
                    </a:lnTo>
                    <a:lnTo>
                      <a:pt x="27391" y="1245"/>
                    </a:lnTo>
                    <a:close/>
                    <a:moveTo>
                      <a:pt x="36173" y="1262"/>
                    </a:moveTo>
                    <a:lnTo>
                      <a:pt x="40450" y="1273"/>
                    </a:lnTo>
                    <a:lnTo>
                      <a:pt x="40442" y="3795"/>
                    </a:lnTo>
                    <a:lnTo>
                      <a:pt x="36157" y="3784"/>
                    </a:lnTo>
                    <a:lnTo>
                      <a:pt x="36173" y="1262"/>
                    </a:lnTo>
                    <a:close/>
                    <a:moveTo>
                      <a:pt x="22724" y="1267"/>
                    </a:moveTo>
                    <a:lnTo>
                      <a:pt x="27000" y="1276"/>
                    </a:lnTo>
                    <a:lnTo>
                      <a:pt x="26995" y="3770"/>
                    </a:lnTo>
                    <a:lnTo>
                      <a:pt x="26903" y="3770"/>
                    </a:lnTo>
                    <a:lnTo>
                      <a:pt x="26897" y="3798"/>
                    </a:lnTo>
                    <a:lnTo>
                      <a:pt x="22707" y="3786"/>
                    </a:lnTo>
                    <a:lnTo>
                      <a:pt x="22724" y="1267"/>
                    </a:lnTo>
                    <a:close/>
                    <a:moveTo>
                      <a:pt x="27533" y="4032"/>
                    </a:moveTo>
                    <a:lnTo>
                      <a:pt x="32845" y="4043"/>
                    </a:lnTo>
                    <a:lnTo>
                      <a:pt x="32817" y="6699"/>
                    </a:lnTo>
                    <a:lnTo>
                      <a:pt x="32817" y="6699"/>
                    </a:lnTo>
                    <a:lnTo>
                      <a:pt x="27491" y="6693"/>
                    </a:lnTo>
                    <a:lnTo>
                      <a:pt x="27533" y="4032"/>
                    </a:lnTo>
                    <a:close/>
                    <a:moveTo>
                      <a:pt x="520" y="4029"/>
                    </a:moveTo>
                    <a:lnTo>
                      <a:pt x="5832" y="4038"/>
                    </a:lnTo>
                    <a:lnTo>
                      <a:pt x="5804" y="6696"/>
                    </a:lnTo>
                    <a:lnTo>
                      <a:pt x="5845" y="6696"/>
                    </a:lnTo>
                    <a:lnTo>
                      <a:pt x="5845" y="6699"/>
                    </a:lnTo>
                    <a:lnTo>
                      <a:pt x="478" y="6688"/>
                    </a:lnTo>
                    <a:lnTo>
                      <a:pt x="520" y="4029"/>
                    </a:lnTo>
                    <a:close/>
                    <a:moveTo>
                      <a:pt x="33241" y="4046"/>
                    </a:moveTo>
                    <a:lnTo>
                      <a:pt x="38082" y="4057"/>
                    </a:lnTo>
                    <a:lnTo>
                      <a:pt x="38070" y="6713"/>
                    </a:lnTo>
                    <a:lnTo>
                      <a:pt x="33216" y="6702"/>
                    </a:lnTo>
                    <a:lnTo>
                      <a:pt x="33241" y="4046"/>
                    </a:lnTo>
                    <a:close/>
                    <a:moveTo>
                      <a:pt x="38475" y="4051"/>
                    </a:moveTo>
                    <a:lnTo>
                      <a:pt x="40693" y="4054"/>
                    </a:lnTo>
                    <a:lnTo>
                      <a:pt x="40651" y="6688"/>
                    </a:lnTo>
                    <a:lnTo>
                      <a:pt x="40269" y="6693"/>
                    </a:lnTo>
                    <a:lnTo>
                      <a:pt x="40266" y="6713"/>
                    </a:lnTo>
                    <a:lnTo>
                      <a:pt x="38467" y="6710"/>
                    </a:lnTo>
                    <a:lnTo>
                      <a:pt x="38475" y="4051"/>
                    </a:lnTo>
                    <a:close/>
                    <a:moveTo>
                      <a:pt x="28415" y="6953"/>
                    </a:moveTo>
                    <a:lnTo>
                      <a:pt x="35155" y="6964"/>
                    </a:lnTo>
                    <a:lnTo>
                      <a:pt x="35138" y="9196"/>
                    </a:lnTo>
                    <a:lnTo>
                      <a:pt x="28384" y="9185"/>
                    </a:lnTo>
                    <a:lnTo>
                      <a:pt x="28415" y="6953"/>
                    </a:lnTo>
                    <a:close/>
                    <a:moveTo>
                      <a:pt x="32237" y="9461"/>
                    </a:moveTo>
                    <a:lnTo>
                      <a:pt x="37791" y="9469"/>
                    </a:lnTo>
                    <a:lnTo>
                      <a:pt x="37783" y="11626"/>
                    </a:lnTo>
                    <a:lnTo>
                      <a:pt x="32212" y="11620"/>
                    </a:lnTo>
                    <a:lnTo>
                      <a:pt x="32237" y="9461"/>
                    </a:lnTo>
                    <a:close/>
                    <a:moveTo>
                      <a:pt x="2872" y="1"/>
                    </a:moveTo>
                    <a:lnTo>
                      <a:pt x="2858" y="966"/>
                    </a:lnTo>
                    <a:lnTo>
                      <a:pt x="68" y="960"/>
                    </a:lnTo>
                    <a:lnTo>
                      <a:pt x="51" y="1220"/>
                    </a:lnTo>
                    <a:lnTo>
                      <a:pt x="1689" y="1225"/>
                    </a:lnTo>
                    <a:lnTo>
                      <a:pt x="1650" y="3750"/>
                    </a:lnTo>
                    <a:lnTo>
                      <a:pt x="1" y="3745"/>
                    </a:lnTo>
                    <a:lnTo>
                      <a:pt x="1" y="4007"/>
                    </a:lnTo>
                    <a:lnTo>
                      <a:pt x="124" y="4007"/>
                    </a:lnTo>
                    <a:lnTo>
                      <a:pt x="82" y="6668"/>
                    </a:lnTo>
                    <a:lnTo>
                      <a:pt x="1" y="6668"/>
                    </a:lnTo>
                    <a:lnTo>
                      <a:pt x="1" y="6933"/>
                    </a:lnTo>
                    <a:lnTo>
                      <a:pt x="1005" y="6936"/>
                    </a:lnTo>
                    <a:lnTo>
                      <a:pt x="972" y="9168"/>
                    </a:lnTo>
                    <a:lnTo>
                      <a:pt x="1" y="9165"/>
                    </a:lnTo>
                    <a:lnTo>
                      <a:pt x="1" y="9430"/>
                    </a:lnTo>
                    <a:lnTo>
                      <a:pt x="4824" y="9436"/>
                    </a:lnTo>
                    <a:lnTo>
                      <a:pt x="4799" y="11623"/>
                    </a:lnTo>
                    <a:lnTo>
                      <a:pt x="1" y="11620"/>
                    </a:lnTo>
                    <a:lnTo>
                      <a:pt x="1" y="11888"/>
                    </a:lnTo>
                    <a:lnTo>
                      <a:pt x="1" y="14675"/>
                    </a:lnTo>
                    <a:lnTo>
                      <a:pt x="1" y="14904"/>
                    </a:lnTo>
                    <a:lnTo>
                      <a:pt x="2969" y="14909"/>
                    </a:lnTo>
                    <a:lnTo>
                      <a:pt x="2964" y="15121"/>
                    </a:lnTo>
                    <a:cubicBezTo>
                      <a:pt x="3003" y="15052"/>
                      <a:pt x="3042" y="14979"/>
                      <a:pt x="3081" y="14909"/>
                    </a:cubicBezTo>
                    <a:lnTo>
                      <a:pt x="3206" y="14678"/>
                    </a:lnTo>
                    <a:lnTo>
                      <a:pt x="227" y="14675"/>
                    </a:lnTo>
                    <a:lnTo>
                      <a:pt x="274" y="11888"/>
                    </a:lnTo>
                    <a:lnTo>
                      <a:pt x="4905" y="11891"/>
                    </a:lnTo>
                    <a:cubicBezTo>
                      <a:pt x="4967" y="11801"/>
                      <a:pt x="5025" y="11715"/>
                      <a:pt x="5089" y="11626"/>
                    </a:cubicBezTo>
                    <a:cubicBezTo>
                      <a:pt x="5129" y="11570"/>
                      <a:pt x="5165" y="11514"/>
                      <a:pt x="5207" y="11464"/>
                    </a:cubicBezTo>
                    <a:lnTo>
                      <a:pt x="5229" y="9469"/>
                    </a:lnTo>
                    <a:lnTo>
                      <a:pt x="6727" y="9472"/>
                    </a:lnTo>
                    <a:cubicBezTo>
                      <a:pt x="6802" y="9380"/>
                      <a:pt x="6878" y="9293"/>
                      <a:pt x="6950" y="9207"/>
                    </a:cubicBezTo>
                    <a:lnTo>
                      <a:pt x="1373" y="9199"/>
                    </a:lnTo>
                    <a:lnTo>
                      <a:pt x="1407" y="6967"/>
                    </a:lnTo>
                    <a:lnTo>
                      <a:pt x="8147" y="6978"/>
                    </a:lnTo>
                    <a:lnTo>
                      <a:pt x="8139" y="7896"/>
                    </a:lnTo>
                    <a:cubicBezTo>
                      <a:pt x="8273" y="7759"/>
                      <a:pt x="8407" y="7622"/>
                      <a:pt x="8540" y="7488"/>
                    </a:cubicBezTo>
                    <a:lnTo>
                      <a:pt x="8546" y="6978"/>
                    </a:lnTo>
                    <a:lnTo>
                      <a:pt x="9068" y="6978"/>
                    </a:lnTo>
                    <a:cubicBezTo>
                      <a:pt x="9163" y="6891"/>
                      <a:pt x="9255" y="6799"/>
                      <a:pt x="9355" y="6713"/>
                    </a:cubicBezTo>
                    <a:lnTo>
                      <a:pt x="6208" y="6707"/>
                    </a:lnTo>
                    <a:lnTo>
                      <a:pt x="6233" y="4049"/>
                    </a:lnTo>
                    <a:lnTo>
                      <a:pt x="11074" y="4060"/>
                    </a:lnTo>
                    <a:lnTo>
                      <a:pt x="11065" y="5262"/>
                    </a:lnTo>
                    <a:cubicBezTo>
                      <a:pt x="11199" y="5162"/>
                      <a:pt x="11330" y="5061"/>
                      <a:pt x="11464" y="4964"/>
                    </a:cubicBezTo>
                    <a:lnTo>
                      <a:pt x="11467" y="4060"/>
                    </a:lnTo>
                    <a:lnTo>
                      <a:pt x="12747" y="4063"/>
                    </a:lnTo>
                    <a:cubicBezTo>
                      <a:pt x="12881" y="3976"/>
                      <a:pt x="13015" y="3884"/>
                      <a:pt x="13152" y="3800"/>
                    </a:cubicBezTo>
                    <a:lnTo>
                      <a:pt x="9149" y="3795"/>
                    </a:lnTo>
                    <a:lnTo>
                      <a:pt x="9165" y="1273"/>
                    </a:lnTo>
                    <a:lnTo>
                      <a:pt x="13439" y="1284"/>
                    </a:lnTo>
                    <a:lnTo>
                      <a:pt x="13437" y="3627"/>
                    </a:lnTo>
                    <a:cubicBezTo>
                      <a:pt x="13570" y="3547"/>
                      <a:pt x="13699" y="3466"/>
                      <a:pt x="13835" y="3387"/>
                    </a:cubicBezTo>
                    <a:lnTo>
                      <a:pt x="13838" y="1415"/>
                    </a:lnTo>
                    <a:lnTo>
                      <a:pt x="13835" y="1284"/>
                    </a:lnTo>
                    <a:lnTo>
                      <a:pt x="13835" y="1253"/>
                    </a:lnTo>
                    <a:lnTo>
                      <a:pt x="15258" y="1256"/>
                    </a:lnTo>
                    <a:lnTo>
                      <a:pt x="15654" y="1259"/>
                    </a:lnTo>
                    <a:lnTo>
                      <a:pt x="17741" y="1264"/>
                    </a:lnTo>
                    <a:lnTo>
                      <a:pt x="17730" y="1931"/>
                    </a:lnTo>
                    <a:cubicBezTo>
                      <a:pt x="17861" y="1990"/>
                      <a:pt x="17992" y="2046"/>
                      <a:pt x="18123" y="2107"/>
                    </a:cubicBezTo>
                    <a:lnTo>
                      <a:pt x="18137" y="1264"/>
                    </a:lnTo>
                    <a:lnTo>
                      <a:pt x="22339" y="1276"/>
                    </a:lnTo>
                    <a:lnTo>
                      <a:pt x="22322" y="3798"/>
                    </a:lnTo>
                    <a:lnTo>
                      <a:pt x="21357" y="3795"/>
                    </a:lnTo>
                    <a:lnTo>
                      <a:pt x="21357" y="3795"/>
                    </a:lnTo>
                    <a:cubicBezTo>
                      <a:pt x="21499" y="3881"/>
                      <a:pt x="21641" y="3968"/>
                      <a:pt x="21781" y="4054"/>
                    </a:cubicBezTo>
                    <a:lnTo>
                      <a:pt x="24638" y="4063"/>
                    </a:lnTo>
                    <a:lnTo>
                      <a:pt x="24626" y="6105"/>
                    </a:lnTo>
                    <a:cubicBezTo>
                      <a:pt x="24760" y="6214"/>
                      <a:pt x="24891" y="6325"/>
                      <a:pt x="25025" y="6437"/>
                    </a:cubicBezTo>
                    <a:lnTo>
                      <a:pt x="25036" y="4063"/>
                    </a:lnTo>
                    <a:lnTo>
                      <a:pt x="27146" y="4065"/>
                    </a:lnTo>
                    <a:lnTo>
                      <a:pt x="27104" y="6699"/>
                    </a:lnTo>
                    <a:lnTo>
                      <a:pt x="26719" y="6699"/>
                    </a:lnTo>
                    <a:lnTo>
                      <a:pt x="26716" y="6718"/>
                    </a:lnTo>
                    <a:lnTo>
                      <a:pt x="25357" y="6716"/>
                    </a:lnTo>
                    <a:lnTo>
                      <a:pt x="25357" y="6716"/>
                    </a:lnTo>
                    <a:cubicBezTo>
                      <a:pt x="25455" y="6802"/>
                      <a:pt x="25553" y="6894"/>
                      <a:pt x="25653" y="6981"/>
                    </a:cubicBezTo>
                    <a:lnTo>
                      <a:pt x="27553" y="6984"/>
                    </a:lnTo>
                    <a:lnTo>
                      <a:pt x="27553" y="6964"/>
                    </a:lnTo>
                    <a:lnTo>
                      <a:pt x="28027" y="6964"/>
                    </a:lnTo>
                    <a:lnTo>
                      <a:pt x="27994" y="9196"/>
                    </a:lnTo>
                    <a:lnTo>
                      <a:pt x="27854" y="9196"/>
                    </a:lnTo>
                    <a:cubicBezTo>
                      <a:pt x="27929" y="9282"/>
                      <a:pt x="28008" y="9374"/>
                      <a:pt x="28086" y="9461"/>
                    </a:cubicBezTo>
                    <a:lnTo>
                      <a:pt x="31849" y="9464"/>
                    </a:lnTo>
                    <a:lnTo>
                      <a:pt x="31824" y="11623"/>
                    </a:lnTo>
                    <a:lnTo>
                      <a:pt x="29810" y="11620"/>
                    </a:lnTo>
                    <a:lnTo>
                      <a:pt x="29810" y="11620"/>
                    </a:lnTo>
                    <a:cubicBezTo>
                      <a:pt x="29877" y="11707"/>
                      <a:pt x="29938" y="11796"/>
                      <a:pt x="30002" y="11888"/>
                    </a:cubicBezTo>
                    <a:lnTo>
                      <a:pt x="35685" y="11894"/>
                    </a:lnTo>
                    <a:lnTo>
                      <a:pt x="35640" y="14675"/>
                    </a:lnTo>
                    <a:lnTo>
                      <a:pt x="36042" y="14675"/>
                    </a:lnTo>
                    <a:lnTo>
                      <a:pt x="36087" y="11894"/>
                    </a:lnTo>
                    <a:lnTo>
                      <a:pt x="38988" y="11899"/>
                    </a:lnTo>
                    <a:cubicBezTo>
                      <a:pt x="39058" y="11807"/>
                      <a:pt x="39128" y="11721"/>
                      <a:pt x="39197" y="11634"/>
                    </a:cubicBezTo>
                    <a:lnTo>
                      <a:pt x="38196" y="11634"/>
                    </a:lnTo>
                    <a:lnTo>
                      <a:pt x="38207" y="9475"/>
                    </a:lnTo>
                    <a:lnTo>
                      <a:pt x="41081" y="9478"/>
                    </a:lnTo>
                    <a:lnTo>
                      <a:pt x="41081" y="9461"/>
                    </a:lnTo>
                    <a:lnTo>
                      <a:pt x="41100" y="9461"/>
                    </a:lnTo>
                    <a:cubicBezTo>
                      <a:pt x="41187" y="9374"/>
                      <a:pt x="41273" y="9282"/>
                      <a:pt x="41360" y="9196"/>
                    </a:cubicBezTo>
                    <a:lnTo>
                      <a:pt x="40121" y="9193"/>
                    </a:lnTo>
                    <a:lnTo>
                      <a:pt x="40118" y="9210"/>
                    </a:lnTo>
                    <a:lnTo>
                      <a:pt x="35551" y="9201"/>
                    </a:lnTo>
                    <a:lnTo>
                      <a:pt x="35568" y="6975"/>
                    </a:lnTo>
                    <a:lnTo>
                      <a:pt x="41011" y="6984"/>
                    </a:lnTo>
                    <a:lnTo>
                      <a:pt x="41011" y="6964"/>
                    </a:lnTo>
                    <a:lnTo>
                      <a:pt x="41594" y="6967"/>
                    </a:lnTo>
                    <a:lnTo>
                      <a:pt x="41560" y="8992"/>
                    </a:lnTo>
                    <a:cubicBezTo>
                      <a:pt x="41697" y="8861"/>
                      <a:pt x="41831" y="8727"/>
                      <a:pt x="41965" y="8596"/>
                    </a:cubicBezTo>
                    <a:lnTo>
                      <a:pt x="41990" y="6967"/>
                    </a:lnTo>
                    <a:lnTo>
                      <a:pt x="43801" y="6970"/>
                    </a:lnTo>
                    <a:cubicBezTo>
                      <a:pt x="43909" y="6880"/>
                      <a:pt x="44021" y="6794"/>
                      <a:pt x="44133" y="6705"/>
                    </a:cubicBezTo>
                    <a:lnTo>
                      <a:pt x="41067" y="6699"/>
                    </a:lnTo>
                    <a:lnTo>
                      <a:pt x="41108" y="4038"/>
                    </a:lnTo>
                    <a:lnTo>
                      <a:pt x="46420" y="4049"/>
                    </a:lnTo>
                    <a:lnTo>
                      <a:pt x="46409" y="5056"/>
                    </a:lnTo>
                    <a:cubicBezTo>
                      <a:pt x="46540" y="4969"/>
                      <a:pt x="46674" y="4883"/>
                      <a:pt x="46811" y="4799"/>
                    </a:cubicBezTo>
                    <a:lnTo>
                      <a:pt x="46816" y="4049"/>
                    </a:lnTo>
                    <a:lnTo>
                      <a:pt x="48058" y="4051"/>
                    </a:lnTo>
                    <a:cubicBezTo>
                      <a:pt x="48211" y="3965"/>
                      <a:pt x="48370" y="3879"/>
                      <a:pt x="48529" y="3789"/>
                    </a:cubicBezTo>
                    <a:lnTo>
                      <a:pt x="44996" y="3781"/>
                    </a:lnTo>
                    <a:lnTo>
                      <a:pt x="45126" y="3781"/>
                    </a:lnTo>
                    <a:lnTo>
                      <a:pt x="45162" y="1262"/>
                    </a:lnTo>
                    <a:lnTo>
                      <a:pt x="49363" y="1273"/>
                    </a:lnTo>
                    <a:lnTo>
                      <a:pt x="49350" y="3362"/>
                    </a:lnTo>
                    <a:cubicBezTo>
                      <a:pt x="49481" y="3293"/>
                      <a:pt x="49615" y="3226"/>
                      <a:pt x="49746" y="3162"/>
                    </a:cubicBezTo>
                    <a:lnTo>
                      <a:pt x="49760" y="1276"/>
                    </a:lnTo>
                    <a:lnTo>
                      <a:pt x="54036" y="1287"/>
                    </a:lnTo>
                    <a:lnTo>
                      <a:pt x="54036" y="1527"/>
                    </a:lnTo>
                    <a:cubicBezTo>
                      <a:pt x="54167" y="1571"/>
                      <a:pt x="54299" y="1622"/>
                      <a:pt x="54430" y="1669"/>
                    </a:cubicBezTo>
                    <a:lnTo>
                      <a:pt x="54430" y="1418"/>
                    </a:lnTo>
                    <a:lnTo>
                      <a:pt x="54427" y="1287"/>
                    </a:lnTo>
                    <a:lnTo>
                      <a:pt x="54391" y="1016"/>
                    </a:lnTo>
                    <a:lnTo>
                      <a:pt x="52309" y="1008"/>
                    </a:lnTo>
                    <a:lnTo>
                      <a:pt x="52312" y="20"/>
                    </a:lnTo>
                    <a:lnTo>
                      <a:pt x="51919" y="20"/>
                    </a:lnTo>
                    <a:lnTo>
                      <a:pt x="51916" y="1005"/>
                    </a:lnTo>
                    <a:lnTo>
                      <a:pt x="48331" y="994"/>
                    </a:lnTo>
                    <a:lnTo>
                      <a:pt x="48337" y="17"/>
                    </a:lnTo>
                    <a:lnTo>
                      <a:pt x="47943" y="17"/>
                    </a:lnTo>
                    <a:lnTo>
                      <a:pt x="47932" y="994"/>
                    </a:lnTo>
                    <a:lnTo>
                      <a:pt x="43817" y="983"/>
                    </a:lnTo>
                    <a:lnTo>
                      <a:pt x="43831" y="17"/>
                    </a:lnTo>
                    <a:lnTo>
                      <a:pt x="43441" y="17"/>
                    </a:lnTo>
                    <a:lnTo>
                      <a:pt x="43427" y="983"/>
                    </a:lnTo>
                    <a:lnTo>
                      <a:pt x="40637" y="977"/>
                    </a:lnTo>
                    <a:lnTo>
                      <a:pt x="40634" y="1008"/>
                    </a:lnTo>
                    <a:lnTo>
                      <a:pt x="38751" y="1002"/>
                    </a:lnTo>
                    <a:lnTo>
                      <a:pt x="38754" y="15"/>
                    </a:lnTo>
                    <a:lnTo>
                      <a:pt x="38361" y="15"/>
                    </a:lnTo>
                    <a:lnTo>
                      <a:pt x="38358" y="997"/>
                    </a:lnTo>
                    <a:lnTo>
                      <a:pt x="34773" y="988"/>
                    </a:lnTo>
                    <a:lnTo>
                      <a:pt x="34778" y="12"/>
                    </a:lnTo>
                    <a:lnTo>
                      <a:pt x="34385" y="12"/>
                    </a:lnTo>
                    <a:lnTo>
                      <a:pt x="34379" y="988"/>
                    </a:lnTo>
                    <a:lnTo>
                      <a:pt x="30265" y="977"/>
                    </a:lnTo>
                    <a:lnTo>
                      <a:pt x="30278" y="12"/>
                    </a:lnTo>
                    <a:lnTo>
                      <a:pt x="29882" y="12"/>
                    </a:lnTo>
                    <a:lnTo>
                      <a:pt x="29868" y="977"/>
                    </a:lnTo>
                    <a:lnTo>
                      <a:pt x="27079" y="969"/>
                    </a:lnTo>
                    <a:lnTo>
                      <a:pt x="27076" y="1002"/>
                    </a:lnTo>
                    <a:lnTo>
                      <a:pt x="25301" y="997"/>
                    </a:lnTo>
                    <a:lnTo>
                      <a:pt x="25304" y="12"/>
                    </a:lnTo>
                    <a:lnTo>
                      <a:pt x="24911" y="12"/>
                    </a:lnTo>
                    <a:lnTo>
                      <a:pt x="24908" y="994"/>
                    </a:lnTo>
                    <a:lnTo>
                      <a:pt x="21323" y="983"/>
                    </a:lnTo>
                    <a:lnTo>
                      <a:pt x="21329" y="6"/>
                    </a:lnTo>
                    <a:lnTo>
                      <a:pt x="20935" y="6"/>
                    </a:lnTo>
                    <a:lnTo>
                      <a:pt x="20924" y="983"/>
                    </a:lnTo>
                    <a:lnTo>
                      <a:pt x="16809" y="974"/>
                    </a:lnTo>
                    <a:lnTo>
                      <a:pt x="16823" y="6"/>
                    </a:lnTo>
                    <a:lnTo>
                      <a:pt x="16433" y="6"/>
                    </a:lnTo>
                    <a:lnTo>
                      <a:pt x="16419" y="974"/>
                    </a:lnTo>
                    <a:lnTo>
                      <a:pt x="13629" y="966"/>
                    </a:lnTo>
                    <a:lnTo>
                      <a:pt x="13626" y="997"/>
                    </a:lnTo>
                    <a:lnTo>
                      <a:pt x="11743" y="991"/>
                    </a:lnTo>
                    <a:lnTo>
                      <a:pt x="11746" y="3"/>
                    </a:lnTo>
                    <a:lnTo>
                      <a:pt x="11353" y="3"/>
                    </a:lnTo>
                    <a:lnTo>
                      <a:pt x="11350" y="988"/>
                    </a:lnTo>
                    <a:lnTo>
                      <a:pt x="7765" y="977"/>
                    </a:lnTo>
                    <a:lnTo>
                      <a:pt x="7770" y="1"/>
                    </a:lnTo>
                    <a:lnTo>
                      <a:pt x="7377" y="1"/>
                    </a:lnTo>
                    <a:lnTo>
                      <a:pt x="7366" y="977"/>
                    </a:lnTo>
                    <a:lnTo>
                      <a:pt x="3251" y="966"/>
                    </a:lnTo>
                    <a:lnTo>
                      <a:pt x="326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20"/>
              <p:cNvSpPr/>
              <p:nvPr/>
            </p:nvSpPr>
            <p:spPr>
              <a:xfrm>
                <a:off x="6092269" y="1429520"/>
                <a:ext cx="462530" cy="104974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2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73"/>
                      <a:pt x="93" y="154"/>
                      <a:pt x="140" y="230"/>
                    </a:cubicBezTo>
                    <a:lnTo>
                      <a:pt x="338" y="230"/>
                    </a:lnTo>
                    <a:lnTo>
                      <a:pt x="335" y="548"/>
                    </a:lnTo>
                    <a:cubicBezTo>
                      <a:pt x="469" y="763"/>
                      <a:pt x="598" y="986"/>
                      <a:pt x="729" y="1209"/>
                    </a:cubicBezTo>
                    <a:lnTo>
                      <a:pt x="743" y="230"/>
                    </a:lnTo>
                    <a:lnTo>
                      <a:pt x="5201" y="233"/>
                    </a:lnTo>
                    <a:lnTo>
                      <a:pt x="5326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20"/>
              <p:cNvSpPr/>
              <p:nvPr/>
            </p:nvSpPr>
            <p:spPr>
              <a:xfrm>
                <a:off x="4690013" y="155421"/>
                <a:ext cx="4647268" cy="1294077"/>
              </a:xfrm>
              <a:custGeom>
                <a:avLst/>
                <a:gdLst/>
                <a:ahLst/>
                <a:cxnLst/>
                <a:rect l="l" t="t" r="r" b="b"/>
                <a:pathLst>
                  <a:path w="53523" h="14904" extrusionOk="0">
                    <a:moveTo>
                      <a:pt x="40896" y="1242"/>
                    </a:moveTo>
                    <a:lnTo>
                      <a:pt x="42319" y="1245"/>
                    </a:lnTo>
                    <a:lnTo>
                      <a:pt x="42718" y="1248"/>
                    </a:lnTo>
                    <a:lnTo>
                      <a:pt x="44802" y="1256"/>
                    </a:lnTo>
                    <a:lnTo>
                      <a:pt x="44763" y="3772"/>
                    </a:lnTo>
                    <a:lnTo>
                      <a:pt x="45162" y="3772"/>
                    </a:lnTo>
                    <a:lnTo>
                      <a:pt x="45195" y="1256"/>
                    </a:lnTo>
                    <a:lnTo>
                      <a:pt x="49399" y="1264"/>
                    </a:lnTo>
                    <a:lnTo>
                      <a:pt x="49377" y="3784"/>
                    </a:lnTo>
                    <a:lnTo>
                      <a:pt x="42676" y="3770"/>
                    </a:lnTo>
                    <a:lnTo>
                      <a:pt x="42277" y="3770"/>
                    </a:lnTo>
                    <a:lnTo>
                      <a:pt x="40896" y="3767"/>
                    </a:lnTo>
                    <a:lnTo>
                      <a:pt x="40899" y="1407"/>
                    </a:lnTo>
                    <a:lnTo>
                      <a:pt x="40896" y="1273"/>
                    </a:lnTo>
                    <a:lnTo>
                      <a:pt x="40896" y="1242"/>
                    </a:lnTo>
                    <a:close/>
                    <a:moveTo>
                      <a:pt x="15205" y="1248"/>
                    </a:moveTo>
                    <a:lnTo>
                      <a:pt x="15604" y="1253"/>
                    </a:lnTo>
                    <a:lnTo>
                      <a:pt x="17688" y="1259"/>
                    </a:lnTo>
                    <a:lnTo>
                      <a:pt x="17652" y="3778"/>
                    </a:lnTo>
                    <a:lnTo>
                      <a:pt x="18048" y="3778"/>
                    </a:lnTo>
                    <a:lnTo>
                      <a:pt x="18084" y="1259"/>
                    </a:lnTo>
                    <a:lnTo>
                      <a:pt x="22285" y="1270"/>
                    </a:lnTo>
                    <a:lnTo>
                      <a:pt x="22269" y="3792"/>
                    </a:lnTo>
                    <a:lnTo>
                      <a:pt x="15565" y="3775"/>
                    </a:lnTo>
                    <a:lnTo>
                      <a:pt x="15169" y="3775"/>
                    </a:lnTo>
                    <a:lnTo>
                      <a:pt x="13788" y="3772"/>
                    </a:lnTo>
                    <a:lnTo>
                      <a:pt x="13790" y="1412"/>
                    </a:lnTo>
                    <a:lnTo>
                      <a:pt x="13788" y="1281"/>
                    </a:lnTo>
                    <a:lnTo>
                      <a:pt x="13788" y="1248"/>
                    </a:lnTo>
                    <a:close/>
                    <a:moveTo>
                      <a:pt x="9123" y="1267"/>
                    </a:moveTo>
                    <a:lnTo>
                      <a:pt x="13400" y="1276"/>
                    </a:lnTo>
                    <a:lnTo>
                      <a:pt x="13397" y="3795"/>
                    </a:lnTo>
                    <a:lnTo>
                      <a:pt x="9106" y="3786"/>
                    </a:lnTo>
                    <a:lnTo>
                      <a:pt x="9123" y="1267"/>
                    </a:lnTo>
                    <a:close/>
                    <a:moveTo>
                      <a:pt x="22679" y="1262"/>
                    </a:moveTo>
                    <a:lnTo>
                      <a:pt x="26953" y="1273"/>
                    </a:lnTo>
                    <a:lnTo>
                      <a:pt x="26950" y="3767"/>
                    </a:lnTo>
                    <a:lnTo>
                      <a:pt x="26947" y="3795"/>
                    </a:lnTo>
                    <a:lnTo>
                      <a:pt x="22662" y="3784"/>
                    </a:lnTo>
                    <a:lnTo>
                      <a:pt x="22679" y="1262"/>
                    </a:lnTo>
                    <a:close/>
                    <a:moveTo>
                      <a:pt x="14042" y="4032"/>
                    </a:moveTo>
                    <a:lnTo>
                      <a:pt x="19351" y="4043"/>
                    </a:lnTo>
                    <a:lnTo>
                      <a:pt x="19323" y="6699"/>
                    </a:lnTo>
                    <a:lnTo>
                      <a:pt x="19323" y="6699"/>
                    </a:lnTo>
                    <a:lnTo>
                      <a:pt x="14000" y="6693"/>
                    </a:lnTo>
                    <a:lnTo>
                      <a:pt x="14042" y="4032"/>
                    </a:lnTo>
                    <a:close/>
                    <a:moveTo>
                      <a:pt x="11422" y="4051"/>
                    </a:moveTo>
                    <a:lnTo>
                      <a:pt x="13640" y="4057"/>
                    </a:lnTo>
                    <a:lnTo>
                      <a:pt x="13598" y="6688"/>
                    </a:lnTo>
                    <a:lnTo>
                      <a:pt x="13216" y="6688"/>
                    </a:lnTo>
                    <a:lnTo>
                      <a:pt x="13210" y="6710"/>
                    </a:lnTo>
                    <a:lnTo>
                      <a:pt x="11411" y="6707"/>
                    </a:lnTo>
                    <a:lnTo>
                      <a:pt x="11422" y="4051"/>
                    </a:lnTo>
                    <a:close/>
                    <a:moveTo>
                      <a:pt x="46852" y="4046"/>
                    </a:moveTo>
                    <a:lnTo>
                      <a:pt x="51693" y="4051"/>
                    </a:lnTo>
                    <a:lnTo>
                      <a:pt x="51681" y="6710"/>
                    </a:lnTo>
                    <a:lnTo>
                      <a:pt x="46827" y="6702"/>
                    </a:lnTo>
                    <a:lnTo>
                      <a:pt x="46852" y="4046"/>
                    </a:lnTo>
                    <a:close/>
                    <a:moveTo>
                      <a:pt x="19747" y="4046"/>
                    </a:moveTo>
                    <a:lnTo>
                      <a:pt x="24587" y="4057"/>
                    </a:lnTo>
                    <a:lnTo>
                      <a:pt x="24576" y="6713"/>
                    </a:lnTo>
                    <a:lnTo>
                      <a:pt x="19722" y="6702"/>
                    </a:lnTo>
                    <a:lnTo>
                      <a:pt x="19747" y="4046"/>
                    </a:lnTo>
                    <a:close/>
                    <a:moveTo>
                      <a:pt x="24983" y="4051"/>
                    </a:moveTo>
                    <a:lnTo>
                      <a:pt x="27193" y="4054"/>
                    </a:lnTo>
                    <a:lnTo>
                      <a:pt x="27151" y="6688"/>
                    </a:lnTo>
                    <a:lnTo>
                      <a:pt x="26763" y="6693"/>
                    </a:lnTo>
                    <a:lnTo>
                      <a:pt x="26760" y="6713"/>
                    </a:lnTo>
                    <a:lnTo>
                      <a:pt x="24975" y="6710"/>
                    </a:lnTo>
                    <a:lnTo>
                      <a:pt x="24983" y="4051"/>
                    </a:lnTo>
                    <a:close/>
                    <a:moveTo>
                      <a:pt x="14923" y="6953"/>
                    </a:moveTo>
                    <a:lnTo>
                      <a:pt x="21663" y="6964"/>
                    </a:lnTo>
                    <a:lnTo>
                      <a:pt x="21647" y="9196"/>
                    </a:lnTo>
                    <a:lnTo>
                      <a:pt x="14892" y="9185"/>
                    </a:lnTo>
                    <a:lnTo>
                      <a:pt x="14923" y="6953"/>
                    </a:lnTo>
                    <a:close/>
                    <a:moveTo>
                      <a:pt x="2824" y="1"/>
                    </a:moveTo>
                    <a:lnTo>
                      <a:pt x="2810" y="966"/>
                    </a:lnTo>
                    <a:lnTo>
                      <a:pt x="20" y="960"/>
                    </a:lnTo>
                    <a:lnTo>
                      <a:pt x="1" y="1220"/>
                    </a:lnTo>
                    <a:lnTo>
                      <a:pt x="1641" y="1225"/>
                    </a:lnTo>
                    <a:lnTo>
                      <a:pt x="2037" y="1228"/>
                    </a:lnTo>
                    <a:lnTo>
                      <a:pt x="3809" y="1231"/>
                    </a:lnTo>
                    <a:lnTo>
                      <a:pt x="3778" y="3298"/>
                    </a:lnTo>
                    <a:cubicBezTo>
                      <a:pt x="3912" y="3365"/>
                      <a:pt x="4040" y="3435"/>
                      <a:pt x="4171" y="3505"/>
                    </a:cubicBezTo>
                    <a:lnTo>
                      <a:pt x="4205" y="1231"/>
                    </a:lnTo>
                    <a:lnTo>
                      <a:pt x="8719" y="1242"/>
                    </a:lnTo>
                    <a:lnTo>
                      <a:pt x="8702" y="3764"/>
                    </a:lnTo>
                    <a:lnTo>
                      <a:pt x="4637" y="3753"/>
                    </a:lnTo>
                    <a:lnTo>
                      <a:pt x="4637" y="3753"/>
                    </a:lnTo>
                    <a:cubicBezTo>
                      <a:pt x="4793" y="3839"/>
                      <a:pt x="4952" y="3926"/>
                      <a:pt x="5111" y="4015"/>
                    </a:cubicBezTo>
                    <a:lnTo>
                      <a:pt x="5781" y="4018"/>
                    </a:lnTo>
                    <a:lnTo>
                      <a:pt x="5775" y="4409"/>
                    </a:lnTo>
                    <a:cubicBezTo>
                      <a:pt x="5909" y="4489"/>
                      <a:pt x="6038" y="4568"/>
                      <a:pt x="6172" y="4651"/>
                    </a:cubicBezTo>
                    <a:lnTo>
                      <a:pt x="6177" y="4018"/>
                    </a:lnTo>
                    <a:lnTo>
                      <a:pt x="11017" y="4029"/>
                    </a:lnTo>
                    <a:lnTo>
                      <a:pt x="11006" y="6685"/>
                    </a:lnTo>
                    <a:lnTo>
                      <a:pt x="9053" y="6682"/>
                    </a:lnTo>
                    <a:lnTo>
                      <a:pt x="9053" y="6682"/>
                    </a:lnTo>
                    <a:cubicBezTo>
                      <a:pt x="9162" y="6769"/>
                      <a:pt x="9271" y="6861"/>
                      <a:pt x="9380" y="6947"/>
                    </a:cubicBezTo>
                    <a:lnTo>
                      <a:pt x="13933" y="6953"/>
                    </a:lnTo>
                    <a:lnTo>
                      <a:pt x="13933" y="6933"/>
                    </a:lnTo>
                    <a:lnTo>
                      <a:pt x="14516" y="6936"/>
                    </a:lnTo>
                    <a:lnTo>
                      <a:pt x="14480" y="9168"/>
                    </a:lnTo>
                    <a:lnTo>
                      <a:pt x="13043" y="9165"/>
                    </a:lnTo>
                    <a:lnTo>
                      <a:pt x="13040" y="9182"/>
                    </a:lnTo>
                    <a:lnTo>
                      <a:pt x="11824" y="9179"/>
                    </a:lnTo>
                    <a:lnTo>
                      <a:pt x="11824" y="9179"/>
                    </a:lnTo>
                    <a:cubicBezTo>
                      <a:pt x="11910" y="9266"/>
                      <a:pt x="11997" y="9358"/>
                      <a:pt x="12080" y="9444"/>
                    </a:cubicBezTo>
                    <a:lnTo>
                      <a:pt x="14000" y="9447"/>
                    </a:lnTo>
                    <a:lnTo>
                      <a:pt x="14000" y="9430"/>
                    </a:lnTo>
                    <a:lnTo>
                      <a:pt x="18329" y="9436"/>
                    </a:lnTo>
                    <a:lnTo>
                      <a:pt x="18307" y="11595"/>
                    </a:lnTo>
                    <a:lnTo>
                      <a:pt x="13958" y="11592"/>
                    </a:lnTo>
                    <a:lnTo>
                      <a:pt x="13958" y="11592"/>
                    </a:lnTo>
                    <a:cubicBezTo>
                      <a:pt x="14030" y="11679"/>
                      <a:pt x="14100" y="11771"/>
                      <a:pt x="14170" y="11860"/>
                    </a:cubicBezTo>
                    <a:lnTo>
                      <a:pt x="22163" y="11868"/>
                    </a:lnTo>
                    <a:lnTo>
                      <a:pt x="22135" y="13450"/>
                    </a:lnTo>
                    <a:cubicBezTo>
                      <a:pt x="22271" y="13221"/>
                      <a:pt x="22408" y="12993"/>
                      <a:pt x="22548" y="12775"/>
                    </a:cubicBezTo>
                    <a:lnTo>
                      <a:pt x="22562" y="11871"/>
                    </a:lnTo>
                    <a:lnTo>
                      <a:pt x="23133" y="11871"/>
                    </a:lnTo>
                    <a:cubicBezTo>
                      <a:pt x="23192" y="11779"/>
                      <a:pt x="23251" y="11693"/>
                      <a:pt x="23315" y="11606"/>
                    </a:cubicBezTo>
                    <a:lnTo>
                      <a:pt x="23315" y="11606"/>
                    </a:lnTo>
                    <a:lnTo>
                      <a:pt x="18717" y="11623"/>
                    </a:lnTo>
                    <a:lnTo>
                      <a:pt x="18742" y="9464"/>
                    </a:lnTo>
                    <a:lnTo>
                      <a:pt x="24300" y="9472"/>
                    </a:lnTo>
                    <a:lnTo>
                      <a:pt x="24297" y="10292"/>
                    </a:lnTo>
                    <a:cubicBezTo>
                      <a:pt x="24431" y="10116"/>
                      <a:pt x="24562" y="9946"/>
                      <a:pt x="24699" y="9779"/>
                    </a:cubicBezTo>
                    <a:lnTo>
                      <a:pt x="24701" y="9472"/>
                    </a:lnTo>
                    <a:lnTo>
                      <a:pt x="24952" y="9472"/>
                    </a:lnTo>
                    <a:cubicBezTo>
                      <a:pt x="25025" y="9386"/>
                      <a:pt x="25097" y="9293"/>
                      <a:pt x="25167" y="9207"/>
                    </a:cubicBezTo>
                    <a:lnTo>
                      <a:pt x="22048" y="9204"/>
                    </a:lnTo>
                    <a:lnTo>
                      <a:pt x="22065" y="6975"/>
                    </a:lnTo>
                    <a:lnTo>
                      <a:pt x="27265" y="6981"/>
                    </a:lnTo>
                    <a:lnTo>
                      <a:pt x="27285" y="6961"/>
                    </a:lnTo>
                    <a:cubicBezTo>
                      <a:pt x="27380" y="6875"/>
                      <a:pt x="27474" y="6783"/>
                      <a:pt x="27566" y="6696"/>
                    </a:cubicBezTo>
                    <a:lnTo>
                      <a:pt x="27552" y="6696"/>
                    </a:lnTo>
                    <a:lnTo>
                      <a:pt x="27594" y="4035"/>
                    </a:lnTo>
                    <a:lnTo>
                      <a:pt x="30939" y="4043"/>
                    </a:lnTo>
                    <a:cubicBezTo>
                      <a:pt x="31073" y="3954"/>
                      <a:pt x="31207" y="3865"/>
                      <a:pt x="31341" y="3781"/>
                    </a:cubicBezTo>
                    <a:lnTo>
                      <a:pt x="29120" y="3778"/>
                    </a:lnTo>
                    <a:lnTo>
                      <a:pt x="28721" y="3778"/>
                    </a:lnTo>
                    <a:lnTo>
                      <a:pt x="27352" y="3772"/>
                    </a:lnTo>
                    <a:lnTo>
                      <a:pt x="27354" y="1412"/>
                    </a:lnTo>
                    <a:lnTo>
                      <a:pt x="27352" y="1281"/>
                    </a:lnTo>
                    <a:lnTo>
                      <a:pt x="27352" y="1248"/>
                    </a:lnTo>
                    <a:lnTo>
                      <a:pt x="28760" y="1253"/>
                    </a:lnTo>
                    <a:lnTo>
                      <a:pt x="29157" y="1256"/>
                    </a:lnTo>
                    <a:lnTo>
                      <a:pt x="30928" y="1259"/>
                    </a:lnTo>
                    <a:lnTo>
                      <a:pt x="30892" y="3778"/>
                    </a:lnTo>
                    <a:lnTo>
                      <a:pt x="31288" y="3778"/>
                    </a:lnTo>
                    <a:lnTo>
                      <a:pt x="31324" y="1259"/>
                    </a:lnTo>
                    <a:lnTo>
                      <a:pt x="35838" y="1270"/>
                    </a:lnTo>
                    <a:lnTo>
                      <a:pt x="35835" y="1666"/>
                    </a:lnTo>
                    <a:cubicBezTo>
                      <a:pt x="35969" y="1719"/>
                      <a:pt x="36098" y="1775"/>
                      <a:pt x="36232" y="1834"/>
                    </a:cubicBezTo>
                    <a:lnTo>
                      <a:pt x="36234" y="1270"/>
                    </a:lnTo>
                    <a:lnTo>
                      <a:pt x="40508" y="1281"/>
                    </a:lnTo>
                    <a:lnTo>
                      <a:pt x="40505" y="3798"/>
                    </a:lnTo>
                    <a:lnTo>
                      <a:pt x="40012" y="3795"/>
                    </a:lnTo>
                    <a:lnTo>
                      <a:pt x="40430" y="4057"/>
                    </a:lnTo>
                    <a:lnTo>
                      <a:pt x="40757" y="4057"/>
                    </a:lnTo>
                    <a:lnTo>
                      <a:pt x="40754" y="4269"/>
                    </a:lnTo>
                    <a:cubicBezTo>
                      <a:pt x="40885" y="4356"/>
                      <a:pt x="41016" y="4448"/>
                      <a:pt x="41144" y="4534"/>
                    </a:cubicBezTo>
                    <a:lnTo>
                      <a:pt x="41150" y="4032"/>
                    </a:lnTo>
                    <a:lnTo>
                      <a:pt x="46462" y="4043"/>
                    </a:lnTo>
                    <a:lnTo>
                      <a:pt x="46434" y="6699"/>
                    </a:lnTo>
                    <a:lnTo>
                      <a:pt x="46434" y="6699"/>
                    </a:lnTo>
                    <a:lnTo>
                      <a:pt x="43890" y="6696"/>
                    </a:lnTo>
                    <a:lnTo>
                      <a:pt x="43890" y="6696"/>
                    </a:lnTo>
                    <a:cubicBezTo>
                      <a:pt x="43987" y="6783"/>
                      <a:pt x="44082" y="6875"/>
                      <a:pt x="44182" y="6961"/>
                    </a:cubicBezTo>
                    <a:lnTo>
                      <a:pt x="48772" y="6967"/>
                    </a:lnTo>
                    <a:lnTo>
                      <a:pt x="48752" y="9196"/>
                    </a:lnTo>
                    <a:lnTo>
                      <a:pt x="46353" y="9193"/>
                    </a:lnTo>
                    <a:lnTo>
                      <a:pt x="46353" y="9193"/>
                    </a:lnTo>
                    <a:cubicBezTo>
                      <a:pt x="46431" y="9280"/>
                      <a:pt x="46506" y="9372"/>
                      <a:pt x="46584" y="9458"/>
                    </a:cubicBezTo>
                    <a:lnTo>
                      <a:pt x="51405" y="9464"/>
                    </a:lnTo>
                    <a:lnTo>
                      <a:pt x="51397" y="11623"/>
                    </a:lnTo>
                    <a:lnTo>
                      <a:pt x="48261" y="11620"/>
                    </a:lnTo>
                    <a:lnTo>
                      <a:pt x="48261" y="11620"/>
                    </a:lnTo>
                    <a:cubicBezTo>
                      <a:pt x="48322" y="11707"/>
                      <a:pt x="48387" y="11799"/>
                      <a:pt x="48448" y="11888"/>
                    </a:cubicBezTo>
                    <a:lnTo>
                      <a:pt x="49282" y="11888"/>
                    </a:lnTo>
                    <a:lnTo>
                      <a:pt x="49263" y="13118"/>
                    </a:lnTo>
                    <a:cubicBezTo>
                      <a:pt x="49394" y="13327"/>
                      <a:pt x="49522" y="13542"/>
                      <a:pt x="49653" y="13754"/>
                    </a:cubicBezTo>
                    <a:lnTo>
                      <a:pt x="49684" y="11888"/>
                    </a:lnTo>
                    <a:lnTo>
                      <a:pt x="52758" y="11891"/>
                    </a:lnTo>
                    <a:lnTo>
                      <a:pt x="52750" y="14675"/>
                    </a:lnTo>
                    <a:lnTo>
                      <a:pt x="50186" y="14672"/>
                    </a:lnTo>
                    <a:lnTo>
                      <a:pt x="50186" y="14672"/>
                    </a:lnTo>
                    <a:cubicBezTo>
                      <a:pt x="50228" y="14747"/>
                      <a:pt x="50273" y="14826"/>
                      <a:pt x="50314" y="14901"/>
                    </a:cubicBezTo>
                    <a:lnTo>
                      <a:pt x="51082" y="14901"/>
                    </a:lnTo>
                    <a:lnTo>
                      <a:pt x="53517" y="14904"/>
                    </a:lnTo>
                    <a:lnTo>
                      <a:pt x="53517" y="14672"/>
                    </a:lnTo>
                    <a:lnTo>
                      <a:pt x="53154" y="14672"/>
                    </a:lnTo>
                    <a:lnTo>
                      <a:pt x="53160" y="11888"/>
                    </a:lnTo>
                    <a:lnTo>
                      <a:pt x="53517" y="11888"/>
                    </a:lnTo>
                    <a:lnTo>
                      <a:pt x="53517" y="11623"/>
                    </a:lnTo>
                    <a:lnTo>
                      <a:pt x="51796" y="11620"/>
                    </a:lnTo>
                    <a:lnTo>
                      <a:pt x="51807" y="9461"/>
                    </a:lnTo>
                    <a:lnTo>
                      <a:pt x="53520" y="9464"/>
                    </a:lnTo>
                    <a:lnTo>
                      <a:pt x="53520" y="9199"/>
                    </a:lnTo>
                    <a:lnTo>
                      <a:pt x="49157" y="9193"/>
                    </a:lnTo>
                    <a:lnTo>
                      <a:pt x="49173" y="6964"/>
                    </a:lnTo>
                    <a:lnTo>
                      <a:pt x="53523" y="6972"/>
                    </a:lnTo>
                    <a:lnTo>
                      <a:pt x="53523" y="6707"/>
                    </a:lnTo>
                    <a:lnTo>
                      <a:pt x="52086" y="6702"/>
                    </a:lnTo>
                    <a:lnTo>
                      <a:pt x="52097" y="4046"/>
                    </a:lnTo>
                    <a:lnTo>
                      <a:pt x="53523" y="4049"/>
                    </a:lnTo>
                    <a:lnTo>
                      <a:pt x="53523" y="3786"/>
                    </a:lnTo>
                    <a:lnTo>
                      <a:pt x="49782" y="3781"/>
                    </a:lnTo>
                    <a:lnTo>
                      <a:pt x="49798" y="1259"/>
                    </a:lnTo>
                    <a:lnTo>
                      <a:pt x="53517" y="1273"/>
                    </a:lnTo>
                    <a:lnTo>
                      <a:pt x="53517" y="1011"/>
                    </a:lnTo>
                    <a:lnTo>
                      <a:pt x="52365" y="1008"/>
                    </a:lnTo>
                    <a:lnTo>
                      <a:pt x="52370" y="20"/>
                    </a:lnTo>
                    <a:lnTo>
                      <a:pt x="51974" y="20"/>
                    </a:lnTo>
                    <a:lnTo>
                      <a:pt x="51972" y="1005"/>
                    </a:lnTo>
                    <a:lnTo>
                      <a:pt x="48387" y="994"/>
                    </a:lnTo>
                    <a:lnTo>
                      <a:pt x="48392" y="17"/>
                    </a:lnTo>
                    <a:lnTo>
                      <a:pt x="47999" y="17"/>
                    </a:lnTo>
                    <a:lnTo>
                      <a:pt x="47988" y="994"/>
                    </a:lnTo>
                    <a:lnTo>
                      <a:pt x="43873" y="983"/>
                    </a:lnTo>
                    <a:lnTo>
                      <a:pt x="43887" y="17"/>
                    </a:lnTo>
                    <a:lnTo>
                      <a:pt x="43493" y="17"/>
                    </a:lnTo>
                    <a:lnTo>
                      <a:pt x="43479" y="983"/>
                    </a:lnTo>
                    <a:lnTo>
                      <a:pt x="40690" y="977"/>
                    </a:lnTo>
                    <a:lnTo>
                      <a:pt x="40687" y="1008"/>
                    </a:lnTo>
                    <a:lnTo>
                      <a:pt x="38804" y="1002"/>
                    </a:lnTo>
                    <a:lnTo>
                      <a:pt x="38807" y="15"/>
                    </a:lnTo>
                    <a:lnTo>
                      <a:pt x="38413" y="15"/>
                    </a:lnTo>
                    <a:lnTo>
                      <a:pt x="38410" y="997"/>
                    </a:lnTo>
                    <a:lnTo>
                      <a:pt x="34825" y="988"/>
                    </a:lnTo>
                    <a:lnTo>
                      <a:pt x="34831" y="12"/>
                    </a:lnTo>
                    <a:lnTo>
                      <a:pt x="34438" y="12"/>
                    </a:lnTo>
                    <a:lnTo>
                      <a:pt x="34427" y="988"/>
                    </a:lnTo>
                    <a:lnTo>
                      <a:pt x="30312" y="977"/>
                    </a:lnTo>
                    <a:lnTo>
                      <a:pt x="30326" y="12"/>
                    </a:lnTo>
                    <a:lnTo>
                      <a:pt x="29932" y="12"/>
                    </a:lnTo>
                    <a:lnTo>
                      <a:pt x="29918" y="977"/>
                    </a:lnTo>
                    <a:lnTo>
                      <a:pt x="27128" y="969"/>
                    </a:lnTo>
                    <a:lnTo>
                      <a:pt x="27126" y="1002"/>
                    </a:lnTo>
                    <a:lnTo>
                      <a:pt x="25251" y="997"/>
                    </a:lnTo>
                    <a:lnTo>
                      <a:pt x="25256" y="12"/>
                    </a:lnTo>
                    <a:lnTo>
                      <a:pt x="24860" y="12"/>
                    </a:lnTo>
                    <a:lnTo>
                      <a:pt x="24858" y="994"/>
                    </a:lnTo>
                    <a:lnTo>
                      <a:pt x="21273" y="983"/>
                    </a:lnTo>
                    <a:lnTo>
                      <a:pt x="21281" y="6"/>
                    </a:lnTo>
                    <a:lnTo>
                      <a:pt x="20885" y="6"/>
                    </a:lnTo>
                    <a:lnTo>
                      <a:pt x="20877" y="983"/>
                    </a:lnTo>
                    <a:lnTo>
                      <a:pt x="16762" y="974"/>
                    </a:lnTo>
                    <a:lnTo>
                      <a:pt x="16776" y="6"/>
                    </a:lnTo>
                    <a:lnTo>
                      <a:pt x="16382" y="6"/>
                    </a:lnTo>
                    <a:lnTo>
                      <a:pt x="16368" y="974"/>
                    </a:lnTo>
                    <a:lnTo>
                      <a:pt x="13578" y="966"/>
                    </a:lnTo>
                    <a:lnTo>
                      <a:pt x="13573" y="997"/>
                    </a:lnTo>
                    <a:lnTo>
                      <a:pt x="11690" y="991"/>
                    </a:lnTo>
                    <a:lnTo>
                      <a:pt x="11695" y="3"/>
                    </a:lnTo>
                    <a:lnTo>
                      <a:pt x="11299" y="3"/>
                    </a:lnTo>
                    <a:lnTo>
                      <a:pt x="11296" y="988"/>
                    </a:lnTo>
                    <a:lnTo>
                      <a:pt x="7711" y="977"/>
                    </a:lnTo>
                    <a:lnTo>
                      <a:pt x="7720" y="1"/>
                    </a:lnTo>
                    <a:lnTo>
                      <a:pt x="7324" y="1"/>
                    </a:lnTo>
                    <a:lnTo>
                      <a:pt x="7318" y="977"/>
                    </a:lnTo>
                    <a:lnTo>
                      <a:pt x="3203" y="966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20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0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20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20"/>
              <p:cNvSpPr/>
              <p:nvPr/>
            </p:nvSpPr>
            <p:spPr>
              <a:xfrm>
                <a:off x="6070736" y="338105"/>
                <a:ext cx="5774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2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29"/>
                    </a:cubicBezTo>
                    <a:cubicBezTo>
                      <a:pt x="0" y="511"/>
                      <a:pt x="148" y="661"/>
                      <a:pt x="332" y="661"/>
                    </a:cubicBezTo>
                    <a:cubicBezTo>
                      <a:pt x="516" y="661"/>
                      <a:pt x="664" y="516"/>
                      <a:pt x="664" y="329"/>
                    </a:cubicBezTo>
                    <a:cubicBezTo>
                      <a:pt x="664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0"/>
              <p:cNvSpPr/>
              <p:nvPr/>
            </p:nvSpPr>
            <p:spPr>
              <a:xfrm>
                <a:off x="6504784" y="336108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1"/>
                    </a:moveTo>
                    <a:cubicBezTo>
                      <a:pt x="146" y="1"/>
                      <a:pt x="1" y="152"/>
                      <a:pt x="1" y="333"/>
                    </a:cubicBezTo>
                    <a:cubicBezTo>
                      <a:pt x="1" y="514"/>
                      <a:pt x="146" y="665"/>
                      <a:pt x="330" y="665"/>
                    </a:cubicBezTo>
                    <a:cubicBezTo>
                      <a:pt x="517" y="665"/>
                      <a:pt x="662" y="517"/>
                      <a:pt x="662" y="333"/>
                    </a:cubicBezTo>
                    <a:cubicBezTo>
                      <a:pt x="662" y="149"/>
                      <a:pt x="517" y="1"/>
                      <a:pt x="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0"/>
              <p:cNvSpPr/>
              <p:nvPr/>
            </p:nvSpPr>
            <p:spPr>
              <a:xfrm>
                <a:off x="6101733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0"/>
              <p:cNvSpPr/>
              <p:nvPr/>
            </p:nvSpPr>
            <p:spPr>
              <a:xfrm>
                <a:off x="6056930" y="362504"/>
                <a:ext cx="513845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9814" extrusionOk="0">
                    <a:moveTo>
                      <a:pt x="463" y="1"/>
                    </a:moveTo>
                    <a:lnTo>
                      <a:pt x="0" y="9712"/>
                    </a:lnTo>
                    <a:cubicBezTo>
                      <a:pt x="884" y="9454"/>
                      <a:pt x="1490" y="9365"/>
                      <a:pt x="1991" y="9365"/>
                    </a:cubicBezTo>
                    <a:cubicBezTo>
                      <a:pt x="3116" y="9365"/>
                      <a:pt x="3715" y="9814"/>
                      <a:pt x="5740" y="9814"/>
                    </a:cubicBezTo>
                    <a:cubicBezTo>
                      <a:pt x="5798" y="9814"/>
                      <a:pt x="5857" y="9813"/>
                      <a:pt x="5917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6" y="1050"/>
                      <a:pt x="902" y="762"/>
                      <a:pt x="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0"/>
              <p:cNvSpPr/>
              <p:nvPr/>
            </p:nvSpPr>
            <p:spPr>
              <a:xfrm>
                <a:off x="6080894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0" y="8928"/>
                      <a:pt x="1349" y="8839"/>
                      <a:pt x="1804" y="8839"/>
                    </a:cubicBezTo>
                    <a:cubicBezTo>
                      <a:pt x="2822" y="8839"/>
                      <a:pt x="3366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6" y="1"/>
                    </a:lnTo>
                    <a:cubicBezTo>
                      <a:pt x="4466" y="312"/>
                      <a:pt x="3611" y="449"/>
                      <a:pt x="2772" y="449"/>
                    </a:cubicBezTo>
                    <a:cubicBezTo>
                      <a:pt x="1847" y="449"/>
                      <a:pt x="940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0"/>
              <p:cNvSpPr/>
              <p:nvPr/>
            </p:nvSpPr>
            <p:spPr>
              <a:xfrm>
                <a:off x="6272522" y="382908"/>
                <a:ext cx="24520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89" y="628"/>
                      <a:pt x="212" y="899"/>
                      <a:pt x="368" y="1164"/>
                    </a:cubicBezTo>
                    <a:cubicBezTo>
                      <a:pt x="991" y="2210"/>
                      <a:pt x="1961" y="2846"/>
                      <a:pt x="2823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0"/>
              <p:cNvSpPr/>
              <p:nvPr/>
            </p:nvSpPr>
            <p:spPr>
              <a:xfrm>
                <a:off x="6081415" y="497259"/>
                <a:ext cx="46565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7764" extrusionOk="0">
                    <a:moveTo>
                      <a:pt x="243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89" y="5457"/>
                      <a:pt x="809" y="2801"/>
                      <a:pt x="1875" y="2600"/>
                    </a:cubicBezTo>
                    <a:cubicBezTo>
                      <a:pt x="1918" y="2592"/>
                      <a:pt x="1961" y="2588"/>
                      <a:pt x="2005" y="2588"/>
                    </a:cubicBezTo>
                    <a:cubicBezTo>
                      <a:pt x="3204" y="2588"/>
                      <a:pt x="4409" y="5612"/>
                      <a:pt x="4910" y="7758"/>
                    </a:cubicBezTo>
                    <a:cubicBezTo>
                      <a:pt x="5008" y="7760"/>
                      <a:pt x="5110" y="7764"/>
                      <a:pt x="5217" y="7764"/>
                    </a:cubicBezTo>
                    <a:cubicBezTo>
                      <a:pt x="5264" y="7764"/>
                      <a:pt x="5313" y="7763"/>
                      <a:pt x="5362" y="7761"/>
                    </a:cubicBezTo>
                    <a:lnTo>
                      <a:pt x="5273" y="3627"/>
                    </a:lnTo>
                    <a:cubicBezTo>
                      <a:pt x="4411" y="3432"/>
                      <a:pt x="3510" y="3245"/>
                      <a:pt x="2595" y="2611"/>
                    </a:cubicBezTo>
                    <a:cubicBezTo>
                      <a:pt x="1562" y="1900"/>
                      <a:pt x="714" y="812"/>
                      <a:pt x="24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0"/>
              <p:cNvSpPr/>
              <p:nvPr/>
            </p:nvSpPr>
            <p:spPr>
              <a:xfrm>
                <a:off x="6084802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6" y="82"/>
                      <a:pt x="5239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0"/>
              <p:cNvSpPr/>
              <p:nvPr/>
            </p:nvSpPr>
            <p:spPr>
              <a:xfrm>
                <a:off x="6084975" y="344878"/>
                <a:ext cx="46253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260" extrusionOk="0">
                    <a:moveTo>
                      <a:pt x="18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82" y="260"/>
                      <a:pt x="182" y="260"/>
                    </a:cubicBezTo>
                    <a:lnTo>
                      <a:pt x="5145" y="260"/>
                    </a:lnTo>
                    <a:cubicBezTo>
                      <a:pt x="5243" y="260"/>
                      <a:pt x="5327" y="179"/>
                      <a:pt x="5327" y="78"/>
                    </a:cubicBezTo>
                    <a:cubicBezTo>
                      <a:pt x="5327" y="51"/>
                      <a:pt x="5318" y="25"/>
                      <a:pt x="5307" y="0"/>
                    </a:cubicBezTo>
                    <a:cubicBezTo>
                      <a:pt x="5274" y="62"/>
                      <a:pt x="5212" y="104"/>
                      <a:pt x="5143" y="104"/>
                    </a:cubicBezTo>
                    <a:lnTo>
                      <a:pt x="179" y="104"/>
                    </a:lnTo>
                    <a:cubicBezTo>
                      <a:pt x="110" y="104"/>
                      <a:pt x="46" y="62"/>
                      <a:pt x="1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20"/>
              <p:cNvSpPr/>
              <p:nvPr/>
            </p:nvSpPr>
            <p:spPr>
              <a:xfrm>
                <a:off x="6070736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2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7"/>
                      <a:pt x="148" y="664"/>
                      <a:pt x="332" y="664"/>
                    </a:cubicBezTo>
                    <a:cubicBezTo>
                      <a:pt x="516" y="664"/>
                      <a:pt x="664" y="517"/>
                      <a:pt x="664" y="332"/>
                    </a:cubicBezTo>
                    <a:cubicBezTo>
                      <a:pt x="664" y="151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20"/>
              <p:cNvSpPr/>
              <p:nvPr/>
            </p:nvSpPr>
            <p:spPr>
              <a:xfrm>
                <a:off x="6505044" y="322824"/>
                <a:ext cx="5748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5" extrusionOk="0">
                    <a:moveTo>
                      <a:pt x="330" y="0"/>
                    </a:moveTo>
                    <a:cubicBezTo>
                      <a:pt x="148" y="0"/>
                      <a:pt x="0" y="148"/>
                      <a:pt x="0" y="332"/>
                    </a:cubicBezTo>
                    <a:cubicBezTo>
                      <a:pt x="0" y="514"/>
                      <a:pt x="148" y="664"/>
                      <a:pt x="330" y="664"/>
                    </a:cubicBezTo>
                    <a:cubicBezTo>
                      <a:pt x="514" y="664"/>
                      <a:pt x="662" y="514"/>
                      <a:pt x="662" y="332"/>
                    </a:cubicBezTo>
                    <a:cubicBezTo>
                      <a:pt x="662" y="148"/>
                      <a:pt x="514" y="0"/>
                      <a:pt x="330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0"/>
              <p:cNvSpPr/>
              <p:nvPr/>
            </p:nvSpPr>
            <p:spPr>
              <a:xfrm>
                <a:off x="2668161" y="338105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2" y="0"/>
                    </a:moveTo>
                    <a:cubicBezTo>
                      <a:pt x="145" y="0"/>
                      <a:pt x="0" y="148"/>
                      <a:pt x="0" y="329"/>
                    </a:cubicBezTo>
                    <a:cubicBezTo>
                      <a:pt x="0" y="511"/>
                      <a:pt x="145" y="661"/>
                      <a:pt x="332" y="661"/>
                    </a:cubicBezTo>
                    <a:cubicBezTo>
                      <a:pt x="516" y="661"/>
                      <a:pt x="661" y="516"/>
                      <a:pt x="661" y="329"/>
                    </a:cubicBezTo>
                    <a:cubicBezTo>
                      <a:pt x="661" y="145"/>
                      <a:pt x="516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20"/>
              <p:cNvSpPr/>
              <p:nvPr/>
            </p:nvSpPr>
            <p:spPr>
              <a:xfrm>
                <a:off x="3101948" y="336108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1"/>
                    </a:moveTo>
                    <a:cubicBezTo>
                      <a:pt x="148" y="4"/>
                      <a:pt x="1" y="152"/>
                      <a:pt x="1" y="333"/>
                    </a:cubicBezTo>
                    <a:cubicBezTo>
                      <a:pt x="1" y="514"/>
                      <a:pt x="148" y="665"/>
                      <a:pt x="333" y="665"/>
                    </a:cubicBezTo>
                    <a:cubicBezTo>
                      <a:pt x="514" y="665"/>
                      <a:pt x="665" y="517"/>
                      <a:pt x="665" y="333"/>
                    </a:cubicBezTo>
                    <a:cubicBezTo>
                      <a:pt x="665" y="149"/>
                      <a:pt x="517" y="1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20"/>
              <p:cNvSpPr/>
              <p:nvPr/>
            </p:nvSpPr>
            <p:spPr>
              <a:xfrm>
                <a:off x="2698897" y="356512"/>
                <a:ext cx="428841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363" extrusionOk="0">
                    <a:moveTo>
                      <a:pt x="182" y="0"/>
                    </a:moveTo>
                    <a:cubicBezTo>
                      <a:pt x="84" y="0"/>
                      <a:pt x="0" y="81"/>
                      <a:pt x="0" y="182"/>
                    </a:cubicBezTo>
                    <a:cubicBezTo>
                      <a:pt x="0" y="279"/>
                      <a:pt x="81" y="363"/>
                      <a:pt x="182" y="363"/>
                    </a:cubicBezTo>
                    <a:lnTo>
                      <a:pt x="4757" y="363"/>
                    </a:lnTo>
                    <a:cubicBezTo>
                      <a:pt x="4855" y="363"/>
                      <a:pt x="4938" y="282"/>
                      <a:pt x="4938" y="182"/>
                    </a:cubicBezTo>
                    <a:cubicBezTo>
                      <a:pt x="4936" y="76"/>
                      <a:pt x="4855" y="0"/>
                      <a:pt x="4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0"/>
              <p:cNvSpPr/>
              <p:nvPr/>
            </p:nvSpPr>
            <p:spPr>
              <a:xfrm>
                <a:off x="2654095" y="362504"/>
                <a:ext cx="514106" cy="852125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9814" extrusionOk="0">
                    <a:moveTo>
                      <a:pt x="466" y="1"/>
                    </a:moveTo>
                    <a:lnTo>
                      <a:pt x="0" y="9712"/>
                    </a:lnTo>
                    <a:cubicBezTo>
                      <a:pt x="884" y="9454"/>
                      <a:pt x="1491" y="9365"/>
                      <a:pt x="1993" y="9365"/>
                    </a:cubicBezTo>
                    <a:cubicBezTo>
                      <a:pt x="3119" y="9365"/>
                      <a:pt x="3718" y="9814"/>
                      <a:pt x="5743" y="9814"/>
                    </a:cubicBezTo>
                    <a:cubicBezTo>
                      <a:pt x="5801" y="9814"/>
                      <a:pt x="5860" y="9813"/>
                      <a:pt x="5920" y="9813"/>
                    </a:cubicBezTo>
                    <a:lnTo>
                      <a:pt x="5507" y="99"/>
                    </a:lnTo>
                    <a:cubicBezTo>
                      <a:pt x="4825" y="620"/>
                      <a:pt x="3662" y="1050"/>
                      <a:pt x="2592" y="1050"/>
                    </a:cubicBezTo>
                    <a:cubicBezTo>
                      <a:pt x="1717" y="1050"/>
                      <a:pt x="903" y="762"/>
                      <a:pt x="4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0"/>
              <p:cNvSpPr/>
              <p:nvPr/>
            </p:nvSpPr>
            <p:spPr>
              <a:xfrm>
                <a:off x="2678059" y="365195"/>
                <a:ext cx="465395" cy="806541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9289" extrusionOk="0">
                    <a:moveTo>
                      <a:pt x="293" y="1"/>
                    </a:moveTo>
                    <a:lnTo>
                      <a:pt x="0" y="9187"/>
                    </a:lnTo>
                    <a:cubicBezTo>
                      <a:pt x="801" y="8928"/>
                      <a:pt x="1351" y="8839"/>
                      <a:pt x="1805" y="8839"/>
                    </a:cubicBezTo>
                    <a:cubicBezTo>
                      <a:pt x="2825" y="8839"/>
                      <a:pt x="3368" y="9289"/>
                      <a:pt x="5199" y="9289"/>
                    </a:cubicBezTo>
                    <a:cubicBezTo>
                      <a:pt x="5252" y="9289"/>
                      <a:pt x="5305" y="9289"/>
                      <a:pt x="5360" y="9288"/>
                    </a:cubicBezTo>
                    <a:lnTo>
                      <a:pt x="5159" y="1"/>
                    </a:lnTo>
                    <a:cubicBezTo>
                      <a:pt x="4469" y="312"/>
                      <a:pt x="3614" y="449"/>
                      <a:pt x="2774" y="449"/>
                    </a:cubicBezTo>
                    <a:cubicBezTo>
                      <a:pt x="1849" y="449"/>
                      <a:pt x="941" y="283"/>
                      <a:pt x="2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0"/>
              <p:cNvSpPr/>
              <p:nvPr/>
            </p:nvSpPr>
            <p:spPr>
              <a:xfrm>
                <a:off x="2869426" y="382908"/>
                <a:ext cx="245461" cy="24858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863" extrusionOk="0">
                    <a:moveTo>
                      <a:pt x="2762" y="0"/>
                    </a:moveTo>
                    <a:cubicBezTo>
                      <a:pt x="2158" y="271"/>
                      <a:pt x="1410" y="392"/>
                      <a:pt x="676" y="392"/>
                    </a:cubicBezTo>
                    <a:cubicBezTo>
                      <a:pt x="448" y="392"/>
                      <a:pt x="221" y="380"/>
                      <a:pt x="0" y="357"/>
                    </a:cubicBezTo>
                    <a:lnTo>
                      <a:pt x="0" y="357"/>
                    </a:lnTo>
                    <a:cubicBezTo>
                      <a:pt x="90" y="628"/>
                      <a:pt x="212" y="899"/>
                      <a:pt x="369" y="1164"/>
                    </a:cubicBezTo>
                    <a:cubicBezTo>
                      <a:pt x="991" y="2210"/>
                      <a:pt x="1964" y="2846"/>
                      <a:pt x="2826" y="2863"/>
                    </a:cubicBez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0"/>
              <p:cNvSpPr/>
              <p:nvPr/>
            </p:nvSpPr>
            <p:spPr>
              <a:xfrm>
                <a:off x="2678319" y="497259"/>
                <a:ext cx="465916" cy="674129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7764" extrusionOk="0">
                    <a:moveTo>
                      <a:pt x="246" y="0"/>
                    </a:moveTo>
                    <a:lnTo>
                      <a:pt x="0" y="7666"/>
                    </a:lnTo>
                    <a:cubicBezTo>
                      <a:pt x="14" y="7658"/>
                      <a:pt x="28" y="7655"/>
                      <a:pt x="42" y="7650"/>
                    </a:cubicBezTo>
                    <a:cubicBezTo>
                      <a:pt x="92" y="5457"/>
                      <a:pt x="809" y="2801"/>
                      <a:pt x="1878" y="2600"/>
                    </a:cubicBezTo>
                    <a:cubicBezTo>
                      <a:pt x="1921" y="2592"/>
                      <a:pt x="1964" y="2588"/>
                      <a:pt x="2008" y="2588"/>
                    </a:cubicBezTo>
                    <a:cubicBezTo>
                      <a:pt x="3207" y="2588"/>
                      <a:pt x="4409" y="5612"/>
                      <a:pt x="4910" y="7758"/>
                    </a:cubicBezTo>
                    <a:cubicBezTo>
                      <a:pt x="5008" y="7760"/>
                      <a:pt x="5111" y="7764"/>
                      <a:pt x="5218" y="7764"/>
                    </a:cubicBezTo>
                    <a:cubicBezTo>
                      <a:pt x="5266" y="7764"/>
                      <a:pt x="5315" y="7763"/>
                      <a:pt x="5365" y="7761"/>
                    </a:cubicBezTo>
                    <a:lnTo>
                      <a:pt x="5273" y="3627"/>
                    </a:lnTo>
                    <a:cubicBezTo>
                      <a:pt x="4417" y="3432"/>
                      <a:pt x="3510" y="3245"/>
                      <a:pt x="2595" y="2611"/>
                    </a:cubicBezTo>
                    <a:cubicBezTo>
                      <a:pt x="1563" y="1900"/>
                      <a:pt x="714" y="812"/>
                      <a:pt x="246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20"/>
              <p:cNvSpPr/>
              <p:nvPr/>
            </p:nvSpPr>
            <p:spPr>
              <a:xfrm>
                <a:off x="2681966" y="336369"/>
                <a:ext cx="462443" cy="31605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364" extrusionOk="0">
                    <a:moveTo>
                      <a:pt x="181" y="1"/>
                    </a:moveTo>
                    <a:cubicBezTo>
                      <a:pt x="84" y="1"/>
                      <a:pt x="0" y="82"/>
                      <a:pt x="0" y="182"/>
                    </a:cubicBezTo>
                    <a:cubicBezTo>
                      <a:pt x="0" y="280"/>
                      <a:pt x="81" y="363"/>
                      <a:pt x="181" y="363"/>
                    </a:cubicBezTo>
                    <a:lnTo>
                      <a:pt x="5145" y="363"/>
                    </a:lnTo>
                    <a:cubicBezTo>
                      <a:pt x="5242" y="363"/>
                      <a:pt x="5326" y="285"/>
                      <a:pt x="5326" y="182"/>
                    </a:cubicBezTo>
                    <a:cubicBezTo>
                      <a:pt x="5323" y="82"/>
                      <a:pt x="5242" y="1"/>
                      <a:pt x="5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20"/>
              <p:cNvSpPr/>
              <p:nvPr/>
            </p:nvSpPr>
            <p:spPr>
              <a:xfrm>
                <a:off x="2682400" y="344878"/>
                <a:ext cx="46227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60" extrusionOk="0">
                    <a:moveTo>
                      <a:pt x="17" y="0"/>
                    </a:moveTo>
                    <a:cubicBezTo>
                      <a:pt x="6" y="25"/>
                      <a:pt x="1" y="51"/>
                      <a:pt x="1" y="78"/>
                    </a:cubicBezTo>
                    <a:cubicBezTo>
                      <a:pt x="1" y="176"/>
                      <a:pt x="79" y="260"/>
                      <a:pt x="182" y="260"/>
                    </a:cubicBezTo>
                    <a:lnTo>
                      <a:pt x="5142" y="260"/>
                    </a:lnTo>
                    <a:cubicBezTo>
                      <a:pt x="5240" y="260"/>
                      <a:pt x="5324" y="179"/>
                      <a:pt x="5324" y="78"/>
                    </a:cubicBezTo>
                    <a:cubicBezTo>
                      <a:pt x="5324" y="51"/>
                      <a:pt x="5318" y="25"/>
                      <a:pt x="5307" y="0"/>
                    </a:cubicBezTo>
                    <a:cubicBezTo>
                      <a:pt x="5273" y="62"/>
                      <a:pt x="5209" y="104"/>
                      <a:pt x="5140" y="104"/>
                    </a:cubicBezTo>
                    <a:lnTo>
                      <a:pt x="176" y="104"/>
                    </a:lnTo>
                    <a:cubicBezTo>
                      <a:pt x="107" y="104"/>
                      <a:pt x="45" y="62"/>
                      <a:pt x="1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20"/>
              <p:cNvSpPr/>
              <p:nvPr/>
            </p:nvSpPr>
            <p:spPr>
              <a:xfrm>
                <a:off x="2667900" y="322563"/>
                <a:ext cx="57480" cy="5748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0" y="1"/>
                    </a:moveTo>
                    <a:cubicBezTo>
                      <a:pt x="148" y="1"/>
                      <a:pt x="0" y="149"/>
                      <a:pt x="0" y="333"/>
                    </a:cubicBezTo>
                    <a:cubicBezTo>
                      <a:pt x="0" y="514"/>
                      <a:pt x="148" y="662"/>
                      <a:pt x="330" y="662"/>
                    </a:cubicBezTo>
                    <a:cubicBezTo>
                      <a:pt x="514" y="662"/>
                      <a:pt x="662" y="514"/>
                      <a:pt x="662" y="333"/>
                    </a:cubicBezTo>
                    <a:cubicBezTo>
                      <a:pt x="662" y="149"/>
                      <a:pt x="514" y="1"/>
                      <a:pt x="330" y="1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20"/>
              <p:cNvSpPr/>
              <p:nvPr/>
            </p:nvSpPr>
            <p:spPr>
              <a:xfrm>
                <a:off x="3101948" y="322824"/>
                <a:ext cx="57740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5" extrusionOk="0">
                    <a:moveTo>
                      <a:pt x="333" y="0"/>
                    </a:moveTo>
                    <a:cubicBezTo>
                      <a:pt x="148" y="0"/>
                      <a:pt x="1" y="148"/>
                      <a:pt x="1" y="332"/>
                    </a:cubicBezTo>
                    <a:cubicBezTo>
                      <a:pt x="1" y="517"/>
                      <a:pt x="148" y="664"/>
                      <a:pt x="333" y="664"/>
                    </a:cubicBezTo>
                    <a:cubicBezTo>
                      <a:pt x="514" y="664"/>
                      <a:pt x="665" y="517"/>
                      <a:pt x="665" y="332"/>
                    </a:cubicBezTo>
                    <a:cubicBezTo>
                      <a:pt x="665" y="151"/>
                      <a:pt x="517" y="0"/>
                      <a:pt x="333" y="0"/>
                    </a:cubicBezTo>
                    <a:close/>
                  </a:path>
                </a:pathLst>
              </a:custGeom>
              <a:solidFill>
                <a:srgbClr val="F4D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20"/>
              <p:cNvSpPr/>
              <p:nvPr/>
            </p:nvSpPr>
            <p:spPr>
              <a:xfrm>
                <a:off x="6129149" y="1787504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3"/>
                    </a:lnTo>
                    <a:cubicBezTo>
                      <a:pt x="0" y="3220"/>
                      <a:pt x="235" y="3454"/>
                      <a:pt x="525" y="3454"/>
                    </a:cubicBezTo>
                    <a:lnTo>
                      <a:pt x="4994" y="3454"/>
                    </a:lnTo>
                    <a:cubicBezTo>
                      <a:pt x="5284" y="3454"/>
                      <a:pt x="5516" y="3220"/>
                      <a:pt x="5516" y="2933"/>
                    </a:cubicBezTo>
                    <a:lnTo>
                      <a:pt x="5516" y="525"/>
                    </a:lnTo>
                    <a:cubicBezTo>
                      <a:pt x="5516" y="235"/>
                      <a:pt x="5284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57" name="Google Shape;4757;p20"/>
              <p:cNvGrpSpPr/>
              <p:nvPr/>
            </p:nvGrpSpPr>
            <p:grpSpPr>
              <a:xfrm>
                <a:off x="710306" y="2471362"/>
                <a:ext cx="736352" cy="1975558"/>
                <a:chOff x="4019950" y="2646300"/>
                <a:chExt cx="231550" cy="621225"/>
              </a:xfrm>
            </p:grpSpPr>
            <p:sp>
              <p:nvSpPr>
                <p:cNvPr id="4758" name="Google Shape;4758;p20"/>
                <p:cNvSpPr/>
                <p:nvPr/>
              </p:nvSpPr>
              <p:spPr>
                <a:xfrm>
                  <a:off x="4072275" y="2646350"/>
                  <a:ext cx="1585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2216" extrusionOk="0">
                      <a:moveTo>
                        <a:pt x="318" y="1"/>
                      </a:moveTo>
                      <a:cubicBezTo>
                        <a:pt x="142" y="1"/>
                        <a:pt x="0" y="143"/>
                        <a:pt x="0" y="316"/>
                      </a:cubicBezTo>
                      <a:lnTo>
                        <a:pt x="0" y="2216"/>
                      </a:lnTo>
                      <a:lnTo>
                        <a:pt x="633" y="2216"/>
                      </a:lnTo>
                      <a:lnTo>
                        <a:pt x="633" y="316"/>
                      </a:lnTo>
                      <a:cubicBezTo>
                        <a:pt x="633" y="143"/>
                        <a:pt x="491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9" name="Google Shape;4759;p20"/>
                <p:cNvSpPr/>
                <p:nvPr/>
              </p:nvSpPr>
              <p:spPr>
                <a:xfrm>
                  <a:off x="4078950" y="2646300"/>
                  <a:ext cx="9175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1828" extrusionOk="0">
                      <a:moveTo>
                        <a:pt x="51" y="0"/>
                      </a:moveTo>
                      <a:cubicBezTo>
                        <a:pt x="40" y="0"/>
                        <a:pt x="29" y="3"/>
                        <a:pt x="18" y="3"/>
                      </a:cubicBezTo>
                      <a:cubicBezTo>
                        <a:pt x="9" y="156"/>
                        <a:pt x="1" y="326"/>
                        <a:pt x="1" y="505"/>
                      </a:cubicBezTo>
                      <a:cubicBezTo>
                        <a:pt x="1" y="1236"/>
                        <a:pt x="93" y="1827"/>
                        <a:pt x="207" y="1827"/>
                      </a:cubicBezTo>
                      <a:cubicBezTo>
                        <a:pt x="269" y="1827"/>
                        <a:pt x="324" y="1649"/>
                        <a:pt x="364" y="1370"/>
                      </a:cubicBezTo>
                      <a:lnTo>
                        <a:pt x="364" y="312"/>
                      </a:lnTo>
                      <a:lnTo>
                        <a:pt x="366" y="312"/>
                      </a:lnTo>
                      <a:cubicBezTo>
                        <a:pt x="366" y="140"/>
                        <a:pt x="224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0" name="Google Shape;4760;p20"/>
                <p:cNvSpPr/>
                <p:nvPr/>
              </p:nvSpPr>
              <p:spPr>
                <a:xfrm>
                  <a:off x="4021075" y="2646350"/>
                  <a:ext cx="1585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2216" extrusionOk="0">
                      <a:moveTo>
                        <a:pt x="318" y="1"/>
                      </a:moveTo>
                      <a:cubicBezTo>
                        <a:pt x="143" y="1"/>
                        <a:pt x="0" y="143"/>
                        <a:pt x="0" y="316"/>
                      </a:cubicBezTo>
                      <a:lnTo>
                        <a:pt x="0" y="2216"/>
                      </a:lnTo>
                      <a:lnTo>
                        <a:pt x="634" y="2216"/>
                      </a:lnTo>
                      <a:lnTo>
                        <a:pt x="634" y="316"/>
                      </a:lnTo>
                      <a:cubicBezTo>
                        <a:pt x="634" y="143"/>
                        <a:pt x="491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1" name="Google Shape;4761;p20"/>
                <p:cNvSpPr/>
                <p:nvPr/>
              </p:nvSpPr>
              <p:spPr>
                <a:xfrm>
                  <a:off x="4193825" y="3131575"/>
                  <a:ext cx="46000" cy="13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" h="5438" extrusionOk="0">
                      <a:moveTo>
                        <a:pt x="1" y="0"/>
                      </a:moveTo>
                      <a:lnTo>
                        <a:pt x="1474" y="5438"/>
                      </a:lnTo>
                      <a:lnTo>
                        <a:pt x="1839" y="5438"/>
                      </a:lnTo>
                      <a:lnTo>
                        <a:pt x="145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2" name="Google Shape;4762;p20"/>
                <p:cNvSpPr/>
                <p:nvPr/>
              </p:nvSpPr>
              <p:spPr>
                <a:xfrm>
                  <a:off x="4187000" y="3131575"/>
                  <a:ext cx="45975" cy="13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5438" extrusionOk="0">
                      <a:moveTo>
                        <a:pt x="0" y="0"/>
                      </a:moveTo>
                      <a:lnTo>
                        <a:pt x="1470" y="5438"/>
                      </a:lnTo>
                      <a:lnTo>
                        <a:pt x="1839" y="5438"/>
                      </a:lnTo>
                      <a:lnTo>
                        <a:pt x="14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3" name="Google Shape;4763;p20"/>
                <p:cNvSpPr/>
                <p:nvPr/>
              </p:nvSpPr>
              <p:spPr>
                <a:xfrm>
                  <a:off x="4116825" y="3055375"/>
                  <a:ext cx="125525" cy="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1" h="864" extrusionOk="0">
                      <a:moveTo>
                        <a:pt x="3418" y="1"/>
                      </a:moveTo>
                      <a:cubicBezTo>
                        <a:pt x="2024" y="1"/>
                        <a:pt x="1" y="395"/>
                        <a:pt x="1" y="395"/>
                      </a:cubicBezTo>
                      <a:lnTo>
                        <a:pt x="37" y="864"/>
                      </a:lnTo>
                      <a:lnTo>
                        <a:pt x="4157" y="864"/>
                      </a:lnTo>
                      <a:cubicBezTo>
                        <a:pt x="4159" y="864"/>
                        <a:pt x="4161" y="864"/>
                        <a:pt x="4163" y="864"/>
                      </a:cubicBezTo>
                      <a:cubicBezTo>
                        <a:pt x="5014" y="864"/>
                        <a:pt x="5020" y="180"/>
                        <a:pt x="4077" y="41"/>
                      </a:cubicBezTo>
                      <a:cubicBezTo>
                        <a:pt x="3886" y="13"/>
                        <a:pt x="3662" y="1"/>
                        <a:pt x="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4" name="Google Shape;4764;p20"/>
                <p:cNvSpPr/>
                <p:nvPr/>
              </p:nvSpPr>
              <p:spPr>
                <a:xfrm>
                  <a:off x="4116825" y="3055550"/>
                  <a:ext cx="108825" cy="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857" extrusionOk="0">
                      <a:moveTo>
                        <a:pt x="3056" y="0"/>
                      </a:moveTo>
                      <a:lnTo>
                        <a:pt x="3056" y="0"/>
                      </a:lnTo>
                      <a:cubicBezTo>
                        <a:pt x="1694" y="56"/>
                        <a:pt x="1" y="388"/>
                        <a:pt x="1" y="388"/>
                      </a:cubicBezTo>
                      <a:lnTo>
                        <a:pt x="37" y="857"/>
                      </a:lnTo>
                      <a:lnTo>
                        <a:pt x="4157" y="857"/>
                      </a:lnTo>
                      <a:cubicBezTo>
                        <a:pt x="4230" y="857"/>
                        <a:pt x="4291" y="849"/>
                        <a:pt x="4353" y="837"/>
                      </a:cubicBezTo>
                      <a:lnTo>
                        <a:pt x="4353" y="837"/>
                      </a:lnTo>
                      <a:cubicBezTo>
                        <a:pt x="4337" y="838"/>
                        <a:pt x="4321" y="838"/>
                        <a:pt x="4305" y="838"/>
                      </a:cubicBezTo>
                      <a:cubicBezTo>
                        <a:pt x="4178" y="838"/>
                        <a:pt x="4041" y="819"/>
                        <a:pt x="3909" y="782"/>
                      </a:cubicBezTo>
                      <a:cubicBezTo>
                        <a:pt x="3393" y="642"/>
                        <a:pt x="3030" y="305"/>
                        <a:pt x="305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5" name="Google Shape;4765;p20"/>
                <p:cNvSpPr/>
                <p:nvPr/>
              </p:nvSpPr>
              <p:spPr>
                <a:xfrm>
                  <a:off x="4108400" y="3075925"/>
                  <a:ext cx="117675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7" h="539" extrusionOk="0">
                      <a:moveTo>
                        <a:pt x="0" y="0"/>
                      </a:moveTo>
                      <a:lnTo>
                        <a:pt x="22" y="539"/>
                      </a:lnTo>
                      <a:lnTo>
                        <a:pt x="4707" y="53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6" name="Google Shape;4766;p20"/>
                <p:cNvSpPr/>
                <p:nvPr/>
              </p:nvSpPr>
              <p:spPr>
                <a:xfrm>
                  <a:off x="4118225" y="3075925"/>
                  <a:ext cx="95775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539" extrusionOk="0">
                      <a:moveTo>
                        <a:pt x="0" y="0"/>
                      </a:moveTo>
                      <a:lnTo>
                        <a:pt x="17" y="539"/>
                      </a:lnTo>
                      <a:lnTo>
                        <a:pt x="3831" y="539"/>
                      </a:lnTo>
                      <a:lnTo>
                        <a:pt x="381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7" name="Google Shape;4767;p20"/>
                <p:cNvSpPr/>
                <p:nvPr/>
              </p:nvSpPr>
              <p:spPr>
                <a:xfrm>
                  <a:off x="4206600" y="3075925"/>
                  <a:ext cx="14875" cy="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2958" extrusionOk="0">
                      <a:moveTo>
                        <a:pt x="0" y="0"/>
                      </a:moveTo>
                      <a:lnTo>
                        <a:pt x="221" y="2957"/>
                      </a:lnTo>
                      <a:lnTo>
                        <a:pt x="594" y="2957"/>
                      </a:lnTo>
                      <a:lnTo>
                        <a:pt x="3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8" name="Google Shape;4768;p20"/>
                <p:cNvSpPr/>
                <p:nvPr/>
              </p:nvSpPr>
              <p:spPr>
                <a:xfrm>
                  <a:off x="4020025" y="2697350"/>
                  <a:ext cx="67325" cy="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3" h="2665" extrusionOk="0">
                      <a:moveTo>
                        <a:pt x="0" y="0"/>
                      </a:moveTo>
                      <a:lnTo>
                        <a:pt x="625" y="2664"/>
                      </a:lnTo>
                      <a:lnTo>
                        <a:pt x="2693" y="2664"/>
                      </a:lnTo>
                      <a:lnTo>
                        <a:pt x="269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9" name="Google Shape;4769;p20"/>
                <p:cNvSpPr/>
                <p:nvPr/>
              </p:nvSpPr>
              <p:spPr>
                <a:xfrm>
                  <a:off x="4084950" y="2697350"/>
                  <a:ext cx="46750" cy="4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494" extrusionOk="0">
                      <a:moveTo>
                        <a:pt x="1" y="0"/>
                      </a:moveTo>
                      <a:lnTo>
                        <a:pt x="1153" y="18494"/>
                      </a:lnTo>
                      <a:lnTo>
                        <a:pt x="1870" y="18421"/>
                      </a:lnTo>
                      <a:lnTo>
                        <a:pt x="846" y="784"/>
                      </a:lnTo>
                      <a:cubicBezTo>
                        <a:pt x="821" y="343"/>
                        <a:pt x="455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0" name="Google Shape;4770;p20"/>
                <p:cNvSpPr/>
                <p:nvPr/>
              </p:nvSpPr>
              <p:spPr>
                <a:xfrm>
                  <a:off x="4117325" y="3216800"/>
                  <a:ext cx="18425" cy="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2029" extrusionOk="0">
                      <a:moveTo>
                        <a:pt x="0" y="0"/>
                      </a:moveTo>
                      <a:lnTo>
                        <a:pt x="129" y="2029"/>
                      </a:lnTo>
                      <a:lnTo>
                        <a:pt x="366" y="2029"/>
                      </a:lnTo>
                      <a:lnTo>
                        <a:pt x="737" y="380"/>
                      </a:ln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1" name="Google Shape;4771;p20"/>
                <p:cNvSpPr/>
                <p:nvPr/>
              </p:nvSpPr>
              <p:spPr>
                <a:xfrm>
                  <a:off x="4113200" y="3216800"/>
                  <a:ext cx="18375" cy="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2029" extrusionOk="0">
                      <a:moveTo>
                        <a:pt x="1" y="0"/>
                      </a:moveTo>
                      <a:lnTo>
                        <a:pt x="126" y="2029"/>
                      </a:lnTo>
                      <a:lnTo>
                        <a:pt x="363" y="2029"/>
                      </a:lnTo>
                      <a:lnTo>
                        <a:pt x="734" y="380"/>
                      </a:lnTo>
                      <a:lnTo>
                        <a:pt x="7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2" name="Google Shape;4772;p20"/>
                <p:cNvSpPr/>
                <p:nvPr/>
              </p:nvSpPr>
              <p:spPr>
                <a:xfrm>
                  <a:off x="4037875" y="3216800"/>
                  <a:ext cx="18450" cy="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2029" extrusionOk="0">
                      <a:moveTo>
                        <a:pt x="1" y="0"/>
                      </a:moveTo>
                      <a:lnTo>
                        <a:pt x="126" y="2029"/>
                      </a:lnTo>
                      <a:lnTo>
                        <a:pt x="363" y="2029"/>
                      </a:lnTo>
                      <a:lnTo>
                        <a:pt x="737" y="380"/>
                      </a:lnTo>
                      <a:lnTo>
                        <a:pt x="7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20"/>
                <p:cNvSpPr/>
                <p:nvPr/>
              </p:nvSpPr>
              <p:spPr>
                <a:xfrm>
                  <a:off x="4072825" y="2723400"/>
                  <a:ext cx="54800" cy="4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6593" extrusionOk="0">
                      <a:moveTo>
                        <a:pt x="348" y="1"/>
                      </a:moveTo>
                      <a:cubicBezTo>
                        <a:pt x="338" y="1"/>
                        <a:pt x="328" y="1"/>
                        <a:pt x="318" y="2"/>
                      </a:cubicBezTo>
                      <a:cubicBezTo>
                        <a:pt x="0" y="24"/>
                        <a:pt x="198" y="3879"/>
                        <a:pt x="480" y="8446"/>
                      </a:cubicBezTo>
                      <a:cubicBezTo>
                        <a:pt x="761" y="13002"/>
                        <a:pt x="967" y="16556"/>
                        <a:pt x="1286" y="16556"/>
                      </a:cubicBezTo>
                      <a:cubicBezTo>
                        <a:pt x="1287" y="16556"/>
                        <a:pt x="1288" y="16556"/>
                        <a:pt x="1289" y="16556"/>
                      </a:cubicBezTo>
                      <a:cubicBezTo>
                        <a:pt x="1294" y="16556"/>
                        <a:pt x="1300" y="16555"/>
                        <a:pt x="1305" y="16555"/>
                      </a:cubicBezTo>
                      <a:cubicBezTo>
                        <a:pt x="1377" y="16555"/>
                        <a:pt x="1470" y="16592"/>
                        <a:pt x="1561" y="16592"/>
                      </a:cubicBezTo>
                      <a:cubicBezTo>
                        <a:pt x="1885" y="16592"/>
                        <a:pt x="2191" y="16128"/>
                        <a:pt x="1485" y="11900"/>
                      </a:cubicBezTo>
                      <a:cubicBezTo>
                        <a:pt x="1775" y="10254"/>
                        <a:pt x="1649" y="6014"/>
                        <a:pt x="1306" y="4856"/>
                      </a:cubicBezTo>
                      <a:cubicBezTo>
                        <a:pt x="1344" y="1528"/>
                        <a:pt x="1079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20"/>
                <p:cNvSpPr/>
                <p:nvPr/>
              </p:nvSpPr>
              <p:spPr>
                <a:xfrm>
                  <a:off x="4045475" y="2723500"/>
                  <a:ext cx="58625" cy="4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6402" extrusionOk="0">
                      <a:moveTo>
                        <a:pt x="1" y="0"/>
                      </a:moveTo>
                      <a:lnTo>
                        <a:pt x="832" y="16401"/>
                      </a:lnTo>
                      <a:lnTo>
                        <a:pt x="2344" y="16401"/>
                      </a:lnTo>
                      <a:lnTo>
                        <a:pt x="151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20"/>
                <p:cNvSpPr/>
                <p:nvPr/>
              </p:nvSpPr>
              <p:spPr>
                <a:xfrm>
                  <a:off x="4057550" y="3055375"/>
                  <a:ext cx="121675" cy="2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7" h="864" extrusionOk="0">
                      <a:moveTo>
                        <a:pt x="3312" y="1"/>
                      </a:moveTo>
                      <a:cubicBezTo>
                        <a:pt x="1959" y="1"/>
                        <a:pt x="0" y="395"/>
                        <a:pt x="0" y="395"/>
                      </a:cubicBezTo>
                      <a:lnTo>
                        <a:pt x="34" y="864"/>
                      </a:lnTo>
                      <a:lnTo>
                        <a:pt x="4026" y="864"/>
                      </a:lnTo>
                      <a:cubicBezTo>
                        <a:pt x="4028" y="864"/>
                        <a:pt x="4029" y="864"/>
                        <a:pt x="4031" y="864"/>
                      </a:cubicBezTo>
                      <a:cubicBezTo>
                        <a:pt x="4860" y="864"/>
                        <a:pt x="4867" y="180"/>
                        <a:pt x="3951" y="41"/>
                      </a:cubicBezTo>
                      <a:cubicBezTo>
                        <a:pt x="3765" y="13"/>
                        <a:pt x="3548" y="1"/>
                        <a:pt x="33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20"/>
                <p:cNvSpPr/>
                <p:nvPr/>
              </p:nvSpPr>
              <p:spPr>
                <a:xfrm>
                  <a:off x="4057550" y="3055475"/>
                  <a:ext cx="114950" cy="2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8" h="860" extrusionOk="0">
                      <a:moveTo>
                        <a:pt x="3086" y="1"/>
                      </a:moveTo>
                      <a:lnTo>
                        <a:pt x="3086" y="1"/>
                      </a:lnTo>
                      <a:cubicBezTo>
                        <a:pt x="1752" y="40"/>
                        <a:pt x="0" y="391"/>
                        <a:pt x="0" y="391"/>
                      </a:cubicBezTo>
                      <a:lnTo>
                        <a:pt x="34" y="860"/>
                      </a:lnTo>
                      <a:lnTo>
                        <a:pt x="4026" y="860"/>
                      </a:lnTo>
                      <a:cubicBezTo>
                        <a:pt x="4327" y="860"/>
                        <a:pt x="4520" y="768"/>
                        <a:pt x="4598" y="651"/>
                      </a:cubicBezTo>
                      <a:lnTo>
                        <a:pt x="4598" y="651"/>
                      </a:lnTo>
                      <a:cubicBezTo>
                        <a:pt x="4428" y="748"/>
                        <a:pt x="4193" y="807"/>
                        <a:pt x="3940" y="807"/>
                      </a:cubicBezTo>
                      <a:cubicBezTo>
                        <a:pt x="3412" y="807"/>
                        <a:pt x="2985" y="556"/>
                        <a:pt x="2985" y="249"/>
                      </a:cubicBezTo>
                      <a:cubicBezTo>
                        <a:pt x="2985" y="157"/>
                        <a:pt x="3022" y="73"/>
                        <a:pt x="308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20"/>
                <p:cNvSpPr/>
                <p:nvPr/>
              </p:nvSpPr>
              <p:spPr>
                <a:xfrm>
                  <a:off x="4051475" y="3107375"/>
                  <a:ext cx="200025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1" h="1019" extrusionOk="0">
                      <a:moveTo>
                        <a:pt x="4416" y="1"/>
                      </a:moveTo>
                      <a:cubicBezTo>
                        <a:pt x="2302" y="1"/>
                        <a:pt x="1" y="56"/>
                        <a:pt x="1" y="56"/>
                      </a:cubicBezTo>
                      <a:lnTo>
                        <a:pt x="182" y="932"/>
                      </a:lnTo>
                      <a:lnTo>
                        <a:pt x="6657" y="1019"/>
                      </a:lnTo>
                      <a:cubicBezTo>
                        <a:pt x="6669" y="1019"/>
                        <a:pt x="6680" y="1019"/>
                        <a:pt x="6691" y="1019"/>
                      </a:cubicBezTo>
                      <a:cubicBezTo>
                        <a:pt x="8000" y="1019"/>
                        <a:pt x="7735" y="59"/>
                        <a:pt x="6247" y="20"/>
                      </a:cubicBezTo>
                      <a:cubicBezTo>
                        <a:pt x="5703" y="6"/>
                        <a:pt x="5068" y="1"/>
                        <a:pt x="441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20"/>
                <p:cNvSpPr/>
                <p:nvPr/>
              </p:nvSpPr>
              <p:spPr>
                <a:xfrm>
                  <a:off x="4051400" y="3107375"/>
                  <a:ext cx="125925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" h="1019" extrusionOk="0">
                      <a:moveTo>
                        <a:pt x="2779" y="1"/>
                      </a:moveTo>
                      <a:cubicBezTo>
                        <a:pt x="1449" y="1"/>
                        <a:pt x="1" y="56"/>
                        <a:pt x="1" y="56"/>
                      </a:cubicBezTo>
                      <a:lnTo>
                        <a:pt x="115" y="932"/>
                      </a:lnTo>
                      <a:lnTo>
                        <a:pt x="4188" y="1019"/>
                      </a:lnTo>
                      <a:cubicBezTo>
                        <a:pt x="4196" y="1019"/>
                        <a:pt x="4203" y="1019"/>
                        <a:pt x="4210" y="1019"/>
                      </a:cubicBezTo>
                      <a:cubicBezTo>
                        <a:pt x="5036" y="1019"/>
                        <a:pt x="4869" y="59"/>
                        <a:pt x="3932" y="20"/>
                      </a:cubicBezTo>
                      <a:cubicBezTo>
                        <a:pt x="3589" y="6"/>
                        <a:pt x="3190" y="1"/>
                        <a:pt x="27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20"/>
                <p:cNvSpPr/>
                <p:nvPr/>
              </p:nvSpPr>
              <p:spPr>
                <a:xfrm>
                  <a:off x="4035650" y="2723200"/>
                  <a:ext cx="44675" cy="4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6631" extrusionOk="0">
                      <a:moveTo>
                        <a:pt x="338" y="0"/>
                      </a:moveTo>
                      <a:cubicBezTo>
                        <a:pt x="331" y="0"/>
                        <a:pt x="323" y="0"/>
                        <a:pt x="316" y="1"/>
                      </a:cubicBezTo>
                      <a:cubicBezTo>
                        <a:pt x="0" y="26"/>
                        <a:pt x="98" y="3893"/>
                        <a:pt x="268" y="8468"/>
                      </a:cubicBezTo>
                      <a:cubicBezTo>
                        <a:pt x="438" y="13026"/>
                        <a:pt x="557" y="16592"/>
                        <a:pt x="870" y="16592"/>
                      </a:cubicBezTo>
                      <a:cubicBezTo>
                        <a:pt x="871" y="16592"/>
                        <a:pt x="872" y="16592"/>
                        <a:pt x="874" y="16592"/>
                      </a:cubicBezTo>
                      <a:cubicBezTo>
                        <a:pt x="878" y="16592"/>
                        <a:pt x="882" y="16592"/>
                        <a:pt x="887" y="16592"/>
                      </a:cubicBezTo>
                      <a:cubicBezTo>
                        <a:pt x="960" y="16592"/>
                        <a:pt x="1055" y="16631"/>
                        <a:pt x="1149" y="16631"/>
                      </a:cubicBezTo>
                      <a:cubicBezTo>
                        <a:pt x="1473" y="16631"/>
                        <a:pt x="1787" y="16158"/>
                        <a:pt x="1186" y="11927"/>
                      </a:cubicBezTo>
                      <a:cubicBezTo>
                        <a:pt x="1384" y="9701"/>
                        <a:pt x="1233" y="6454"/>
                        <a:pt x="901" y="5079"/>
                      </a:cubicBezTo>
                      <a:cubicBezTo>
                        <a:pt x="1092" y="3924"/>
                        <a:pt x="1102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0" name="Google Shape;4780;p20"/>
                <p:cNvSpPr/>
                <p:nvPr/>
              </p:nvSpPr>
              <p:spPr>
                <a:xfrm>
                  <a:off x="4025125" y="2697350"/>
                  <a:ext cx="31250" cy="4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18444" extrusionOk="0">
                      <a:moveTo>
                        <a:pt x="0" y="0"/>
                      </a:moveTo>
                      <a:lnTo>
                        <a:pt x="530" y="18443"/>
                      </a:lnTo>
                      <a:lnTo>
                        <a:pt x="1250" y="18402"/>
                      </a:lnTo>
                      <a:lnTo>
                        <a:pt x="818" y="790"/>
                      </a:lnTo>
                      <a:cubicBezTo>
                        <a:pt x="804" y="343"/>
                        <a:pt x="449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1" name="Google Shape;4781;p20"/>
                <p:cNvSpPr/>
                <p:nvPr/>
              </p:nvSpPr>
              <p:spPr>
                <a:xfrm>
                  <a:off x="4019950" y="2697350"/>
                  <a:ext cx="32950" cy="57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22807" extrusionOk="0">
                      <a:moveTo>
                        <a:pt x="1" y="0"/>
                      </a:moveTo>
                      <a:lnTo>
                        <a:pt x="656" y="22807"/>
                      </a:lnTo>
                      <a:lnTo>
                        <a:pt x="893" y="22807"/>
                      </a:lnTo>
                      <a:lnTo>
                        <a:pt x="1317" y="21158"/>
                      </a:lnTo>
                      <a:lnTo>
                        <a:pt x="589" y="784"/>
                      </a:lnTo>
                      <a:cubicBezTo>
                        <a:pt x="578" y="343"/>
                        <a:pt x="453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2" name="Google Shape;4782;p20"/>
                <p:cNvSpPr/>
                <p:nvPr/>
              </p:nvSpPr>
              <p:spPr>
                <a:xfrm>
                  <a:off x="4042750" y="3131575"/>
                  <a:ext cx="194825" cy="1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3" h="4724" extrusionOk="0">
                      <a:moveTo>
                        <a:pt x="1" y="0"/>
                      </a:moveTo>
                      <a:lnTo>
                        <a:pt x="344" y="4723"/>
                      </a:lnTo>
                      <a:lnTo>
                        <a:pt x="7793" y="4723"/>
                      </a:lnTo>
                      <a:lnTo>
                        <a:pt x="749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3" name="Google Shape;4783;p20"/>
                <p:cNvSpPr/>
                <p:nvPr/>
              </p:nvSpPr>
              <p:spPr>
                <a:xfrm>
                  <a:off x="4049250" y="3075925"/>
                  <a:ext cx="117600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539" extrusionOk="0">
                      <a:moveTo>
                        <a:pt x="0" y="0"/>
                      </a:moveTo>
                      <a:lnTo>
                        <a:pt x="20" y="539"/>
                      </a:lnTo>
                      <a:lnTo>
                        <a:pt x="4704" y="539"/>
                      </a:lnTo>
                      <a:lnTo>
                        <a:pt x="46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4" name="Google Shape;4784;p20"/>
                <p:cNvSpPr/>
                <p:nvPr/>
              </p:nvSpPr>
              <p:spPr>
                <a:xfrm>
                  <a:off x="4045200" y="3075925"/>
                  <a:ext cx="105700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539" extrusionOk="0">
                      <a:moveTo>
                        <a:pt x="1" y="0"/>
                      </a:moveTo>
                      <a:lnTo>
                        <a:pt x="17" y="539"/>
                      </a:lnTo>
                      <a:lnTo>
                        <a:pt x="4227" y="539"/>
                      </a:lnTo>
                      <a:lnTo>
                        <a:pt x="421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5" name="Google Shape;4785;p20"/>
                <p:cNvSpPr/>
                <p:nvPr/>
              </p:nvSpPr>
              <p:spPr>
                <a:xfrm>
                  <a:off x="4124500" y="3131575"/>
                  <a:ext cx="45925" cy="13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438" extrusionOk="0">
                      <a:moveTo>
                        <a:pt x="1" y="0"/>
                      </a:moveTo>
                      <a:lnTo>
                        <a:pt x="1471" y="5438"/>
                      </a:lnTo>
                      <a:lnTo>
                        <a:pt x="1836" y="5438"/>
                      </a:lnTo>
                      <a:lnTo>
                        <a:pt x="144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6" name="Google Shape;4786;p20"/>
                <p:cNvSpPr/>
                <p:nvPr/>
              </p:nvSpPr>
              <p:spPr>
                <a:xfrm>
                  <a:off x="4117325" y="3131575"/>
                  <a:ext cx="46050" cy="13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5438" extrusionOk="0">
                      <a:moveTo>
                        <a:pt x="0" y="0"/>
                      </a:moveTo>
                      <a:lnTo>
                        <a:pt x="1476" y="5438"/>
                      </a:lnTo>
                      <a:lnTo>
                        <a:pt x="1841" y="5438"/>
                      </a:lnTo>
                      <a:lnTo>
                        <a:pt x="139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7" name="Google Shape;4787;p20"/>
                <p:cNvSpPr/>
                <p:nvPr/>
              </p:nvSpPr>
              <p:spPr>
                <a:xfrm>
                  <a:off x="4147300" y="3075925"/>
                  <a:ext cx="14900" cy="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2958" extrusionOk="0">
                      <a:moveTo>
                        <a:pt x="1" y="0"/>
                      </a:moveTo>
                      <a:lnTo>
                        <a:pt x="224" y="2957"/>
                      </a:lnTo>
                      <a:lnTo>
                        <a:pt x="595" y="2957"/>
                      </a:lnTo>
                      <a:lnTo>
                        <a:pt x="40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8" name="Google Shape;4788;p20"/>
                <p:cNvSpPr/>
                <p:nvPr/>
              </p:nvSpPr>
              <p:spPr>
                <a:xfrm>
                  <a:off x="4042750" y="3131575"/>
                  <a:ext cx="119150" cy="1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" h="4724" extrusionOk="0">
                      <a:moveTo>
                        <a:pt x="1" y="0"/>
                      </a:moveTo>
                      <a:lnTo>
                        <a:pt x="15" y="4723"/>
                      </a:lnTo>
                      <a:lnTo>
                        <a:pt x="4766" y="4723"/>
                      </a:lnTo>
                      <a:lnTo>
                        <a:pt x="442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9" name="Google Shape;4789;p20"/>
                <p:cNvSpPr/>
                <p:nvPr/>
              </p:nvSpPr>
              <p:spPr>
                <a:xfrm>
                  <a:off x="4076875" y="2976250"/>
                  <a:ext cx="8250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637" extrusionOk="0">
                      <a:moveTo>
                        <a:pt x="126" y="1"/>
                      </a:moveTo>
                      <a:cubicBezTo>
                        <a:pt x="126" y="1"/>
                        <a:pt x="126" y="843"/>
                        <a:pt x="0" y="1532"/>
                      </a:cubicBezTo>
                      <a:cubicBezTo>
                        <a:pt x="181" y="1758"/>
                        <a:pt x="142" y="2137"/>
                        <a:pt x="223" y="2637"/>
                      </a:cubicBezTo>
                      <a:cubicBezTo>
                        <a:pt x="193" y="2087"/>
                        <a:pt x="329" y="1454"/>
                        <a:pt x="329" y="1454"/>
                      </a:cubicBezTo>
                      <a:cubicBezTo>
                        <a:pt x="226" y="1298"/>
                        <a:pt x="126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0" name="Google Shape;4790;p20"/>
                <p:cNvSpPr/>
                <p:nvPr/>
              </p:nvSpPr>
              <p:spPr>
                <a:xfrm>
                  <a:off x="4067650" y="2811450"/>
                  <a:ext cx="8200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637" extrusionOk="0">
                      <a:moveTo>
                        <a:pt x="126" y="0"/>
                      </a:moveTo>
                      <a:cubicBezTo>
                        <a:pt x="126" y="0"/>
                        <a:pt x="126" y="846"/>
                        <a:pt x="1" y="1532"/>
                      </a:cubicBezTo>
                      <a:cubicBezTo>
                        <a:pt x="177" y="1755"/>
                        <a:pt x="143" y="2134"/>
                        <a:pt x="224" y="2637"/>
                      </a:cubicBezTo>
                      <a:cubicBezTo>
                        <a:pt x="191" y="2093"/>
                        <a:pt x="327" y="1454"/>
                        <a:pt x="327" y="1454"/>
                      </a:cubicBezTo>
                      <a:cubicBezTo>
                        <a:pt x="227" y="1297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1" name="Google Shape;4791;p20"/>
                <p:cNvSpPr/>
                <p:nvPr/>
              </p:nvSpPr>
              <p:spPr>
                <a:xfrm>
                  <a:off x="4094575" y="2978825"/>
                  <a:ext cx="820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428" extrusionOk="0">
                      <a:moveTo>
                        <a:pt x="126" y="1"/>
                      </a:moveTo>
                      <a:cubicBezTo>
                        <a:pt x="126" y="1"/>
                        <a:pt x="126" y="779"/>
                        <a:pt x="1" y="1410"/>
                      </a:cubicBezTo>
                      <a:cubicBezTo>
                        <a:pt x="179" y="1619"/>
                        <a:pt x="146" y="1968"/>
                        <a:pt x="224" y="2428"/>
                      </a:cubicBezTo>
                      <a:cubicBezTo>
                        <a:pt x="193" y="1926"/>
                        <a:pt x="327" y="1340"/>
                        <a:pt x="327" y="1340"/>
                      </a:cubicBezTo>
                      <a:cubicBezTo>
                        <a:pt x="227" y="1198"/>
                        <a:pt x="126" y="1"/>
                        <a:pt x="12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2" name="Google Shape;4792;p20"/>
                <p:cNvSpPr/>
                <p:nvPr/>
              </p:nvSpPr>
              <p:spPr>
                <a:xfrm>
                  <a:off x="4089775" y="2811725"/>
                  <a:ext cx="82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428" extrusionOk="0">
                      <a:moveTo>
                        <a:pt x="126" y="0"/>
                      </a:moveTo>
                      <a:cubicBezTo>
                        <a:pt x="126" y="0"/>
                        <a:pt x="126" y="779"/>
                        <a:pt x="0" y="1409"/>
                      </a:cubicBezTo>
                      <a:cubicBezTo>
                        <a:pt x="179" y="1616"/>
                        <a:pt x="143" y="1967"/>
                        <a:pt x="223" y="2428"/>
                      </a:cubicBezTo>
                      <a:cubicBezTo>
                        <a:pt x="193" y="1925"/>
                        <a:pt x="329" y="1340"/>
                        <a:pt x="329" y="1340"/>
                      </a:cubicBezTo>
                      <a:cubicBezTo>
                        <a:pt x="226" y="1197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3" name="Google Shape;4793;p20"/>
                <p:cNvSpPr/>
                <p:nvPr/>
              </p:nvSpPr>
              <p:spPr>
                <a:xfrm>
                  <a:off x="4027775" y="2646300"/>
                  <a:ext cx="91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828" extrusionOk="0">
                      <a:moveTo>
                        <a:pt x="50" y="0"/>
                      </a:moveTo>
                      <a:cubicBezTo>
                        <a:pt x="39" y="0"/>
                        <a:pt x="28" y="3"/>
                        <a:pt x="17" y="3"/>
                      </a:cubicBezTo>
                      <a:cubicBezTo>
                        <a:pt x="9" y="156"/>
                        <a:pt x="0" y="326"/>
                        <a:pt x="0" y="505"/>
                      </a:cubicBezTo>
                      <a:cubicBezTo>
                        <a:pt x="0" y="1236"/>
                        <a:pt x="92" y="1827"/>
                        <a:pt x="207" y="1827"/>
                      </a:cubicBezTo>
                      <a:cubicBezTo>
                        <a:pt x="268" y="1827"/>
                        <a:pt x="324" y="1649"/>
                        <a:pt x="363" y="1370"/>
                      </a:cubicBezTo>
                      <a:lnTo>
                        <a:pt x="363" y="312"/>
                      </a:lnTo>
                      <a:lnTo>
                        <a:pt x="366" y="312"/>
                      </a:lnTo>
                      <a:cubicBezTo>
                        <a:pt x="366" y="140"/>
                        <a:pt x="223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4" name="Google Shape;4794;p20"/>
                <p:cNvSpPr/>
                <p:nvPr/>
              </p:nvSpPr>
              <p:spPr>
                <a:xfrm>
                  <a:off x="4166825" y="3138200"/>
                  <a:ext cx="66575" cy="10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4177" extrusionOk="0">
                      <a:moveTo>
                        <a:pt x="182" y="0"/>
                      </a:moveTo>
                      <a:cubicBezTo>
                        <a:pt x="82" y="0"/>
                        <a:pt x="1" y="84"/>
                        <a:pt x="9" y="182"/>
                      </a:cubicBezTo>
                      <a:lnTo>
                        <a:pt x="266" y="4015"/>
                      </a:lnTo>
                      <a:cubicBezTo>
                        <a:pt x="274" y="4107"/>
                        <a:pt x="347" y="4177"/>
                        <a:pt x="442" y="4177"/>
                      </a:cubicBezTo>
                      <a:lnTo>
                        <a:pt x="2336" y="4177"/>
                      </a:lnTo>
                      <a:cubicBezTo>
                        <a:pt x="2517" y="4177"/>
                        <a:pt x="2662" y="4026"/>
                        <a:pt x="2651" y="3847"/>
                      </a:cubicBezTo>
                      <a:lnTo>
                        <a:pt x="2411" y="293"/>
                      </a:lnTo>
                      <a:cubicBezTo>
                        <a:pt x="2400" y="126"/>
                        <a:pt x="2263" y="0"/>
                        <a:pt x="20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5" name="Google Shape;4795;p20"/>
                <p:cNvSpPr/>
                <p:nvPr/>
              </p:nvSpPr>
              <p:spPr>
                <a:xfrm>
                  <a:off x="4169900" y="3137350"/>
                  <a:ext cx="65250" cy="10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" h="4077" extrusionOk="0">
                      <a:moveTo>
                        <a:pt x="179" y="1"/>
                      </a:moveTo>
                      <a:cubicBezTo>
                        <a:pt x="82" y="1"/>
                        <a:pt x="1" y="82"/>
                        <a:pt x="6" y="179"/>
                      </a:cubicBezTo>
                      <a:lnTo>
                        <a:pt x="263" y="3921"/>
                      </a:lnTo>
                      <a:cubicBezTo>
                        <a:pt x="269" y="4007"/>
                        <a:pt x="341" y="4077"/>
                        <a:pt x="433" y="4077"/>
                      </a:cubicBezTo>
                      <a:lnTo>
                        <a:pt x="2291" y="4077"/>
                      </a:lnTo>
                      <a:cubicBezTo>
                        <a:pt x="2470" y="4077"/>
                        <a:pt x="2609" y="3932"/>
                        <a:pt x="2598" y="3756"/>
                      </a:cubicBezTo>
                      <a:lnTo>
                        <a:pt x="2364" y="283"/>
                      </a:lnTo>
                      <a:cubicBezTo>
                        <a:pt x="2350" y="126"/>
                        <a:pt x="2219" y="1"/>
                        <a:pt x="20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6" name="Google Shape;4796;p20"/>
                <p:cNvSpPr/>
                <p:nvPr/>
              </p:nvSpPr>
              <p:spPr>
                <a:xfrm>
                  <a:off x="4169900" y="3137300"/>
                  <a:ext cx="61675" cy="1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4076" extrusionOk="0">
                      <a:moveTo>
                        <a:pt x="179" y="0"/>
                      </a:moveTo>
                      <a:cubicBezTo>
                        <a:pt x="82" y="0"/>
                        <a:pt x="1" y="78"/>
                        <a:pt x="6" y="176"/>
                      </a:cubicBezTo>
                      <a:lnTo>
                        <a:pt x="263" y="3920"/>
                      </a:lnTo>
                      <a:cubicBezTo>
                        <a:pt x="269" y="4006"/>
                        <a:pt x="341" y="4076"/>
                        <a:pt x="433" y="4076"/>
                      </a:cubicBezTo>
                      <a:lnTo>
                        <a:pt x="2291" y="4076"/>
                      </a:lnTo>
                      <a:cubicBezTo>
                        <a:pt x="2358" y="4076"/>
                        <a:pt x="2417" y="4054"/>
                        <a:pt x="2467" y="4023"/>
                      </a:cubicBezTo>
                      <a:lnTo>
                        <a:pt x="2467" y="4023"/>
                      </a:lnTo>
                      <a:lnTo>
                        <a:pt x="654" y="4026"/>
                      </a:lnTo>
                      <a:cubicBezTo>
                        <a:pt x="561" y="4026"/>
                        <a:pt x="489" y="3962"/>
                        <a:pt x="481" y="3872"/>
                      </a:cubicBezTo>
                      <a:lnTo>
                        <a:pt x="227" y="215"/>
                      </a:lnTo>
                      <a:cubicBezTo>
                        <a:pt x="221" y="120"/>
                        <a:pt x="299" y="39"/>
                        <a:pt x="397" y="39"/>
                      </a:cubicBezTo>
                      <a:lnTo>
                        <a:pt x="2205" y="39"/>
                      </a:lnTo>
                      <a:cubicBezTo>
                        <a:pt x="2160" y="17"/>
                        <a:pt x="2107" y="0"/>
                        <a:pt x="205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7" name="Google Shape;4797;p20"/>
                <p:cNvSpPr/>
                <p:nvPr/>
              </p:nvSpPr>
              <p:spPr>
                <a:xfrm>
                  <a:off x="4189725" y="3145875"/>
                  <a:ext cx="5725" cy="3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465" extrusionOk="0">
                      <a:moveTo>
                        <a:pt x="47" y="0"/>
                      </a:moveTo>
                      <a:cubicBezTo>
                        <a:pt x="47" y="0"/>
                        <a:pt x="47" y="0"/>
                        <a:pt x="48" y="1"/>
                      </a:cubicBezTo>
                      <a:lnTo>
                        <a:pt x="48" y="1"/>
                      </a:lnTo>
                      <a:cubicBezTo>
                        <a:pt x="47" y="0"/>
                        <a:pt x="47" y="0"/>
                        <a:pt x="47" y="0"/>
                      </a:cubicBezTo>
                      <a:close/>
                      <a:moveTo>
                        <a:pt x="48" y="1"/>
                      </a:moveTo>
                      <a:lnTo>
                        <a:pt x="48" y="1"/>
                      </a:lnTo>
                      <a:cubicBezTo>
                        <a:pt x="50" y="20"/>
                        <a:pt x="124" y="636"/>
                        <a:pt x="0" y="809"/>
                      </a:cubicBezTo>
                      <a:cubicBezTo>
                        <a:pt x="100" y="935"/>
                        <a:pt x="103" y="971"/>
                        <a:pt x="165" y="1465"/>
                      </a:cubicBezTo>
                      <a:cubicBezTo>
                        <a:pt x="137" y="963"/>
                        <a:pt x="229" y="809"/>
                        <a:pt x="229" y="809"/>
                      </a:cubicBezTo>
                      <a:cubicBezTo>
                        <a:pt x="135" y="713"/>
                        <a:pt x="50" y="21"/>
                        <a:pt x="4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8" name="Google Shape;4798;p20"/>
                <p:cNvSpPr/>
                <p:nvPr/>
              </p:nvSpPr>
              <p:spPr>
                <a:xfrm>
                  <a:off x="4216000" y="3145875"/>
                  <a:ext cx="5750" cy="3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1465" extrusionOk="0">
                      <a:moveTo>
                        <a:pt x="51" y="0"/>
                      </a:moveTo>
                      <a:cubicBezTo>
                        <a:pt x="51" y="3"/>
                        <a:pt x="126" y="634"/>
                        <a:pt x="1" y="809"/>
                      </a:cubicBezTo>
                      <a:cubicBezTo>
                        <a:pt x="101" y="935"/>
                        <a:pt x="107" y="971"/>
                        <a:pt x="168" y="1465"/>
                      </a:cubicBezTo>
                      <a:cubicBezTo>
                        <a:pt x="140" y="963"/>
                        <a:pt x="230" y="809"/>
                        <a:pt x="230" y="809"/>
                      </a:cubicBezTo>
                      <a:cubicBezTo>
                        <a:pt x="138" y="712"/>
                        <a:pt x="51" y="3"/>
                        <a:pt x="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9" name="Google Shape;4799;p20"/>
                <p:cNvSpPr/>
                <p:nvPr/>
              </p:nvSpPr>
              <p:spPr>
                <a:xfrm>
                  <a:off x="4192700" y="3196575"/>
                  <a:ext cx="58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1466" extrusionOk="0">
                      <a:moveTo>
                        <a:pt x="51" y="0"/>
                      </a:moveTo>
                      <a:cubicBezTo>
                        <a:pt x="52" y="3"/>
                        <a:pt x="126" y="631"/>
                        <a:pt x="1" y="809"/>
                      </a:cubicBezTo>
                      <a:cubicBezTo>
                        <a:pt x="104" y="935"/>
                        <a:pt x="107" y="968"/>
                        <a:pt x="168" y="1465"/>
                      </a:cubicBezTo>
                      <a:cubicBezTo>
                        <a:pt x="140" y="963"/>
                        <a:pt x="233" y="809"/>
                        <a:pt x="233" y="809"/>
                      </a:cubicBezTo>
                      <a:cubicBezTo>
                        <a:pt x="138" y="712"/>
                        <a:pt x="52" y="3"/>
                        <a:pt x="5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0" name="Google Shape;4800;p20"/>
                <p:cNvSpPr/>
                <p:nvPr/>
              </p:nvSpPr>
              <p:spPr>
                <a:xfrm>
                  <a:off x="4219150" y="3196575"/>
                  <a:ext cx="57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1466" extrusionOk="0">
                      <a:moveTo>
                        <a:pt x="48" y="0"/>
                      </a:moveTo>
                      <a:cubicBezTo>
                        <a:pt x="48" y="3"/>
                        <a:pt x="126" y="631"/>
                        <a:pt x="0" y="809"/>
                      </a:cubicBezTo>
                      <a:cubicBezTo>
                        <a:pt x="101" y="935"/>
                        <a:pt x="104" y="968"/>
                        <a:pt x="168" y="1465"/>
                      </a:cubicBezTo>
                      <a:cubicBezTo>
                        <a:pt x="140" y="963"/>
                        <a:pt x="229" y="809"/>
                        <a:pt x="229" y="809"/>
                      </a:cubicBezTo>
                      <a:cubicBezTo>
                        <a:pt x="137" y="712"/>
                        <a:pt x="48" y="3"/>
                        <a:pt x="4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01" name="Google Shape;4801;p20"/>
              <p:cNvGrpSpPr/>
              <p:nvPr/>
            </p:nvGrpSpPr>
            <p:grpSpPr>
              <a:xfrm>
                <a:off x="1521811" y="3054672"/>
                <a:ext cx="3163325" cy="1392486"/>
                <a:chOff x="4269425" y="2829725"/>
                <a:chExt cx="994725" cy="437875"/>
              </a:xfrm>
            </p:grpSpPr>
            <p:sp>
              <p:nvSpPr>
                <p:cNvPr id="4802" name="Google Shape;4802;p20"/>
                <p:cNvSpPr/>
                <p:nvPr/>
              </p:nvSpPr>
              <p:spPr>
                <a:xfrm>
                  <a:off x="4277025" y="3068600"/>
                  <a:ext cx="115750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0" h="2707" extrusionOk="0">
                      <a:moveTo>
                        <a:pt x="525" y="0"/>
                      </a:moveTo>
                      <a:cubicBezTo>
                        <a:pt x="235" y="0"/>
                        <a:pt x="1" y="232"/>
                        <a:pt x="1" y="522"/>
                      </a:cubicBezTo>
                      <a:lnTo>
                        <a:pt x="1" y="2182"/>
                      </a:lnTo>
                      <a:cubicBezTo>
                        <a:pt x="1" y="2472"/>
                        <a:pt x="235" y="2706"/>
                        <a:pt x="525" y="2706"/>
                      </a:cubicBezTo>
                      <a:lnTo>
                        <a:pt x="4105" y="2706"/>
                      </a:lnTo>
                      <a:cubicBezTo>
                        <a:pt x="4395" y="2706"/>
                        <a:pt x="4629" y="2472"/>
                        <a:pt x="4629" y="2182"/>
                      </a:cubicBezTo>
                      <a:lnTo>
                        <a:pt x="4629" y="522"/>
                      </a:lnTo>
                      <a:cubicBezTo>
                        <a:pt x="4629" y="232"/>
                        <a:pt x="4395" y="0"/>
                        <a:pt x="4105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3" name="Google Shape;4803;p20"/>
                <p:cNvSpPr/>
                <p:nvPr/>
              </p:nvSpPr>
              <p:spPr>
                <a:xfrm>
                  <a:off x="5078950" y="3079950"/>
                  <a:ext cx="951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882" extrusionOk="0">
                      <a:moveTo>
                        <a:pt x="523" y="1"/>
                      </a:moveTo>
                      <a:cubicBezTo>
                        <a:pt x="232" y="1"/>
                        <a:pt x="1" y="235"/>
                        <a:pt x="1" y="525"/>
                      </a:cubicBezTo>
                      <a:lnTo>
                        <a:pt x="1" y="1360"/>
                      </a:lnTo>
                      <a:cubicBezTo>
                        <a:pt x="1" y="1647"/>
                        <a:pt x="232" y="1881"/>
                        <a:pt x="523" y="1881"/>
                      </a:cubicBezTo>
                      <a:lnTo>
                        <a:pt x="3282" y="1881"/>
                      </a:lnTo>
                      <a:cubicBezTo>
                        <a:pt x="3572" y="1881"/>
                        <a:pt x="3803" y="1647"/>
                        <a:pt x="3803" y="1360"/>
                      </a:cubicBezTo>
                      <a:lnTo>
                        <a:pt x="3803" y="525"/>
                      </a:lnTo>
                      <a:cubicBezTo>
                        <a:pt x="3803" y="235"/>
                        <a:pt x="3572" y="1"/>
                        <a:pt x="3282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4" name="Google Shape;4804;p20"/>
                <p:cNvSpPr/>
                <p:nvPr/>
              </p:nvSpPr>
              <p:spPr>
                <a:xfrm>
                  <a:off x="4679050" y="2930500"/>
                  <a:ext cx="13050" cy="1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517" extrusionOk="0">
                      <a:moveTo>
                        <a:pt x="250" y="0"/>
                      </a:moveTo>
                      <a:cubicBezTo>
                        <a:pt x="112" y="0"/>
                        <a:pt x="0" y="118"/>
                        <a:pt x="0" y="257"/>
                      </a:cubicBezTo>
                      <a:cubicBezTo>
                        <a:pt x="0" y="399"/>
                        <a:pt x="117" y="517"/>
                        <a:pt x="260" y="517"/>
                      </a:cubicBezTo>
                      <a:cubicBezTo>
                        <a:pt x="405" y="517"/>
                        <a:pt x="522" y="399"/>
                        <a:pt x="522" y="257"/>
                      </a:cubicBezTo>
                      <a:cubicBezTo>
                        <a:pt x="522" y="115"/>
                        <a:pt x="405" y="0"/>
                        <a:pt x="260" y="0"/>
                      </a:cubicBezTo>
                      <a:cubicBezTo>
                        <a:pt x="256" y="0"/>
                        <a:pt x="253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5" name="Google Shape;4805;p20"/>
                <p:cNvSpPr/>
                <p:nvPr/>
              </p:nvSpPr>
              <p:spPr>
                <a:xfrm>
                  <a:off x="4588225" y="2942425"/>
                  <a:ext cx="19470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8" h="3642" extrusionOk="0">
                      <a:moveTo>
                        <a:pt x="3893" y="0"/>
                      </a:moveTo>
                      <a:cubicBezTo>
                        <a:pt x="1825" y="0"/>
                        <a:pt x="138" y="1607"/>
                        <a:pt x="1" y="3641"/>
                      </a:cubicBezTo>
                      <a:lnTo>
                        <a:pt x="7787" y="3641"/>
                      </a:lnTo>
                      <a:cubicBezTo>
                        <a:pt x="7653" y="1607"/>
                        <a:pt x="5963" y="0"/>
                        <a:pt x="38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6" name="Google Shape;4806;p20"/>
                <p:cNvSpPr/>
                <p:nvPr/>
              </p:nvSpPr>
              <p:spPr>
                <a:xfrm>
                  <a:off x="4635600" y="2942350"/>
                  <a:ext cx="147250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3645" extrusionOk="0">
                      <a:moveTo>
                        <a:pt x="1998" y="1"/>
                      </a:moveTo>
                      <a:cubicBezTo>
                        <a:pt x="1267" y="1"/>
                        <a:pt x="583" y="202"/>
                        <a:pt x="0" y="550"/>
                      </a:cubicBezTo>
                      <a:cubicBezTo>
                        <a:pt x="101" y="1426"/>
                        <a:pt x="1032" y="2486"/>
                        <a:pt x="2413" y="3187"/>
                      </a:cubicBezTo>
                      <a:cubicBezTo>
                        <a:pt x="2798" y="3382"/>
                        <a:pt x="3189" y="3535"/>
                        <a:pt x="3566" y="3644"/>
                      </a:cubicBezTo>
                      <a:lnTo>
                        <a:pt x="5889" y="3644"/>
                      </a:lnTo>
                      <a:cubicBezTo>
                        <a:pt x="5756" y="1608"/>
                        <a:pt x="4065" y="1"/>
                        <a:pt x="19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7" name="Google Shape;4807;p20"/>
                <p:cNvSpPr/>
                <p:nvPr/>
              </p:nvSpPr>
              <p:spPr>
                <a:xfrm>
                  <a:off x="4583425" y="3031425"/>
                  <a:ext cx="2066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" h="377" extrusionOk="0">
                      <a:moveTo>
                        <a:pt x="0" y="0"/>
                      </a:moveTo>
                      <a:lnTo>
                        <a:pt x="293" y="377"/>
                      </a:lnTo>
                      <a:lnTo>
                        <a:pt x="7862" y="377"/>
                      </a:lnTo>
                      <a:lnTo>
                        <a:pt x="82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8" name="Google Shape;4808;p20"/>
                <p:cNvSpPr/>
                <p:nvPr/>
              </p:nvSpPr>
              <p:spPr>
                <a:xfrm>
                  <a:off x="4579100" y="3029325"/>
                  <a:ext cx="2115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2" h="152" extrusionOk="0">
                      <a:moveTo>
                        <a:pt x="0" y="1"/>
                      </a:moveTo>
                      <a:lnTo>
                        <a:pt x="0" y="151"/>
                      </a:lnTo>
                      <a:lnTo>
                        <a:pt x="8462" y="151"/>
                      </a:lnTo>
                      <a:lnTo>
                        <a:pt x="8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9" name="Google Shape;4809;p20"/>
                <p:cNvSpPr/>
                <p:nvPr/>
              </p:nvSpPr>
              <p:spPr>
                <a:xfrm>
                  <a:off x="4691050" y="2946325"/>
                  <a:ext cx="81475" cy="6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2453" extrusionOk="0">
                      <a:moveTo>
                        <a:pt x="22" y="1"/>
                      </a:moveTo>
                      <a:lnTo>
                        <a:pt x="22" y="1"/>
                      </a:lnTo>
                      <a:cubicBezTo>
                        <a:pt x="0" y="402"/>
                        <a:pt x="569" y="1103"/>
                        <a:pt x="1431" y="1691"/>
                      </a:cubicBezTo>
                      <a:cubicBezTo>
                        <a:pt x="2123" y="2166"/>
                        <a:pt x="2818" y="2445"/>
                        <a:pt x="3259" y="2453"/>
                      </a:cubicBezTo>
                      <a:cubicBezTo>
                        <a:pt x="2787" y="1086"/>
                        <a:pt x="1523" y="84"/>
                        <a:pt x="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0" name="Google Shape;4810;p20"/>
                <p:cNvSpPr/>
                <p:nvPr/>
              </p:nvSpPr>
              <p:spPr>
                <a:xfrm>
                  <a:off x="4291900" y="3101725"/>
                  <a:ext cx="56025" cy="1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" h="6599" extrusionOk="0">
                      <a:moveTo>
                        <a:pt x="0" y="0"/>
                      </a:moveTo>
                      <a:lnTo>
                        <a:pt x="837" y="6598"/>
                      </a:lnTo>
                      <a:lnTo>
                        <a:pt x="993" y="6598"/>
                      </a:lnTo>
                      <a:lnTo>
                        <a:pt x="224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1" name="Google Shape;4811;p20"/>
                <p:cNvSpPr/>
                <p:nvPr/>
              </p:nvSpPr>
              <p:spPr>
                <a:xfrm>
                  <a:off x="4333725" y="3101225"/>
                  <a:ext cx="56050" cy="16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" h="6655" extrusionOk="0">
                      <a:moveTo>
                        <a:pt x="1" y="1"/>
                      </a:moveTo>
                      <a:lnTo>
                        <a:pt x="687" y="6654"/>
                      </a:lnTo>
                      <a:lnTo>
                        <a:pt x="846" y="6654"/>
                      </a:lnTo>
                      <a:lnTo>
                        <a:pt x="22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2" name="Google Shape;4812;p20"/>
                <p:cNvSpPr/>
                <p:nvPr/>
              </p:nvSpPr>
              <p:spPr>
                <a:xfrm>
                  <a:off x="5195775" y="3102900"/>
                  <a:ext cx="53250" cy="16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0" h="6552" extrusionOk="0">
                      <a:moveTo>
                        <a:pt x="1" y="1"/>
                      </a:moveTo>
                      <a:lnTo>
                        <a:pt x="994" y="6551"/>
                      </a:lnTo>
                      <a:lnTo>
                        <a:pt x="1159" y="6551"/>
                      </a:lnTo>
                      <a:lnTo>
                        <a:pt x="21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3" name="Google Shape;4813;p20"/>
                <p:cNvSpPr/>
                <p:nvPr/>
              </p:nvSpPr>
              <p:spPr>
                <a:xfrm>
                  <a:off x="5150450" y="3102500"/>
                  <a:ext cx="45350" cy="1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6568" extrusionOk="0">
                      <a:moveTo>
                        <a:pt x="0" y="0"/>
                      </a:moveTo>
                      <a:lnTo>
                        <a:pt x="1150" y="6567"/>
                      </a:lnTo>
                      <a:lnTo>
                        <a:pt x="1317" y="6567"/>
                      </a:lnTo>
                      <a:lnTo>
                        <a:pt x="18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4" name="Google Shape;4814;p20"/>
                <p:cNvSpPr/>
                <p:nvPr/>
              </p:nvSpPr>
              <p:spPr>
                <a:xfrm>
                  <a:off x="4269425" y="3037350"/>
                  <a:ext cx="994725" cy="1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89" h="6424" extrusionOk="0">
                      <a:moveTo>
                        <a:pt x="640" y="0"/>
                      </a:moveTo>
                      <a:cubicBezTo>
                        <a:pt x="285" y="0"/>
                        <a:pt x="1" y="302"/>
                        <a:pt x="34" y="653"/>
                      </a:cubicBezTo>
                      <a:lnTo>
                        <a:pt x="511" y="6191"/>
                      </a:lnTo>
                      <a:cubicBezTo>
                        <a:pt x="3091" y="6362"/>
                        <a:pt x="5655" y="6423"/>
                        <a:pt x="8234" y="6423"/>
                      </a:cubicBezTo>
                      <a:cubicBezTo>
                        <a:pt x="14829" y="6423"/>
                        <a:pt x="21529" y="6022"/>
                        <a:pt x="28882" y="6022"/>
                      </a:cubicBezTo>
                      <a:cubicBezTo>
                        <a:pt x="32216" y="6022"/>
                        <a:pt x="35684" y="6104"/>
                        <a:pt x="39337" y="6344"/>
                      </a:cubicBezTo>
                      <a:lnTo>
                        <a:pt x="39761" y="645"/>
                      </a:lnTo>
                      <a:cubicBezTo>
                        <a:pt x="39789" y="296"/>
                        <a:pt x="39510" y="0"/>
                        <a:pt x="39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5" name="Google Shape;4815;p20"/>
                <p:cNvSpPr/>
                <p:nvPr/>
              </p:nvSpPr>
              <p:spPr>
                <a:xfrm>
                  <a:off x="4273325" y="3037350"/>
                  <a:ext cx="990825" cy="15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3" h="6345" extrusionOk="0">
                      <a:moveTo>
                        <a:pt x="484" y="0"/>
                      </a:moveTo>
                      <a:cubicBezTo>
                        <a:pt x="286" y="0"/>
                        <a:pt x="110" y="95"/>
                        <a:pt x="1" y="237"/>
                      </a:cubicBezTo>
                      <a:lnTo>
                        <a:pt x="35875" y="237"/>
                      </a:lnTo>
                      <a:cubicBezTo>
                        <a:pt x="36232" y="237"/>
                        <a:pt x="36511" y="553"/>
                        <a:pt x="36483" y="918"/>
                      </a:cubicBezTo>
                      <a:lnTo>
                        <a:pt x="36112" y="6177"/>
                      </a:lnTo>
                      <a:cubicBezTo>
                        <a:pt x="37125" y="6222"/>
                        <a:pt x="38146" y="6275"/>
                        <a:pt x="39184" y="6344"/>
                      </a:cubicBezTo>
                      <a:lnTo>
                        <a:pt x="39608" y="645"/>
                      </a:lnTo>
                      <a:cubicBezTo>
                        <a:pt x="39633" y="296"/>
                        <a:pt x="39354" y="0"/>
                        <a:pt x="389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6" name="Google Shape;4816;p20"/>
                <p:cNvSpPr/>
                <p:nvPr/>
              </p:nvSpPr>
              <p:spPr>
                <a:xfrm>
                  <a:off x="4282625" y="3051925"/>
                  <a:ext cx="832425" cy="1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7" h="5839" extrusionOk="0">
                      <a:moveTo>
                        <a:pt x="13838" y="0"/>
                      </a:moveTo>
                      <a:cubicBezTo>
                        <a:pt x="6959" y="0"/>
                        <a:pt x="1545" y="3843"/>
                        <a:pt x="0" y="5608"/>
                      </a:cubicBezTo>
                      <a:cubicBezTo>
                        <a:pt x="2575" y="5778"/>
                        <a:pt x="5134" y="5839"/>
                        <a:pt x="7708" y="5839"/>
                      </a:cubicBezTo>
                      <a:cubicBezTo>
                        <a:pt x="14289" y="5839"/>
                        <a:pt x="20976" y="5440"/>
                        <a:pt x="28312" y="5440"/>
                      </a:cubicBezTo>
                      <a:cubicBezTo>
                        <a:pt x="29940" y="5440"/>
                        <a:pt x="31599" y="5459"/>
                        <a:pt x="33296" y="5507"/>
                      </a:cubicBezTo>
                      <a:cubicBezTo>
                        <a:pt x="20974" y="3225"/>
                        <a:pt x="20416" y="0"/>
                        <a:pt x="13846" y="0"/>
                      </a:cubicBezTo>
                      <a:cubicBezTo>
                        <a:pt x="13843" y="0"/>
                        <a:pt x="13841" y="0"/>
                        <a:pt x="138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7" name="Google Shape;4817;p20"/>
                <p:cNvSpPr/>
                <p:nvPr/>
              </p:nvSpPr>
              <p:spPr>
                <a:xfrm>
                  <a:off x="4277950" y="3129150"/>
                  <a:ext cx="981675" cy="2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67" h="1190" extrusionOk="0">
                      <a:moveTo>
                        <a:pt x="29089" y="1"/>
                      </a:moveTo>
                      <a:cubicBezTo>
                        <a:pt x="21322" y="1"/>
                        <a:pt x="14245" y="421"/>
                        <a:pt x="7281" y="421"/>
                      </a:cubicBezTo>
                      <a:cubicBezTo>
                        <a:pt x="4849" y="421"/>
                        <a:pt x="2430" y="370"/>
                        <a:pt x="0" y="231"/>
                      </a:cubicBezTo>
                      <a:lnTo>
                        <a:pt x="0" y="231"/>
                      </a:lnTo>
                      <a:lnTo>
                        <a:pt x="61" y="957"/>
                      </a:lnTo>
                      <a:cubicBezTo>
                        <a:pt x="2662" y="1128"/>
                        <a:pt x="5246" y="1189"/>
                        <a:pt x="7847" y="1189"/>
                      </a:cubicBezTo>
                      <a:cubicBezTo>
                        <a:pt x="14494" y="1189"/>
                        <a:pt x="21248" y="787"/>
                        <a:pt x="28661" y="787"/>
                      </a:cubicBezTo>
                      <a:cubicBezTo>
                        <a:pt x="32022" y="787"/>
                        <a:pt x="35519" y="870"/>
                        <a:pt x="39202" y="1110"/>
                      </a:cubicBezTo>
                      <a:lnTo>
                        <a:pt x="39266" y="284"/>
                      </a:lnTo>
                      <a:cubicBezTo>
                        <a:pt x="35724" y="75"/>
                        <a:pt x="32346" y="1"/>
                        <a:pt x="2908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8" name="Google Shape;4818;p20"/>
                <p:cNvSpPr/>
                <p:nvPr/>
              </p:nvSpPr>
              <p:spPr>
                <a:xfrm>
                  <a:off x="5177800" y="3132550"/>
                  <a:ext cx="81825" cy="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" h="980" extrusionOk="0">
                      <a:moveTo>
                        <a:pt x="78" y="0"/>
                      </a:moveTo>
                      <a:lnTo>
                        <a:pt x="0" y="807"/>
                      </a:lnTo>
                      <a:cubicBezTo>
                        <a:pt x="1055" y="851"/>
                        <a:pt x="2120" y="907"/>
                        <a:pt x="3208" y="980"/>
                      </a:cubicBezTo>
                      <a:lnTo>
                        <a:pt x="3272" y="154"/>
                      </a:lnTo>
                      <a:cubicBezTo>
                        <a:pt x="2190" y="87"/>
                        <a:pt x="1127" y="39"/>
                        <a:pt x="7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9" name="Google Shape;4819;p20"/>
                <p:cNvSpPr/>
                <p:nvPr/>
              </p:nvSpPr>
              <p:spPr>
                <a:xfrm>
                  <a:off x="4927050" y="2829725"/>
                  <a:ext cx="18500" cy="2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1189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218" y="368"/>
                        <a:pt x="1" y="1189"/>
                        <a:pt x="419" y="1189"/>
                      </a:cubicBezTo>
                      <a:cubicBezTo>
                        <a:pt x="623" y="1189"/>
                        <a:pt x="740" y="1046"/>
                        <a:pt x="698" y="689"/>
                      </a:cubicBezTo>
                      <a:cubicBezTo>
                        <a:pt x="659" y="338"/>
                        <a:pt x="408" y="0"/>
                        <a:pt x="408" y="0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0" name="Google Shape;4820;p20"/>
                <p:cNvSpPr/>
                <p:nvPr/>
              </p:nvSpPr>
              <p:spPr>
                <a:xfrm>
                  <a:off x="4972250" y="2861875"/>
                  <a:ext cx="15575" cy="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989" extrusionOk="0">
                      <a:moveTo>
                        <a:pt x="240" y="0"/>
                      </a:moveTo>
                      <a:lnTo>
                        <a:pt x="240" y="0"/>
                      </a:lnTo>
                      <a:cubicBezTo>
                        <a:pt x="65" y="299"/>
                        <a:pt x="0" y="826"/>
                        <a:pt x="246" y="968"/>
                      </a:cubicBezTo>
                      <a:cubicBezTo>
                        <a:pt x="270" y="982"/>
                        <a:pt x="295" y="988"/>
                        <a:pt x="321" y="988"/>
                      </a:cubicBezTo>
                      <a:cubicBezTo>
                        <a:pt x="468" y="988"/>
                        <a:pt x="622" y="782"/>
                        <a:pt x="494" y="564"/>
                      </a:cubicBezTo>
                      <a:cubicBezTo>
                        <a:pt x="299" y="226"/>
                        <a:pt x="240" y="0"/>
                        <a:pt x="240" y="0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1" name="Google Shape;4821;p20"/>
                <p:cNvSpPr/>
                <p:nvPr/>
              </p:nvSpPr>
              <p:spPr>
                <a:xfrm>
                  <a:off x="4932700" y="2843450"/>
                  <a:ext cx="9225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646" extrusionOk="0">
                      <a:moveTo>
                        <a:pt x="204" y="1"/>
                      </a:moveTo>
                      <a:cubicBezTo>
                        <a:pt x="107" y="204"/>
                        <a:pt x="1" y="645"/>
                        <a:pt x="207" y="645"/>
                      </a:cubicBezTo>
                      <a:cubicBezTo>
                        <a:pt x="308" y="645"/>
                        <a:pt x="369" y="570"/>
                        <a:pt x="347" y="377"/>
                      </a:cubicBezTo>
                      <a:cubicBezTo>
                        <a:pt x="327" y="185"/>
                        <a:pt x="204" y="1"/>
                        <a:pt x="204" y="1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2" name="Google Shape;4822;p20"/>
                <p:cNvSpPr/>
                <p:nvPr/>
              </p:nvSpPr>
              <p:spPr>
                <a:xfrm>
                  <a:off x="4888975" y="2847500"/>
                  <a:ext cx="190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1346" extrusionOk="0">
                      <a:moveTo>
                        <a:pt x="293" y="1"/>
                      </a:moveTo>
                      <a:cubicBezTo>
                        <a:pt x="293" y="1"/>
                        <a:pt x="405" y="246"/>
                        <a:pt x="243" y="536"/>
                      </a:cubicBezTo>
                      <a:cubicBezTo>
                        <a:pt x="81" y="824"/>
                        <a:pt x="0" y="1192"/>
                        <a:pt x="397" y="1345"/>
                      </a:cubicBezTo>
                      <a:cubicBezTo>
                        <a:pt x="397" y="1345"/>
                        <a:pt x="759" y="1222"/>
                        <a:pt x="709" y="720"/>
                      </a:cubicBezTo>
                      <a:cubicBezTo>
                        <a:pt x="653" y="215"/>
                        <a:pt x="294" y="1"/>
                        <a:pt x="293" y="1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3" name="Google Shape;4823;p20"/>
                <p:cNvSpPr/>
                <p:nvPr/>
              </p:nvSpPr>
              <p:spPr>
                <a:xfrm>
                  <a:off x="4969325" y="2889150"/>
                  <a:ext cx="187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2138" extrusionOk="0">
                      <a:moveTo>
                        <a:pt x="363" y="1"/>
                      </a:moveTo>
                      <a:cubicBezTo>
                        <a:pt x="282" y="1"/>
                        <a:pt x="163" y="91"/>
                        <a:pt x="106" y="181"/>
                      </a:cubicBezTo>
                      <a:cubicBezTo>
                        <a:pt x="0" y="340"/>
                        <a:pt x="76" y="2137"/>
                        <a:pt x="76" y="2137"/>
                      </a:cubicBezTo>
                      <a:lnTo>
                        <a:pt x="726" y="2137"/>
                      </a:lnTo>
                      <a:cubicBezTo>
                        <a:pt x="726" y="2137"/>
                        <a:pt x="751" y="1133"/>
                        <a:pt x="745" y="388"/>
                      </a:cubicBezTo>
                      <a:cubicBezTo>
                        <a:pt x="737" y="268"/>
                        <a:pt x="489" y="28"/>
                        <a:pt x="383" y="3"/>
                      </a:cubicBezTo>
                      <a:cubicBezTo>
                        <a:pt x="376" y="2"/>
                        <a:pt x="370" y="1"/>
                        <a:pt x="363" y="1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4" name="Google Shape;4824;p20"/>
                <p:cNvSpPr/>
                <p:nvPr/>
              </p:nvSpPr>
              <p:spPr>
                <a:xfrm>
                  <a:off x="4970150" y="2904750"/>
                  <a:ext cx="17550" cy="3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1511" extrusionOk="0">
                      <a:moveTo>
                        <a:pt x="18" y="1"/>
                      </a:moveTo>
                      <a:cubicBezTo>
                        <a:pt x="1" y="581"/>
                        <a:pt x="37" y="1510"/>
                        <a:pt x="37" y="1510"/>
                      </a:cubicBezTo>
                      <a:lnTo>
                        <a:pt x="690" y="1510"/>
                      </a:lnTo>
                      <a:cubicBezTo>
                        <a:pt x="690" y="1510"/>
                        <a:pt x="698" y="1268"/>
                        <a:pt x="701" y="927"/>
                      </a:cubicBezTo>
                      <a:lnTo>
                        <a:pt x="701" y="927"/>
                      </a:lnTo>
                      <a:cubicBezTo>
                        <a:pt x="642" y="1005"/>
                        <a:pt x="573" y="1044"/>
                        <a:pt x="503" y="1044"/>
                      </a:cubicBezTo>
                      <a:cubicBezTo>
                        <a:pt x="269" y="1044"/>
                        <a:pt x="73" y="601"/>
                        <a:pt x="1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5" name="Google Shape;4825;p20"/>
                <p:cNvSpPr/>
                <p:nvPr/>
              </p:nvSpPr>
              <p:spPr>
                <a:xfrm>
                  <a:off x="4890150" y="2881850"/>
                  <a:ext cx="18450" cy="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2463" extrusionOk="0">
                      <a:moveTo>
                        <a:pt x="564" y="0"/>
                      </a:moveTo>
                      <a:cubicBezTo>
                        <a:pt x="530" y="0"/>
                        <a:pt x="482" y="16"/>
                        <a:pt x="417" y="55"/>
                      </a:cubicBezTo>
                      <a:cubicBezTo>
                        <a:pt x="179" y="192"/>
                        <a:pt x="1" y="669"/>
                        <a:pt x="1" y="803"/>
                      </a:cubicBezTo>
                      <a:cubicBezTo>
                        <a:pt x="6" y="1338"/>
                        <a:pt x="20" y="2463"/>
                        <a:pt x="20" y="2463"/>
                      </a:cubicBezTo>
                      <a:lnTo>
                        <a:pt x="670" y="2463"/>
                      </a:lnTo>
                      <a:cubicBezTo>
                        <a:pt x="670" y="2463"/>
                        <a:pt x="737" y="817"/>
                        <a:pt x="662" y="206"/>
                      </a:cubicBezTo>
                      <a:cubicBezTo>
                        <a:pt x="652" y="118"/>
                        <a:pt x="657" y="0"/>
                        <a:pt x="564" y="0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6" name="Google Shape;4826;p20"/>
                <p:cNvSpPr/>
                <p:nvPr/>
              </p:nvSpPr>
              <p:spPr>
                <a:xfrm>
                  <a:off x="4890375" y="2898900"/>
                  <a:ext cx="1760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778" extrusionOk="0">
                      <a:moveTo>
                        <a:pt x="684" y="1"/>
                      </a:moveTo>
                      <a:lnTo>
                        <a:pt x="684" y="1"/>
                      </a:lnTo>
                      <a:cubicBezTo>
                        <a:pt x="620" y="553"/>
                        <a:pt x="433" y="955"/>
                        <a:pt x="212" y="955"/>
                      </a:cubicBezTo>
                      <a:cubicBezTo>
                        <a:pt x="137" y="955"/>
                        <a:pt x="62" y="907"/>
                        <a:pt x="0" y="821"/>
                      </a:cubicBezTo>
                      <a:lnTo>
                        <a:pt x="0" y="821"/>
                      </a:lnTo>
                      <a:cubicBezTo>
                        <a:pt x="6" y="1301"/>
                        <a:pt x="11" y="1778"/>
                        <a:pt x="11" y="1778"/>
                      </a:cubicBezTo>
                      <a:lnTo>
                        <a:pt x="661" y="1778"/>
                      </a:lnTo>
                      <a:cubicBezTo>
                        <a:pt x="661" y="1778"/>
                        <a:pt x="703" y="732"/>
                        <a:pt x="68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7" name="Google Shape;4827;p20"/>
                <p:cNvSpPr/>
                <p:nvPr/>
              </p:nvSpPr>
              <p:spPr>
                <a:xfrm>
                  <a:off x="4928100" y="2862275"/>
                  <a:ext cx="21725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3240" extrusionOk="0">
                      <a:moveTo>
                        <a:pt x="323" y="0"/>
                      </a:moveTo>
                      <a:cubicBezTo>
                        <a:pt x="63" y="0"/>
                        <a:pt x="1" y="145"/>
                        <a:pt x="3" y="274"/>
                      </a:cubicBezTo>
                      <a:cubicBezTo>
                        <a:pt x="9" y="810"/>
                        <a:pt x="95" y="3240"/>
                        <a:pt x="95" y="3240"/>
                      </a:cubicBezTo>
                      <a:lnTo>
                        <a:pt x="748" y="3240"/>
                      </a:lnTo>
                      <a:cubicBezTo>
                        <a:pt x="748" y="3240"/>
                        <a:pt x="868" y="908"/>
                        <a:pt x="796" y="297"/>
                      </a:cubicBezTo>
                      <a:cubicBezTo>
                        <a:pt x="779" y="180"/>
                        <a:pt x="796" y="18"/>
                        <a:pt x="352" y="1"/>
                      </a:cubicBezTo>
                      <a:cubicBezTo>
                        <a:pt x="342" y="1"/>
                        <a:pt x="332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8" name="Google Shape;4828;p20"/>
                <p:cNvSpPr/>
                <p:nvPr/>
              </p:nvSpPr>
              <p:spPr>
                <a:xfrm>
                  <a:off x="4928175" y="2864650"/>
                  <a:ext cx="201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3148" extrusionOk="0">
                      <a:moveTo>
                        <a:pt x="65" y="1"/>
                      </a:moveTo>
                      <a:lnTo>
                        <a:pt x="65" y="1"/>
                      </a:lnTo>
                      <a:cubicBezTo>
                        <a:pt x="17" y="51"/>
                        <a:pt x="0" y="118"/>
                        <a:pt x="0" y="182"/>
                      </a:cubicBezTo>
                      <a:cubicBezTo>
                        <a:pt x="3" y="718"/>
                        <a:pt x="92" y="3148"/>
                        <a:pt x="92" y="3148"/>
                      </a:cubicBezTo>
                      <a:lnTo>
                        <a:pt x="742" y="3148"/>
                      </a:lnTo>
                      <a:cubicBezTo>
                        <a:pt x="742" y="3148"/>
                        <a:pt x="784" y="2358"/>
                        <a:pt x="807" y="1577"/>
                      </a:cubicBezTo>
                      <a:lnTo>
                        <a:pt x="807" y="1577"/>
                      </a:lnTo>
                      <a:cubicBezTo>
                        <a:pt x="723" y="2001"/>
                        <a:pt x="609" y="2275"/>
                        <a:pt x="480" y="2275"/>
                      </a:cubicBezTo>
                      <a:cubicBezTo>
                        <a:pt x="246" y="2275"/>
                        <a:pt x="56" y="1401"/>
                        <a:pt x="56" y="327"/>
                      </a:cubicBezTo>
                      <a:cubicBezTo>
                        <a:pt x="56" y="216"/>
                        <a:pt x="62" y="107"/>
                        <a:pt x="6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9" name="Google Shape;4829;p20"/>
                <p:cNvSpPr/>
                <p:nvPr/>
              </p:nvSpPr>
              <p:spPr>
                <a:xfrm>
                  <a:off x="4900750" y="3027800"/>
                  <a:ext cx="7710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" h="400" extrusionOk="0">
                      <a:moveTo>
                        <a:pt x="1541" y="0"/>
                      </a:moveTo>
                      <a:cubicBezTo>
                        <a:pt x="721" y="0"/>
                        <a:pt x="51" y="176"/>
                        <a:pt x="1" y="399"/>
                      </a:cubicBezTo>
                      <a:lnTo>
                        <a:pt x="3084" y="399"/>
                      </a:lnTo>
                      <a:cubicBezTo>
                        <a:pt x="3033" y="176"/>
                        <a:pt x="2364" y="0"/>
                        <a:pt x="15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0" name="Google Shape;4830;p20"/>
                <p:cNvSpPr/>
                <p:nvPr/>
              </p:nvSpPr>
              <p:spPr>
                <a:xfrm>
                  <a:off x="4935850" y="2948775"/>
                  <a:ext cx="7000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3162" extrusionOk="0">
                      <a:moveTo>
                        <a:pt x="0" y="0"/>
                      </a:moveTo>
                      <a:lnTo>
                        <a:pt x="89" y="3161"/>
                      </a:lnTo>
                      <a:lnTo>
                        <a:pt x="190" y="316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1" name="Google Shape;4831;p20"/>
                <p:cNvSpPr/>
                <p:nvPr/>
              </p:nvSpPr>
              <p:spPr>
                <a:xfrm>
                  <a:off x="4896650" y="2945900"/>
                  <a:ext cx="85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3415" y="274"/>
                      </a:lnTo>
                      <a:lnTo>
                        <a:pt x="341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2" name="Google Shape;4832;p20"/>
                <p:cNvSpPr/>
                <p:nvPr/>
              </p:nvSpPr>
              <p:spPr>
                <a:xfrm>
                  <a:off x="4896650" y="2945275"/>
                  <a:ext cx="8540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107" extrusionOk="0">
                      <a:moveTo>
                        <a:pt x="0" y="1"/>
                      </a:moveTo>
                      <a:lnTo>
                        <a:pt x="0" y="107"/>
                      </a:lnTo>
                      <a:lnTo>
                        <a:pt x="3415" y="107"/>
                      </a:lnTo>
                      <a:lnTo>
                        <a:pt x="3415" y="1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3" name="Google Shape;4833;p20"/>
                <p:cNvSpPr/>
                <p:nvPr/>
              </p:nvSpPr>
              <p:spPr>
                <a:xfrm>
                  <a:off x="4930475" y="3019975"/>
                  <a:ext cx="176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699" extrusionOk="0">
                      <a:moveTo>
                        <a:pt x="352" y="1"/>
                      </a:moveTo>
                      <a:cubicBezTo>
                        <a:pt x="157" y="1"/>
                        <a:pt x="0" y="157"/>
                        <a:pt x="0" y="349"/>
                      </a:cubicBezTo>
                      <a:cubicBezTo>
                        <a:pt x="0" y="542"/>
                        <a:pt x="157" y="698"/>
                        <a:pt x="352" y="698"/>
                      </a:cubicBezTo>
                      <a:cubicBezTo>
                        <a:pt x="547" y="698"/>
                        <a:pt x="703" y="542"/>
                        <a:pt x="703" y="349"/>
                      </a:cubicBezTo>
                      <a:cubicBezTo>
                        <a:pt x="703" y="157"/>
                        <a:pt x="547" y="1"/>
                        <a:pt x="3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4" name="Google Shape;4834;p20"/>
                <p:cNvSpPr/>
                <p:nvPr/>
              </p:nvSpPr>
              <p:spPr>
                <a:xfrm>
                  <a:off x="4933050" y="2983575"/>
                  <a:ext cx="1245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489" extrusionOk="0">
                      <a:moveTo>
                        <a:pt x="249" y="0"/>
                      </a:moveTo>
                      <a:cubicBezTo>
                        <a:pt x="112" y="0"/>
                        <a:pt x="1" y="109"/>
                        <a:pt x="1" y="243"/>
                      </a:cubicBezTo>
                      <a:cubicBezTo>
                        <a:pt x="1" y="380"/>
                        <a:pt x="112" y="489"/>
                        <a:pt x="249" y="489"/>
                      </a:cubicBezTo>
                      <a:cubicBezTo>
                        <a:pt x="386" y="489"/>
                        <a:pt x="497" y="380"/>
                        <a:pt x="497" y="243"/>
                      </a:cubicBezTo>
                      <a:cubicBezTo>
                        <a:pt x="497" y="109"/>
                        <a:pt x="386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5" name="Google Shape;4835;p20"/>
                <p:cNvSpPr/>
                <p:nvPr/>
              </p:nvSpPr>
              <p:spPr>
                <a:xfrm>
                  <a:off x="4931300" y="2945700"/>
                  <a:ext cx="1607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629" extrusionOk="0">
                      <a:moveTo>
                        <a:pt x="317" y="1"/>
                      </a:moveTo>
                      <a:cubicBezTo>
                        <a:pt x="143" y="1"/>
                        <a:pt x="1" y="142"/>
                        <a:pt x="1" y="316"/>
                      </a:cubicBezTo>
                      <a:cubicBezTo>
                        <a:pt x="1" y="489"/>
                        <a:pt x="146" y="628"/>
                        <a:pt x="322" y="628"/>
                      </a:cubicBezTo>
                      <a:cubicBezTo>
                        <a:pt x="500" y="628"/>
                        <a:pt x="643" y="489"/>
                        <a:pt x="643" y="316"/>
                      </a:cubicBezTo>
                      <a:cubicBezTo>
                        <a:pt x="643" y="140"/>
                        <a:pt x="500" y="1"/>
                        <a:pt x="322" y="1"/>
                      </a:cubicBezTo>
                      <a:cubicBezTo>
                        <a:pt x="320" y="1"/>
                        <a:pt x="31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6" name="Google Shape;4836;p20"/>
                <p:cNvSpPr/>
                <p:nvPr/>
              </p:nvSpPr>
              <p:spPr>
                <a:xfrm>
                  <a:off x="4886475" y="2940600"/>
                  <a:ext cx="23175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484" extrusionOk="0">
                      <a:moveTo>
                        <a:pt x="0" y="1"/>
                      </a:moveTo>
                      <a:cubicBezTo>
                        <a:pt x="8" y="269"/>
                        <a:pt x="212" y="484"/>
                        <a:pt x="463" y="484"/>
                      </a:cubicBezTo>
                      <a:cubicBezTo>
                        <a:pt x="714" y="484"/>
                        <a:pt x="915" y="269"/>
                        <a:pt x="9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7" name="Google Shape;4837;p20"/>
                <p:cNvSpPr/>
                <p:nvPr/>
              </p:nvSpPr>
              <p:spPr>
                <a:xfrm>
                  <a:off x="4969100" y="2940600"/>
                  <a:ext cx="23200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484" extrusionOk="0">
                      <a:moveTo>
                        <a:pt x="1" y="1"/>
                      </a:moveTo>
                      <a:cubicBezTo>
                        <a:pt x="9" y="269"/>
                        <a:pt x="213" y="484"/>
                        <a:pt x="464" y="484"/>
                      </a:cubicBezTo>
                      <a:cubicBezTo>
                        <a:pt x="715" y="484"/>
                        <a:pt x="916" y="269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8" name="Google Shape;4838;p20"/>
                <p:cNvSpPr/>
                <p:nvPr/>
              </p:nvSpPr>
              <p:spPr>
                <a:xfrm>
                  <a:off x="4927750" y="2940600"/>
                  <a:ext cx="23250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484" extrusionOk="0">
                      <a:moveTo>
                        <a:pt x="1" y="1"/>
                      </a:moveTo>
                      <a:cubicBezTo>
                        <a:pt x="12" y="269"/>
                        <a:pt x="213" y="484"/>
                        <a:pt x="464" y="484"/>
                      </a:cubicBezTo>
                      <a:cubicBezTo>
                        <a:pt x="715" y="484"/>
                        <a:pt x="918" y="269"/>
                        <a:pt x="9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9" name="Google Shape;4839;p20"/>
                <p:cNvSpPr/>
                <p:nvPr/>
              </p:nvSpPr>
              <p:spPr>
                <a:xfrm>
                  <a:off x="4894825" y="2868150"/>
                  <a:ext cx="757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500" extrusionOk="0">
                      <a:moveTo>
                        <a:pt x="168" y="0"/>
                      </a:moveTo>
                      <a:lnTo>
                        <a:pt x="168" y="0"/>
                      </a:lnTo>
                      <a:cubicBezTo>
                        <a:pt x="87" y="154"/>
                        <a:pt x="1" y="500"/>
                        <a:pt x="171" y="500"/>
                      </a:cubicBezTo>
                      <a:cubicBezTo>
                        <a:pt x="255" y="500"/>
                        <a:pt x="302" y="444"/>
                        <a:pt x="285" y="293"/>
                      </a:cubicBezTo>
                      <a:cubicBezTo>
                        <a:pt x="269" y="143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0" name="Google Shape;4840;p20"/>
                <p:cNvSpPr/>
                <p:nvPr/>
              </p:nvSpPr>
              <p:spPr>
                <a:xfrm>
                  <a:off x="4976225" y="2876450"/>
                  <a:ext cx="5825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400" extrusionOk="0">
                      <a:moveTo>
                        <a:pt x="115" y="0"/>
                      </a:moveTo>
                      <a:lnTo>
                        <a:pt x="115" y="0"/>
                      </a:lnTo>
                      <a:cubicBezTo>
                        <a:pt x="56" y="126"/>
                        <a:pt x="1" y="399"/>
                        <a:pt x="134" y="399"/>
                      </a:cubicBezTo>
                      <a:cubicBezTo>
                        <a:pt x="196" y="399"/>
                        <a:pt x="232" y="352"/>
                        <a:pt x="218" y="232"/>
                      </a:cubicBezTo>
                      <a:cubicBezTo>
                        <a:pt x="199" y="115"/>
                        <a:pt x="115" y="0"/>
                        <a:pt x="115" y="0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1" name="Google Shape;4841;p20"/>
                <p:cNvSpPr/>
                <p:nvPr/>
              </p:nvSpPr>
              <p:spPr>
                <a:xfrm>
                  <a:off x="4934650" y="2984400"/>
                  <a:ext cx="9250" cy="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97" extrusionOk="0">
                      <a:moveTo>
                        <a:pt x="185" y="1"/>
                      </a:moveTo>
                      <a:cubicBezTo>
                        <a:pt x="84" y="1"/>
                        <a:pt x="1" y="82"/>
                        <a:pt x="1" y="182"/>
                      </a:cubicBezTo>
                      <a:cubicBezTo>
                        <a:pt x="54" y="160"/>
                        <a:pt x="110" y="149"/>
                        <a:pt x="168" y="149"/>
                      </a:cubicBezTo>
                      <a:cubicBezTo>
                        <a:pt x="244" y="149"/>
                        <a:pt x="310" y="168"/>
                        <a:pt x="366" y="196"/>
                      </a:cubicBezTo>
                      <a:cubicBezTo>
                        <a:pt x="366" y="191"/>
                        <a:pt x="369" y="185"/>
                        <a:pt x="369" y="182"/>
                      </a:cubicBezTo>
                      <a:cubicBezTo>
                        <a:pt x="369" y="82"/>
                        <a:pt x="285" y="1"/>
                        <a:pt x="18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2" name="Google Shape;4842;p20"/>
                <p:cNvSpPr/>
                <p:nvPr/>
              </p:nvSpPr>
              <p:spPr>
                <a:xfrm>
                  <a:off x="4458450" y="2829725"/>
                  <a:ext cx="18625" cy="2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1189" extrusionOk="0">
                      <a:moveTo>
                        <a:pt x="407" y="0"/>
                      </a:moveTo>
                      <a:lnTo>
                        <a:pt x="407" y="0"/>
                      </a:lnTo>
                      <a:cubicBezTo>
                        <a:pt x="218" y="368"/>
                        <a:pt x="0" y="1189"/>
                        <a:pt x="419" y="1189"/>
                      </a:cubicBezTo>
                      <a:cubicBezTo>
                        <a:pt x="625" y="1189"/>
                        <a:pt x="745" y="1046"/>
                        <a:pt x="698" y="689"/>
                      </a:cubicBezTo>
                      <a:cubicBezTo>
                        <a:pt x="658" y="338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3" name="Google Shape;4843;p20"/>
                <p:cNvSpPr/>
                <p:nvPr/>
              </p:nvSpPr>
              <p:spPr>
                <a:xfrm>
                  <a:off x="4503700" y="2861875"/>
                  <a:ext cx="15525" cy="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989" extrusionOk="0">
                      <a:moveTo>
                        <a:pt x="241" y="0"/>
                      </a:moveTo>
                      <a:cubicBezTo>
                        <a:pt x="68" y="299"/>
                        <a:pt x="1" y="826"/>
                        <a:pt x="249" y="968"/>
                      </a:cubicBezTo>
                      <a:cubicBezTo>
                        <a:pt x="272" y="982"/>
                        <a:pt x="297" y="988"/>
                        <a:pt x="323" y="988"/>
                      </a:cubicBezTo>
                      <a:cubicBezTo>
                        <a:pt x="467" y="988"/>
                        <a:pt x="621" y="782"/>
                        <a:pt x="497" y="564"/>
                      </a:cubicBezTo>
                      <a:cubicBezTo>
                        <a:pt x="299" y="226"/>
                        <a:pt x="241" y="0"/>
                        <a:pt x="241" y="0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4" name="Google Shape;4844;p20"/>
                <p:cNvSpPr/>
                <p:nvPr/>
              </p:nvSpPr>
              <p:spPr>
                <a:xfrm>
                  <a:off x="4464225" y="2843450"/>
                  <a:ext cx="9175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646" extrusionOk="0">
                      <a:moveTo>
                        <a:pt x="202" y="1"/>
                      </a:moveTo>
                      <a:cubicBezTo>
                        <a:pt x="104" y="204"/>
                        <a:pt x="1" y="645"/>
                        <a:pt x="204" y="645"/>
                      </a:cubicBezTo>
                      <a:cubicBezTo>
                        <a:pt x="308" y="645"/>
                        <a:pt x="366" y="570"/>
                        <a:pt x="344" y="377"/>
                      </a:cubicBezTo>
                      <a:cubicBezTo>
                        <a:pt x="324" y="185"/>
                        <a:pt x="202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5" name="Google Shape;4845;p20"/>
                <p:cNvSpPr/>
                <p:nvPr/>
              </p:nvSpPr>
              <p:spPr>
                <a:xfrm>
                  <a:off x="4420350" y="2847500"/>
                  <a:ext cx="1915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1346" extrusionOk="0">
                      <a:moveTo>
                        <a:pt x="294" y="1"/>
                      </a:moveTo>
                      <a:cubicBezTo>
                        <a:pt x="294" y="1"/>
                        <a:pt x="408" y="252"/>
                        <a:pt x="246" y="536"/>
                      </a:cubicBezTo>
                      <a:cubicBezTo>
                        <a:pt x="82" y="824"/>
                        <a:pt x="1" y="1192"/>
                        <a:pt x="400" y="1345"/>
                      </a:cubicBezTo>
                      <a:cubicBezTo>
                        <a:pt x="400" y="1345"/>
                        <a:pt x="765" y="1222"/>
                        <a:pt x="709" y="720"/>
                      </a:cubicBezTo>
                      <a:cubicBezTo>
                        <a:pt x="654" y="215"/>
                        <a:pt x="294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FFA9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6" name="Google Shape;4846;p20"/>
                <p:cNvSpPr/>
                <p:nvPr/>
              </p:nvSpPr>
              <p:spPr>
                <a:xfrm>
                  <a:off x="4500775" y="2889150"/>
                  <a:ext cx="187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2138" extrusionOk="0">
                      <a:moveTo>
                        <a:pt x="361" y="1"/>
                      </a:moveTo>
                      <a:cubicBezTo>
                        <a:pt x="279" y="1"/>
                        <a:pt x="163" y="91"/>
                        <a:pt x="104" y="181"/>
                      </a:cubicBezTo>
                      <a:cubicBezTo>
                        <a:pt x="1" y="340"/>
                        <a:pt x="73" y="2137"/>
                        <a:pt x="73" y="2137"/>
                      </a:cubicBezTo>
                      <a:lnTo>
                        <a:pt x="726" y="2137"/>
                      </a:lnTo>
                      <a:cubicBezTo>
                        <a:pt x="726" y="2137"/>
                        <a:pt x="748" y="1133"/>
                        <a:pt x="743" y="388"/>
                      </a:cubicBezTo>
                      <a:cubicBezTo>
                        <a:pt x="740" y="268"/>
                        <a:pt x="492" y="28"/>
                        <a:pt x="380" y="3"/>
                      </a:cubicBezTo>
                      <a:cubicBezTo>
                        <a:pt x="374" y="2"/>
                        <a:pt x="367" y="1"/>
                        <a:pt x="361" y="1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7" name="Google Shape;4847;p20"/>
                <p:cNvSpPr/>
                <p:nvPr/>
              </p:nvSpPr>
              <p:spPr>
                <a:xfrm>
                  <a:off x="4501600" y="2904750"/>
                  <a:ext cx="17550" cy="3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1511" extrusionOk="0">
                      <a:moveTo>
                        <a:pt x="18" y="1"/>
                      </a:moveTo>
                      <a:lnTo>
                        <a:pt x="18" y="1"/>
                      </a:lnTo>
                      <a:cubicBezTo>
                        <a:pt x="1" y="581"/>
                        <a:pt x="40" y="1510"/>
                        <a:pt x="40" y="1510"/>
                      </a:cubicBezTo>
                      <a:lnTo>
                        <a:pt x="693" y="1510"/>
                      </a:lnTo>
                      <a:cubicBezTo>
                        <a:pt x="693" y="1510"/>
                        <a:pt x="698" y="1268"/>
                        <a:pt x="701" y="927"/>
                      </a:cubicBezTo>
                      <a:lnTo>
                        <a:pt x="701" y="927"/>
                      </a:lnTo>
                      <a:cubicBezTo>
                        <a:pt x="640" y="1005"/>
                        <a:pt x="573" y="1044"/>
                        <a:pt x="503" y="1044"/>
                      </a:cubicBezTo>
                      <a:cubicBezTo>
                        <a:pt x="269" y="1044"/>
                        <a:pt x="74" y="601"/>
                        <a:pt x="1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8" name="Google Shape;4848;p20"/>
                <p:cNvSpPr/>
                <p:nvPr/>
              </p:nvSpPr>
              <p:spPr>
                <a:xfrm>
                  <a:off x="4421675" y="2881850"/>
                  <a:ext cx="18450" cy="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" h="2463" extrusionOk="0">
                      <a:moveTo>
                        <a:pt x="562" y="0"/>
                      </a:moveTo>
                      <a:cubicBezTo>
                        <a:pt x="528" y="0"/>
                        <a:pt x="482" y="16"/>
                        <a:pt x="417" y="55"/>
                      </a:cubicBezTo>
                      <a:cubicBezTo>
                        <a:pt x="179" y="192"/>
                        <a:pt x="1" y="669"/>
                        <a:pt x="1" y="803"/>
                      </a:cubicBezTo>
                      <a:cubicBezTo>
                        <a:pt x="4" y="1338"/>
                        <a:pt x="18" y="2463"/>
                        <a:pt x="18" y="2463"/>
                      </a:cubicBezTo>
                      <a:lnTo>
                        <a:pt x="670" y="2463"/>
                      </a:lnTo>
                      <a:cubicBezTo>
                        <a:pt x="670" y="2463"/>
                        <a:pt x="737" y="817"/>
                        <a:pt x="659" y="206"/>
                      </a:cubicBezTo>
                      <a:cubicBezTo>
                        <a:pt x="649" y="118"/>
                        <a:pt x="654" y="0"/>
                        <a:pt x="562" y="0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9" name="Google Shape;4849;p20"/>
                <p:cNvSpPr/>
                <p:nvPr/>
              </p:nvSpPr>
              <p:spPr>
                <a:xfrm>
                  <a:off x="4421825" y="2898900"/>
                  <a:ext cx="17675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1778" extrusionOk="0">
                      <a:moveTo>
                        <a:pt x="684" y="1"/>
                      </a:moveTo>
                      <a:lnTo>
                        <a:pt x="684" y="1"/>
                      </a:lnTo>
                      <a:cubicBezTo>
                        <a:pt x="623" y="553"/>
                        <a:pt x="433" y="955"/>
                        <a:pt x="215" y="955"/>
                      </a:cubicBezTo>
                      <a:cubicBezTo>
                        <a:pt x="137" y="955"/>
                        <a:pt x="65" y="907"/>
                        <a:pt x="0" y="821"/>
                      </a:cubicBezTo>
                      <a:lnTo>
                        <a:pt x="0" y="821"/>
                      </a:lnTo>
                      <a:cubicBezTo>
                        <a:pt x="9" y="1301"/>
                        <a:pt x="12" y="1778"/>
                        <a:pt x="12" y="1778"/>
                      </a:cubicBezTo>
                      <a:lnTo>
                        <a:pt x="664" y="1778"/>
                      </a:lnTo>
                      <a:cubicBezTo>
                        <a:pt x="664" y="1778"/>
                        <a:pt x="706" y="732"/>
                        <a:pt x="68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0" name="Google Shape;4850;p20"/>
                <p:cNvSpPr/>
                <p:nvPr/>
              </p:nvSpPr>
              <p:spPr>
                <a:xfrm>
                  <a:off x="4459625" y="2862275"/>
                  <a:ext cx="21725" cy="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3240" extrusionOk="0">
                      <a:moveTo>
                        <a:pt x="323" y="0"/>
                      </a:moveTo>
                      <a:cubicBezTo>
                        <a:pt x="60" y="0"/>
                        <a:pt x="1" y="145"/>
                        <a:pt x="3" y="274"/>
                      </a:cubicBezTo>
                      <a:cubicBezTo>
                        <a:pt x="6" y="810"/>
                        <a:pt x="93" y="3240"/>
                        <a:pt x="93" y="3240"/>
                      </a:cubicBezTo>
                      <a:lnTo>
                        <a:pt x="745" y="3240"/>
                      </a:lnTo>
                      <a:cubicBezTo>
                        <a:pt x="745" y="3240"/>
                        <a:pt x="868" y="908"/>
                        <a:pt x="796" y="297"/>
                      </a:cubicBezTo>
                      <a:cubicBezTo>
                        <a:pt x="776" y="180"/>
                        <a:pt x="790" y="18"/>
                        <a:pt x="352" y="1"/>
                      </a:cubicBezTo>
                      <a:cubicBezTo>
                        <a:pt x="342" y="1"/>
                        <a:pt x="332" y="0"/>
                        <a:pt x="323" y="0"/>
                      </a:cubicBezTo>
                      <a:close/>
                    </a:path>
                  </a:pathLst>
                </a:custGeom>
                <a:solidFill>
                  <a:srgbClr val="F4D4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1" name="Google Shape;4851;p20"/>
                <p:cNvSpPr/>
                <p:nvPr/>
              </p:nvSpPr>
              <p:spPr>
                <a:xfrm>
                  <a:off x="4459700" y="2864650"/>
                  <a:ext cx="20100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3148" extrusionOk="0">
                      <a:moveTo>
                        <a:pt x="62" y="1"/>
                      </a:moveTo>
                      <a:cubicBezTo>
                        <a:pt x="17" y="51"/>
                        <a:pt x="0" y="118"/>
                        <a:pt x="0" y="182"/>
                      </a:cubicBezTo>
                      <a:cubicBezTo>
                        <a:pt x="3" y="718"/>
                        <a:pt x="90" y="3148"/>
                        <a:pt x="90" y="3148"/>
                      </a:cubicBezTo>
                      <a:lnTo>
                        <a:pt x="742" y="3148"/>
                      </a:lnTo>
                      <a:cubicBezTo>
                        <a:pt x="742" y="3148"/>
                        <a:pt x="784" y="2358"/>
                        <a:pt x="804" y="1577"/>
                      </a:cubicBezTo>
                      <a:lnTo>
                        <a:pt x="804" y="1577"/>
                      </a:lnTo>
                      <a:cubicBezTo>
                        <a:pt x="723" y="2001"/>
                        <a:pt x="606" y="2275"/>
                        <a:pt x="477" y="2275"/>
                      </a:cubicBezTo>
                      <a:cubicBezTo>
                        <a:pt x="243" y="2275"/>
                        <a:pt x="56" y="1401"/>
                        <a:pt x="56" y="327"/>
                      </a:cubicBezTo>
                      <a:cubicBezTo>
                        <a:pt x="56" y="216"/>
                        <a:pt x="59" y="107"/>
                        <a:pt x="6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2" name="Google Shape;4852;p20"/>
                <p:cNvSpPr/>
                <p:nvPr/>
              </p:nvSpPr>
              <p:spPr>
                <a:xfrm>
                  <a:off x="4432225" y="3027800"/>
                  <a:ext cx="77075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0" extrusionOk="0">
                      <a:moveTo>
                        <a:pt x="1543" y="0"/>
                      </a:moveTo>
                      <a:cubicBezTo>
                        <a:pt x="723" y="0"/>
                        <a:pt x="53" y="176"/>
                        <a:pt x="0" y="399"/>
                      </a:cubicBezTo>
                      <a:lnTo>
                        <a:pt x="3083" y="399"/>
                      </a:lnTo>
                      <a:cubicBezTo>
                        <a:pt x="3035" y="176"/>
                        <a:pt x="2363" y="0"/>
                        <a:pt x="15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3" name="Google Shape;4853;p20"/>
                <p:cNvSpPr/>
                <p:nvPr/>
              </p:nvSpPr>
              <p:spPr>
                <a:xfrm>
                  <a:off x="4467300" y="2948775"/>
                  <a:ext cx="7000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3162" extrusionOk="0">
                      <a:moveTo>
                        <a:pt x="0" y="0"/>
                      </a:moveTo>
                      <a:lnTo>
                        <a:pt x="90" y="3161"/>
                      </a:lnTo>
                      <a:lnTo>
                        <a:pt x="190" y="316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4" name="Google Shape;4854;p20"/>
                <p:cNvSpPr/>
                <p:nvPr/>
              </p:nvSpPr>
              <p:spPr>
                <a:xfrm>
                  <a:off x="4428100" y="2945900"/>
                  <a:ext cx="85400" cy="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3415" y="274"/>
                      </a:lnTo>
                      <a:lnTo>
                        <a:pt x="34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5" name="Google Shape;4855;p20"/>
                <p:cNvSpPr/>
                <p:nvPr/>
              </p:nvSpPr>
              <p:spPr>
                <a:xfrm>
                  <a:off x="4428100" y="2945275"/>
                  <a:ext cx="8540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6" h="107" extrusionOk="0">
                      <a:moveTo>
                        <a:pt x="1" y="1"/>
                      </a:moveTo>
                      <a:lnTo>
                        <a:pt x="1" y="107"/>
                      </a:lnTo>
                      <a:lnTo>
                        <a:pt x="3415" y="107"/>
                      </a:lnTo>
                      <a:lnTo>
                        <a:pt x="3415" y="1"/>
                      </a:ln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6" name="Google Shape;4856;p20"/>
                <p:cNvSpPr/>
                <p:nvPr/>
              </p:nvSpPr>
              <p:spPr>
                <a:xfrm>
                  <a:off x="4461925" y="3019975"/>
                  <a:ext cx="176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699" extrusionOk="0">
                      <a:moveTo>
                        <a:pt x="355" y="1"/>
                      </a:moveTo>
                      <a:cubicBezTo>
                        <a:pt x="160" y="1"/>
                        <a:pt x="1" y="157"/>
                        <a:pt x="1" y="349"/>
                      </a:cubicBezTo>
                      <a:cubicBezTo>
                        <a:pt x="1" y="542"/>
                        <a:pt x="160" y="698"/>
                        <a:pt x="355" y="698"/>
                      </a:cubicBezTo>
                      <a:cubicBezTo>
                        <a:pt x="547" y="698"/>
                        <a:pt x="706" y="542"/>
                        <a:pt x="706" y="349"/>
                      </a:cubicBezTo>
                      <a:cubicBezTo>
                        <a:pt x="706" y="157"/>
                        <a:pt x="547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7" name="Google Shape;4857;p20"/>
                <p:cNvSpPr/>
                <p:nvPr/>
              </p:nvSpPr>
              <p:spPr>
                <a:xfrm>
                  <a:off x="4464575" y="2983575"/>
                  <a:ext cx="123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89" extrusionOk="0">
                      <a:moveTo>
                        <a:pt x="249" y="0"/>
                      </a:moveTo>
                      <a:cubicBezTo>
                        <a:pt x="112" y="0"/>
                        <a:pt x="1" y="109"/>
                        <a:pt x="1" y="243"/>
                      </a:cubicBezTo>
                      <a:cubicBezTo>
                        <a:pt x="1" y="380"/>
                        <a:pt x="112" y="489"/>
                        <a:pt x="249" y="489"/>
                      </a:cubicBezTo>
                      <a:cubicBezTo>
                        <a:pt x="383" y="489"/>
                        <a:pt x="494" y="380"/>
                        <a:pt x="494" y="243"/>
                      </a:cubicBezTo>
                      <a:cubicBezTo>
                        <a:pt x="494" y="109"/>
                        <a:pt x="383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8" name="Google Shape;4858;p20"/>
                <p:cNvSpPr/>
                <p:nvPr/>
              </p:nvSpPr>
              <p:spPr>
                <a:xfrm>
                  <a:off x="4462825" y="2945700"/>
                  <a:ext cx="1607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629" extrusionOk="0">
                      <a:moveTo>
                        <a:pt x="317" y="1"/>
                      </a:moveTo>
                      <a:cubicBezTo>
                        <a:pt x="140" y="1"/>
                        <a:pt x="1" y="142"/>
                        <a:pt x="1" y="316"/>
                      </a:cubicBezTo>
                      <a:cubicBezTo>
                        <a:pt x="1" y="489"/>
                        <a:pt x="143" y="628"/>
                        <a:pt x="322" y="628"/>
                      </a:cubicBezTo>
                      <a:cubicBezTo>
                        <a:pt x="497" y="628"/>
                        <a:pt x="643" y="489"/>
                        <a:pt x="643" y="316"/>
                      </a:cubicBezTo>
                      <a:cubicBezTo>
                        <a:pt x="643" y="140"/>
                        <a:pt x="497" y="1"/>
                        <a:pt x="322" y="1"/>
                      </a:cubicBezTo>
                      <a:cubicBezTo>
                        <a:pt x="320" y="1"/>
                        <a:pt x="31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9" name="Google Shape;4859;p20"/>
                <p:cNvSpPr/>
                <p:nvPr/>
              </p:nvSpPr>
              <p:spPr>
                <a:xfrm>
                  <a:off x="4417925" y="2940600"/>
                  <a:ext cx="23250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484" extrusionOk="0">
                      <a:moveTo>
                        <a:pt x="0" y="1"/>
                      </a:moveTo>
                      <a:cubicBezTo>
                        <a:pt x="11" y="269"/>
                        <a:pt x="212" y="484"/>
                        <a:pt x="463" y="484"/>
                      </a:cubicBezTo>
                      <a:cubicBezTo>
                        <a:pt x="714" y="484"/>
                        <a:pt x="918" y="269"/>
                        <a:pt x="9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0" name="Google Shape;4860;p20"/>
                <p:cNvSpPr/>
                <p:nvPr/>
              </p:nvSpPr>
              <p:spPr>
                <a:xfrm>
                  <a:off x="4500575" y="2940600"/>
                  <a:ext cx="23250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484" extrusionOk="0">
                      <a:moveTo>
                        <a:pt x="0" y="1"/>
                      </a:moveTo>
                      <a:cubicBezTo>
                        <a:pt x="11" y="269"/>
                        <a:pt x="212" y="484"/>
                        <a:pt x="463" y="484"/>
                      </a:cubicBezTo>
                      <a:cubicBezTo>
                        <a:pt x="714" y="484"/>
                        <a:pt x="918" y="269"/>
                        <a:pt x="9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1" name="Google Shape;4861;p20"/>
                <p:cNvSpPr/>
                <p:nvPr/>
              </p:nvSpPr>
              <p:spPr>
                <a:xfrm>
                  <a:off x="4459275" y="2940600"/>
                  <a:ext cx="23175" cy="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484" extrusionOk="0">
                      <a:moveTo>
                        <a:pt x="1" y="1"/>
                      </a:moveTo>
                      <a:cubicBezTo>
                        <a:pt x="9" y="269"/>
                        <a:pt x="213" y="484"/>
                        <a:pt x="464" y="484"/>
                      </a:cubicBezTo>
                      <a:cubicBezTo>
                        <a:pt x="715" y="484"/>
                        <a:pt x="916" y="269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2" name="Google Shape;4862;p20"/>
                <p:cNvSpPr/>
                <p:nvPr/>
              </p:nvSpPr>
              <p:spPr>
                <a:xfrm>
                  <a:off x="4426300" y="2868150"/>
                  <a:ext cx="76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00" extrusionOk="0">
                      <a:moveTo>
                        <a:pt x="167" y="0"/>
                      </a:moveTo>
                      <a:lnTo>
                        <a:pt x="167" y="0"/>
                      </a:lnTo>
                      <a:cubicBezTo>
                        <a:pt x="86" y="154"/>
                        <a:pt x="0" y="500"/>
                        <a:pt x="170" y="500"/>
                      </a:cubicBezTo>
                      <a:cubicBezTo>
                        <a:pt x="254" y="500"/>
                        <a:pt x="304" y="438"/>
                        <a:pt x="285" y="293"/>
                      </a:cubicBezTo>
                      <a:cubicBezTo>
                        <a:pt x="268" y="143"/>
                        <a:pt x="167" y="0"/>
                        <a:pt x="167" y="0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3" name="Google Shape;4863;p20"/>
                <p:cNvSpPr/>
                <p:nvPr/>
              </p:nvSpPr>
              <p:spPr>
                <a:xfrm>
                  <a:off x="4507675" y="2876450"/>
                  <a:ext cx="5825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400" extrusionOk="0">
                      <a:moveTo>
                        <a:pt x="118" y="0"/>
                      </a:moveTo>
                      <a:lnTo>
                        <a:pt x="118" y="0"/>
                      </a:lnTo>
                      <a:cubicBezTo>
                        <a:pt x="59" y="126"/>
                        <a:pt x="1" y="399"/>
                        <a:pt x="135" y="399"/>
                      </a:cubicBezTo>
                      <a:cubicBezTo>
                        <a:pt x="199" y="399"/>
                        <a:pt x="232" y="352"/>
                        <a:pt x="218" y="232"/>
                      </a:cubicBezTo>
                      <a:cubicBezTo>
                        <a:pt x="202" y="115"/>
                        <a:pt x="118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FFDC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4" name="Google Shape;4864;p20"/>
                <p:cNvSpPr/>
                <p:nvPr/>
              </p:nvSpPr>
              <p:spPr>
                <a:xfrm>
                  <a:off x="4466100" y="2984400"/>
                  <a:ext cx="9325" cy="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197" extrusionOk="0">
                      <a:moveTo>
                        <a:pt x="188" y="1"/>
                      </a:moveTo>
                      <a:cubicBezTo>
                        <a:pt x="85" y="1"/>
                        <a:pt x="1" y="82"/>
                        <a:pt x="1" y="182"/>
                      </a:cubicBezTo>
                      <a:cubicBezTo>
                        <a:pt x="54" y="160"/>
                        <a:pt x="110" y="149"/>
                        <a:pt x="168" y="149"/>
                      </a:cubicBezTo>
                      <a:cubicBezTo>
                        <a:pt x="246" y="149"/>
                        <a:pt x="313" y="168"/>
                        <a:pt x="369" y="196"/>
                      </a:cubicBezTo>
                      <a:cubicBezTo>
                        <a:pt x="369" y="191"/>
                        <a:pt x="372" y="185"/>
                        <a:pt x="372" y="182"/>
                      </a:cubicBezTo>
                      <a:cubicBezTo>
                        <a:pt x="372" y="82"/>
                        <a:pt x="288" y="1"/>
                        <a:pt x="18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65" name="Google Shape;4865;p20"/>
              <p:cNvGrpSpPr/>
              <p:nvPr/>
            </p:nvGrpSpPr>
            <p:grpSpPr>
              <a:xfrm>
                <a:off x="7595442" y="1054762"/>
                <a:ext cx="1174460" cy="3004006"/>
                <a:chOff x="5680150" y="3821825"/>
                <a:chExt cx="305650" cy="781825"/>
              </a:xfrm>
            </p:grpSpPr>
            <p:sp>
              <p:nvSpPr>
                <p:cNvPr id="4866" name="Google Shape;4866;p20"/>
                <p:cNvSpPr/>
                <p:nvPr/>
              </p:nvSpPr>
              <p:spPr>
                <a:xfrm>
                  <a:off x="5728275" y="3861025"/>
                  <a:ext cx="217975" cy="61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9" h="24540" extrusionOk="0">
                      <a:moveTo>
                        <a:pt x="4358" y="1"/>
                      </a:moveTo>
                      <a:cubicBezTo>
                        <a:pt x="2325" y="1"/>
                        <a:pt x="1" y="2034"/>
                        <a:pt x="1" y="2034"/>
                      </a:cubicBezTo>
                      <a:lnTo>
                        <a:pt x="1" y="24540"/>
                      </a:lnTo>
                      <a:lnTo>
                        <a:pt x="8719" y="24540"/>
                      </a:lnTo>
                      <a:lnTo>
                        <a:pt x="8719" y="2034"/>
                      </a:lnTo>
                      <a:cubicBezTo>
                        <a:pt x="8719" y="2034"/>
                        <a:pt x="6392" y="1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7" name="Google Shape;4867;p20"/>
                <p:cNvSpPr/>
                <p:nvPr/>
              </p:nvSpPr>
              <p:spPr>
                <a:xfrm>
                  <a:off x="5737000" y="4221200"/>
                  <a:ext cx="200550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2" h="9770" extrusionOk="0">
                      <a:moveTo>
                        <a:pt x="1" y="0"/>
                      </a:moveTo>
                      <a:lnTo>
                        <a:pt x="1" y="9770"/>
                      </a:lnTo>
                      <a:lnTo>
                        <a:pt x="8021" y="9770"/>
                      </a:lnTo>
                      <a:lnTo>
                        <a:pt x="8021" y="182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8" name="Google Shape;4868;p20"/>
                <p:cNvSpPr/>
                <p:nvPr/>
              </p:nvSpPr>
              <p:spPr>
                <a:xfrm>
                  <a:off x="5745725" y="3887950"/>
                  <a:ext cx="179400" cy="56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6" h="22718" extrusionOk="0">
                      <a:moveTo>
                        <a:pt x="3588" y="1"/>
                      </a:moveTo>
                      <a:cubicBezTo>
                        <a:pt x="1914" y="1"/>
                        <a:pt x="0" y="1881"/>
                        <a:pt x="0" y="1881"/>
                      </a:cubicBezTo>
                      <a:lnTo>
                        <a:pt x="0" y="22718"/>
                      </a:lnTo>
                      <a:lnTo>
                        <a:pt x="7173" y="22718"/>
                      </a:lnTo>
                      <a:lnTo>
                        <a:pt x="7176" y="1881"/>
                      </a:lnTo>
                      <a:cubicBezTo>
                        <a:pt x="7176" y="1881"/>
                        <a:pt x="5262" y="1"/>
                        <a:pt x="35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9" name="Google Shape;4869;p20"/>
                <p:cNvSpPr/>
                <p:nvPr/>
              </p:nvSpPr>
              <p:spPr>
                <a:xfrm>
                  <a:off x="5751850" y="3894575"/>
                  <a:ext cx="167075" cy="5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3" h="22185" extrusionOk="0">
                      <a:moveTo>
                        <a:pt x="3343" y="1"/>
                      </a:moveTo>
                      <a:cubicBezTo>
                        <a:pt x="1783" y="1"/>
                        <a:pt x="1" y="1839"/>
                        <a:pt x="1" y="1839"/>
                      </a:cubicBezTo>
                      <a:lnTo>
                        <a:pt x="1" y="22185"/>
                      </a:lnTo>
                      <a:lnTo>
                        <a:pt x="6680" y="22185"/>
                      </a:lnTo>
                      <a:lnTo>
                        <a:pt x="6682" y="1839"/>
                      </a:lnTo>
                      <a:cubicBezTo>
                        <a:pt x="6682" y="1839"/>
                        <a:pt x="4902" y="1"/>
                        <a:pt x="334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0" name="Google Shape;4870;p20"/>
                <p:cNvSpPr/>
                <p:nvPr/>
              </p:nvSpPr>
              <p:spPr>
                <a:xfrm>
                  <a:off x="5761550" y="4099425"/>
                  <a:ext cx="147750" cy="34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0" h="13777" extrusionOk="0">
                      <a:moveTo>
                        <a:pt x="2955" y="0"/>
                      </a:moveTo>
                      <a:cubicBezTo>
                        <a:pt x="1577" y="0"/>
                        <a:pt x="1" y="4899"/>
                        <a:pt x="1" y="4899"/>
                      </a:cubicBezTo>
                      <a:lnTo>
                        <a:pt x="1" y="13776"/>
                      </a:lnTo>
                      <a:lnTo>
                        <a:pt x="5909" y="13776"/>
                      </a:lnTo>
                      <a:lnTo>
                        <a:pt x="5909" y="4899"/>
                      </a:lnTo>
                      <a:cubicBezTo>
                        <a:pt x="5909" y="4896"/>
                        <a:pt x="4333" y="0"/>
                        <a:pt x="295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1" name="Google Shape;4871;p20"/>
                <p:cNvSpPr/>
                <p:nvPr/>
              </p:nvSpPr>
              <p:spPr>
                <a:xfrm>
                  <a:off x="5828500" y="3879850"/>
                  <a:ext cx="13775" cy="5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22568" extrusionOk="0">
                      <a:moveTo>
                        <a:pt x="1" y="1"/>
                      </a:moveTo>
                      <a:lnTo>
                        <a:pt x="1" y="22567"/>
                      </a:lnTo>
                      <a:lnTo>
                        <a:pt x="550" y="22567"/>
                      </a:lnTo>
                      <a:lnTo>
                        <a:pt x="5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2" name="Google Shape;4872;p20"/>
                <p:cNvSpPr/>
                <p:nvPr/>
              </p:nvSpPr>
              <p:spPr>
                <a:xfrm>
                  <a:off x="5828500" y="4241700"/>
                  <a:ext cx="13850" cy="2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8808" extrusionOk="0">
                      <a:moveTo>
                        <a:pt x="1" y="0"/>
                      </a:moveTo>
                      <a:lnTo>
                        <a:pt x="1" y="8791"/>
                      </a:lnTo>
                      <a:lnTo>
                        <a:pt x="553" y="8808"/>
                      </a:lnTo>
                      <a:lnTo>
                        <a:pt x="553" y="1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3" name="Google Shape;4873;p20"/>
                <p:cNvSpPr/>
                <p:nvPr/>
              </p:nvSpPr>
              <p:spPr>
                <a:xfrm>
                  <a:off x="5738400" y="3932450"/>
                  <a:ext cx="194050" cy="1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26" extrusionOk="0">
                      <a:moveTo>
                        <a:pt x="0" y="0"/>
                      </a:moveTo>
                      <a:lnTo>
                        <a:pt x="0" y="625"/>
                      </a:lnTo>
                      <a:lnTo>
                        <a:pt x="7762" y="625"/>
                      </a:lnTo>
                      <a:lnTo>
                        <a:pt x="77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4" name="Google Shape;4874;p20"/>
                <p:cNvSpPr/>
                <p:nvPr/>
              </p:nvSpPr>
              <p:spPr>
                <a:xfrm>
                  <a:off x="5738400" y="4117900"/>
                  <a:ext cx="194050" cy="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23" extrusionOk="0">
                      <a:moveTo>
                        <a:pt x="0" y="0"/>
                      </a:moveTo>
                      <a:lnTo>
                        <a:pt x="0" y="623"/>
                      </a:lnTo>
                      <a:lnTo>
                        <a:pt x="7762" y="623"/>
                      </a:lnTo>
                      <a:lnTo>
                        <a:pt x="77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5" name="Google Shape;4875;p20"/>
                <p:cNvSpPr/>
                <p:nvPr/>
              </p:nvSpPr>
              <p:spPr>
                <a:xfrm>
                  <a:off x="5738400" y="4303200"/>
                  <a:ext cx="194050" cy="1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26" extrusionOk="0">
                      <a:moveTo>
                        <a:pt x="0" y="1"/>
                      </a:moveTo>
                      <a:lnTo>
                        <a:pt x="0" y="626"/>
                      </a:lnTo>
                      <a:lnTo>
                        <a:pt x="7762" y="626"/>
                      </a:lnTo>
                      <a:lnTo>
                        <a:pt x="776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6" name="Google Shape;4876;p20"/>
                <p:cNvSpPr/>
                <p:nvPr/>
              </p:nvSpPr>
              <p:spPr>
                <a:xfrm>
                  <a:off x="5699050" y="4471500"/>
                  <a:ext cx="254250" cy="1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0" h="774" extrusionOk="0">
                      <a:moveTo>
                        <a:pt x="1" y="1"/>
                      </a:moveTo>
                      <a:lnTo>
                        <a:pt x="1" y="773"/>
                      </a:lnTo>
                      <a:lnTo>
                        <a:pt x="10170" y="773"/>
                      </a:lnTo>
                      <a:lnTo>
                        <a:pt x="1017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7" name="Google Shape;4877;p20"/>
                <p:cNvSpPr/>
                <p:nvPr/>
              </p:nvSpPr>
              <p:spPr>
                <a:xfrm>
                  <a:off x="5764550" y="4471500"/>
                  <a:ext cx="135750" cy="1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0" h="774" extrusionOk="0">
                      <a:moveTo>
                        <a:pt x="1" y="1"/>
                      </a:moveTo>
                      <a:lnTo>
                        <a:pt x="497" y="773"/>
                      </a:lnTo>
                      <a:lnTo>
                        <a:pt x="4933" y="773"/>
                      </a:lnTo>
                      <a:lnTo>
                        <a:pt x="5429" y="1"/>
                      </a:lnTo>
                      <a:close/>
                    </a:path>
                  </a:pathLst>
                </a:custGeom>
                <a:solidFill>
                  <a:srgbClr val="FFFFFF">
                    <a:alpha val="15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8" name="Google Shape;4878;p20"/>
                <p:cNvSpPr/>
                <p:nvPr/>
              </p:nvSpPr>
              <p:spPr>
                <a:xfrm>
                  <a:off x="5682100" y="3821825"/>
                  <a:ext cx="152575" cy="50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3" h="20132" extrusionOk="0">
                      <a:moveTo>
                        <a:pt x="6101" y="1"/>
                      </a:moveTo>
                      <a:cubicBezTo>
                        <a:pt x="6035" y="1"/>
                        <a:pt x="2752" y="12"/>
                        <a:pt x="350" y="2157"/>
                      </a:cubicBezTo>
                      <a:cubicBezTo>
                        <a:pt x="350" y="2157"/>
                        <a:pt x="1" y="3251"/>
                        <a:pt x="517" y="20132"/>
                      </a:cubicBezTo>
                      <a:lnTo>
                        <a:pt x="737" y="20096"/>
                      </a:lnTo>
                      <a:cubicBezTo>
                        <a:pt x="1251" y="16310"/>
                        <a:pt x="6102" y="7709"/>
                        <a:pt x="6102" y="1"/>
                      </a:cubicBezTo>
                      <a:cubicBezTo>
                        <a:pt x="6102" y="1"/>
                        <a:pt x="6102" y="1"/>
                        <a:pt x="6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9" name="Google Shape;4879;p20"/>
                <p:cNvSpPr/>
                <p:nvPr/>
              </p:nvSpPr>
              <p:spPr>
                <a:xfrm>
                  <a:off x="5693700" y="3937475"/>
                  <a:ext cx="133225" cy="38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9" h="15506" extrusionOk="0">
                      <a:moveTo>
                        <a:pt x="5329" y="0"/>
                      </a:moveTo>
                      <a:lnTo>
                        <a:pt x="5329" y="0"/>
                      </a:lnTo>
                      <a:cubicBezTo>
                        <a:pt x="4172" y="3930"/>
                        <a:pt x="2149" y="8590"/>
                        <a:pt x="1325" y="8590"/>
                      </a:cubicBezTo>
                      <a:cubicBezTo>
                        <a:pt x="1324" y="8590"/>
                        <a:pt x="1323" y="8590"/>
                        <a:pt x="1323" y="8590"/>
                      </a:cubicBezTo>
                      <a:cubicBezTo>
                        <a:pt x="887" y="8587"/>
                        <a:pt x="371" y="7446"/>
                        <a:pt x="0" y="5817"/>
                      </a:cubicBezTo>
                      <a:lnTo>
                        <a:pt x="0" y="5817"/>
                      </a:lnTo>
                      <a:cubicBezTo>
                        <a:pt x="42" y="8264"/>
                        <a:pt x="115" y="11419"/>
                        <a:pt x="240" y="15506"/>
                      </a:cubicBezTo>
                      <a:lnTo>
                        <a:pt x="460" y="15470"/>
                      </a:lnTo>
                      <a:cubicBezTo>
                        <a:pt x="873" y="12434"/>
                        <a:pt x="4082" y="6297"/>
                        <a:pt x="532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0" name="Google Shape;4880;p20"/>
                <p:cNvSpPr/>
                <p:nvPr/>
              </p:nvSpPr>
              <p:spPr>
                <a:xfrm>
                  <a:off x="5680225" y="4286675"/>
                  <a:ext cx="74650" cy="3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12679" extrusionOk="0">
                      <a:moveTo>
                        <a:pt x="589" y="1"/>
                      </a:moveTo>
                      <a:lnTo>
                        <a:pt x="1" y="12080"/>
                      </a:lnTo>
                      <a:cubicBezTo>
                        <a:pt x="1" y="12080"/>
                        <a:pt x="574" y="12679"/>
                        <a:pt x="1765" y="12679"/>
                      </a:cubicBezTo>
                      <a:cubicBezTo>
                        <a:pt x="2117" y="12679"/>
                        <a:pt x="2524" y="12626"/>
                        <a:pt x="2986" y="12491"/>
                      </a:cubicBezTo>
                      <a:cubicBezTo>
                        <a:pt x="2648" y="6635"/>
                        <a:pt x="589" y="4"/>
                        <a:pt x="5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1" name="Google Shape;4881;p20"/>
                <p:cNvSpPr/>
                <p:nvPr/>
              </p:nvSpPr>
              <p:spPr>
                <a:xfrm>
                  <a:off x="5680150" y="4286750"/>
                  <a:ext cx="48225" cy="3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676" extrusionOk="0">
                      <a:moveTo>
                        <a:pt x="590" y="1"/>
                      </a:moveTo>
                      <a:lnTo>
                        <a:pt x="1" y="12080"/>
                      </a:lnTo>
                      <a:cubicBezTo>
                        <a:pt x="1" y="12080"/>
                        <a:pt x="573" y="12676"/>
                        <a:pt x="1758" y="12676"/>
                      </a:cubicBezTo>
                      <a:cubicBezTo>
                        <a:pt x="1813" y="12676"/>
                        <a:pt x="1870" y="12674"/>
                        <a:pt x="1929" y="12672"/>
                      </a:cubicBezTo>
                      <a:cubicBezTo>
                        <a:pt x="1650" y="12114"/>
                        <a:pt x="1382" y="11408"/>
                        <a:pt x="1161" y="10529"/>
                      </a:cubicBezTo>
                      <a:cubicBezTo>
                        <a:pt x="285" y="6989"/>
                        <a:pt x="344" y="2411"/>
                        <a:pt x="1203" y="2210"/>
                      </a:cubicBezTo>
                      <a:lnTo>
                        <a:pt x="1209" y="2210"/>
                      </a:lnTo>
                      <a:cubicBezTo>
                        <a:pt x="855" y="851"/>
                        <a:pt x="590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2" name="Google Shape;4882;p20"/>
                <p:cNvSpPr/>
                <p:nvPr/>
              </p:nvSpPr>
              <p:spPr>
                <a:xfrm>
                  <a:off x="5693238" y="4311725"/>
                  <a:ext cx="24425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032" extrusionOk="0">
                      <a:moveTo>
                        <a:pt x="148" y="1"/>
                      </a:moveTo>
                      <a:cubicBezTo>
                        <a:pt x="26" y="1"/>
                        <a:pt x="0" y="92"/>
                        <a:pt x="0" y="399"/>
                      </a:cubicBezTo>
                      <a:cubicBezTo>
                        <a:pt x="0" y="890"/>
                        <a:pt x="67" y="862"/>
                        <a:pt x="489" y="960"/>
                      </a:cubicBezTo>
                      <a:cubicBezTo>
                        <a:pt x="647" y="998"/>
                        <a:pt x="755" y="1031"/>
                        <a:pt x="828" y="1031"/>
                      </a:cubicBezTo>
                      <a:cubicBezTo>
                        <a:pt x="951" y="1031"/>
                        <a:pt x="977" y="940"/>
                        <a:pt x="977" y="633"/>
                      </a:cubicBezTo>
                      <a:cubicBezTo>
                        <a:pt x="977" y="142"/>
                        <a:pt x="907" y="173"/>
                        <a:pt x="489" y="72"/>
                      </a:cubicBezTo>
                      <a:cubicBezTo>
                        <a:pt x="330" y="34"/>
                        <a:pt x="221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3" name="Google Shape;4883;p20"/>
                <p:cNvSpPr/>
                <p:nvPr/>
              </p:nvSpPr>
              <p:spPr>
                <a:xfrm>
                  <a:off x="5695925" y="3911950"/>
                  <a:ext cx="94600" cy="2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4" h="8365" extrusionOk="0">
                      <a:moveTo>
                        <a:pt x="73" y="0"/>
                      </a:moveTo>
                      <a:lnTo>
                        <a:pt x="73" y="0"/>
                      </a:lnTo>
                      <a:cubicBezTo>
                        <a:pt x="0" y="2037"/>
                        <a:pt x="277" y="7853"/>
                        <a:pt x="1102" y="8336"/>
                      </a:cubicBezTo>
                      <a:cubicBezTo>
                        <a:pt x="1136" y="8356"/>
                        <a:pt x="1171" y="8365"/>
                        <a:pt x="1207" y="8365"/>
                      </a:cubicBezTo>
                      <a:cubicBezTo>
                        <a:pt x="2075" y="8365"/>
                        <a:pt x="3783" y="3126"/>
                        <a:pt x="3783" y="3125"/>
                      </a:cubicBezTo>
                      <a:lnTo>
                        <a:pt x="3783" y="3125"/>
                      </a:lnTo>
                      <a:cubicBezTo>
                        <a:pt x="3783" y="3126"/>
                        <a:pt x="1980" y="7357"/>
                        <a:pt x="1346" y="7357"/>
                      </a:cubicBezTo>
                      <a:cubicBezTo>
                        <a:pt x="1293" y="7357"/>
                        <a:pt x="1249" y="7328"/>
                        <a:pt x="1214" y="7265"/>
                      </a:cubicBezTo>
                      <a:cubicBezTo>
                        <a:pt x="754" y="6445"/>
                        <a:pt x="73" y="1"/>
                        <a:pt x="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4" name="Google Shape;4884;p20"/>
                <p:cNvSpPr/>
                <p:nvPr/>
              </p:nvSpPr>
              <p:spPr>
                <a:xfrm>
                  <a:off x="5702825" y="4149775"/>
                  <a:ext cx="40350" cy="11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4640" extrusionOk="0">
                      <a:moveTo>
                        <a:pt x="1613" y="0"/>
                      </a:moveTo>
                      <a:cubicBezTo>
                        <a:pt x="1111" y="1198"/>
                        <a:pt x="690" y="1738"/>
                        <a:pt x="397" y="1738"/>
                      </a:cubicBezTo>
                      <a:cubicBezTo>
                        <a:pt x="208" y="1738"/>
                        <a:pt x="72" y="1517"/>
                        <a:pt x="1" y="1105"/>
                      </a:cubicBezTo>
                      <a:lnTo>
                        <a:pt x="1" y="1105"/>
                      </a:lnTo>
                      <a:lnTo>
                        <a:pt x="126" y="4640"/>
                      </a:lnTo>
                      <a:cubicBezTo>
                        <a:pt x="441" y="3156"/>
                        <a:pt x="999" y="1588"/>
                        <a:pt x="161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85" name="Google Shape;4885;p20"/>
                <p:cNvGrpSpPr/>
                <p:nvPr/>
              </p:nvGrpSpPr>
              <p:grpSpPr>
                <a:xfrm>
                  <a:off x="5829550" y="3821825"/>
                  <a:ext cx="156250" cy="781825"/>
                  <a:chOff x="5829550" y="3821825"/>
                  <a:chExt cx="156250" cy="781825"/>
                </a:xfrm>
              </p:grpSpPr>
              <p:sp>
                <p:nvSpPr>
                  <p:cNvPr id="4886" name="Google Shape;4886;p20"/>
                  <p:cNvSpPr/>
                  <p:nvPr/>
                </p:nvSpPr>
                <p:spPr>
                  <a:xfrm>
                    <a:off x="5829550" y="3821825"/>
                    <a:ext cx="152500" cy="50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0" h="20132" extrusionOk="0">
                        <a:moveTo>
                          <a:pt x="1" y="1"/>
                        </a:moveTo>
                        <a:cubicBezTo>
                          <a:pt x="1" y="7709"/>
                          <a:pt x="4852" y="16310"/>
                          <a:pt x="5365" y="20096"/>
                        </a:cubicBezTo>
                        <a:lnTo>
                          <a:pt x="5583" y="20132"/>
                        </a:lnTo>
                        <a:cubicBezTo>
                          <a:pt x="6099" y="3251"/>
                          <a:pt x="5750" y="2157"/>
                          <a:pt x="5750" y="2157"/>
                        </a:cubicBezTo>
                        <a:cubicBezTo>
                          <a:pt x="3407" y="7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7" name="Google Shape;4887;p20"/>
                  <p:cNvSpPr/>
                  <p:nvPr/>
                </p:nvSpPr>
                <p:spPr>
                  <a:xfrm>
                    <a:off x="5909275" y="4286675"/>
                    <a:ext cx="74650" cy="316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12679" extrusionOk="0">
                        <a:moveTo>
                          <a:pt x="2394" y="1"/>
                        </a:moveTo>
                        <a:lnTo>
                          <a:pt x="2394" y="1"/>
                        </a:lnTo>
                        <a:lnTo>
                          <a:pt x="2394" y="1"/>
                        </a:lnTo>
                        <a:cubicBezTo>
                          <a:pt x="2394" y="1"/>
                          <a:pt x="2394" y="1"/>
                          <a:pt x="2394" y="1"/>
                        </a:cubicBezTo>
                        <a:close/>
                        <a:moveTo>
                          <a:pt x="2394" y="1"/>
                        </a:moveTo>
                        <a:cubicBezTo>
                          <a:pt x="2390" y="34"/>
                          <a:pt x="337" y="6648"/>
                          <a:pt x="0" y="12491"/>
                        </a:cubicBezTo>
                        <a:cubicBezTo>
                          <a:pt x="462" y="12626"/>
                          <a:pt x="869" y="12679"/>
                          <a:pt x="1221" y="12679"/>
                        </a:cubicBezTo>
                        <a:cubicBezTo>
                          <a:pt x="2412" y="12679"/>
                          <a:pt x="2985" y="12080"/>
                          <a:pt x="2985" y="12080"/>
                        </a:cubicBezTo>
                        <a:lnTo>
                          <a:pt x="23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8" name="Google Shape;4888;p20"/>
                  <p:cNvSpPr/>
                  <p:nvPr/>
                </p:nvSpPr>
                <p:spPr>
                  <a:xfrm>
                    <a:off x="5945200" y="4286750"/>
                    <a:ext cx="40600" cy="3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4" h="12669" extrusionOk="0">
                        <a:moveTo>
                          <a:pt x="963" y="1"/>
                        </a:moveTo>
                        <a:cubicBezTo>
                          <a:pt x="963" y="1"/>
                          <a:pt x="617" y="1108"/>
                          <a:pt x="187" y="2824"/>
                        </a:cubicBezTo>
                        <a:cubicBezTo>
                          <a:pt x="1624" y="3786"/>
                          <a:pt x="650" y="10532"/>
                          <a:pt x="0" y="12669"/>
                        </a:cubicBezTo>
                        <a:cubicBezTo>
                          <a:pt x="1046" y="12602"/>
                          <a:pt x="1551" y="12080"/>
                          <a:pt x="1551" y="12080"/>
                        </a:cubicBezTo>
                        <a:lnTo>
                          <a:pt x="963" y="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9" name="Google Shape;4889;p20"/>
                  <p:cNvSpPr/>
                  <p:nvPr/>
                </p:nvSpPr>
                <p:spPr>
                  <a:xfrm>
                    <a:off x="5839050" y="3922400"/>
                    <a:ext cx="137550" cy="402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02" h="16107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155" y="6498"/>
                          <a:pt x="4559" y="12940"/>
                          <a:pt x="4980" y="16070"/>
                        </a:cubicBezTo>
                        <a:lnTo>
                          <a:pt x="5200" y="16106"/>
                        </a:lnTo>
                        <a:cubicBezTo>
                          <a:pt x="5465" y="7416"/>
                          <a:pt x="5501" y="2905"/>
                          <a:pt x="5474" y="584"/>
                        </a:cubicBezTo>
                        <a:lnTo>
                          <a:pt x="5474" y="584"/>
                        </a:lnTo>
                        <a:cubicBezTo>
                          <a:pt x="5351" y="3775"/>
                          <a:pt x="4687" y="6838"/>
                          <a:pt x="4123" y="7223"/>
                        </a:cubicBezTo>
                        <a:cubicBezTo>
                          <a:pt x="4032" y="7286"/>
                          <a:pt x="3932" y="7317"/>
                          <a:pt x="3826" y="7317"/>
                        </a:cubicBezTo>
                        <a:cubicBezTo>
                          <a:pt x="2901" y="7317"/>
                          <a:pt x="1472" y="4987"/>
                          <a:pt x="349" y="1253"/>
                        </a:cubicBezTo>
                        <a:cubicBezTo>
                          <a:pt x="223" y="835"/>
                          <a:pt x="109" y="419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0" name="Google Shape;4890;p20"/>
                  <p:cNvSpPr/>
                  <p:nvPr/>
                </p:nvSpPr>
                <p:spPr>
                  <a:xfrm>
                    <a:off x="5951200" y="4307550"/>
                    <a:ext cx="24425" cy="2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7" h="1032" extrusionOk="0">
                        <a:moveTo>
                          <a:pt x="828" y="1"/>
                        </a:moveTo>
                        <a:cubicBezTo>
                          <a:pt x="754" y="1"/>
                          <a:pt x="646" y="34"/>
                          <a:pt x="488" y="72"/>
                        </a:cubicBezTo>
                        <a:cubicBezTo>
                          <a:pt x="70" y="173"/>
                          <a:pt x="0" y="142"/>
                          <a:pt x="0" y="633"/>
                        </a:cubicBezTo>
                        <a:cubicBezTo>
                          <a:pt x="0" y="940"/>
                          <a:pt x="26" y="1031"/>
                          <a:pt x="149" y="1031"/>
                        </a:cubicBezTo>
                        <a:cubicBezTo>
                          <a:pt x="222" y="1031"/>
                          <a:pt x="330" y="998"/>
                          <a:pt x="488" y="960"/>
                        </a:cubicBezTo>
                        <a:cubicBezTo>
                          <a:pt x="909" y="862"/>
                          <a:pt x="976" y="890"/>
                          <a:pt x="976" y="399"/>
                        </a:cubicBezTo>
                        <a:cubicBezTo>
                          <a:pt x="976" y="92"/>
                          <a:pt x="950" y="1"/>
                          <a:pt x="82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1" name="Google Shape;4891;p20"/>
                  <p:cNvSpPr/>
                  <p:nvPr/>
                </p:nvSpPr>
                <p:spPr>
                  <a:xfrm>
                    <a:off x="5867625" y="3931125"/>
                    <a:ext cx="83850" cy="15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4" h="6286" extrusionOk="0">
                        <a:moveTo>
                          <a:pt x="3326" y="3733"/>
                        </a:moveTo>
                        <a:cubicBezTo>
                          <a:pt x="3326" y="3733"/>
                          <a:pt x="3326" y="3734"/>
                          <a:pt x="3326" y="3734"/>
                        </a:cubicBezTo>
                        <a:lnTo>
                          <a:pt x="3326" y="3734"/>
                        </a:lnTo>
                        <a:cubicBezTo>
                          <a:pt x="3326" y="3734"/>
                          <a:pt x="3326" y="3733"/>
                          <a:pt x="3326" y="3733"/>
                        </a:cubicBezTo>
                        <a:close/>
                        <a:moveTo>
                          <a:pt x="1" y="0"/>
                        </a:moveTo>
                        <a:cubicBezTo>
                          <a:pt x="1" y="2"/>
                          <a:pt x="1215" y="6266"/>
                          <a:pt x="2517" y="6286"/>
                        </a:cubicBezTo>
                        <a:cubicBezTo>
                          <a:pt x="2519" y="6286"/>
                          <a:pt x="2520" y="6286"/>
                          <a:pt x="2521" y="6286"/>
                        </a:cubicBezTo>
                        <a:cubicBezTo>
                          <a:pt x="3353" y="6286"/>
                          <a:pt x="3327" y="3787"/>
                          <a:pt x="3326" y="3734"/>
                        </a:cubicBezTo>
                        <a:lnTo>
                          <a:pt x="3326" y="3734"/>
                        </a:lnTo>
                        <a:cubicBezTo>
                          <a:pt x="3327" y="3770"/>
                          <a:pt x="3334" y="4952"/>
                          <a:pt x="2609" y="5622"/>
                        </a:cubicBezTo>
                        <a:cubicBezTo>
                          <a:pt x="2549" y="5678"/>
                          <a:pt x="2485" y="5705"/>
                          <a:pt x="2419" y="5705"/>
                        </a:cubicBezTo>
                        <a:cubicBezTo>
                          <a:pt x="1690" y="5705"/>
                          <a:pt x="676" y="2426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2" name="Google Shape;4892;p20"/>
                  <p:cNvSpPr/>
                  <p:nvPr/>
                </p:nvSpPr>
                <p:spPr>
                  <a:xfrm>
                    <a:off x="5913175" y="4124325"/>
                    <a:ext cx="48225" cy="10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9" h="4283" extrusionOk="0">
                        <a:moveTo>
                          <a:pt x="1" y="0"/>
                        </a:moveTo>
                        <a:cubicBezTo>
                          <a:pt x="1" y="1"/>
                          <a:pt x="1340" y="2266"/>
                          <a:pt x="1928" y="4282"/>
                        </a:cubicBezTo>
                        <a:cubicBezTo>
                          <a:pt x="1928" y="4282"/>
                          <a:pt x="1680" y="2553"/>
                          <a:pt x="1440" y="1947"/>
                        </a:cubicBezTo>
                        <a:cubicBezTo>
                          <a:pt x="1203" y="1339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3" name="Google Shape;4893;p20"/>
                  <p:cNvSpPr/>
                  <p:nvPr/>
                </p:nvSpPr>
                <p:spPr>
                  <a:xfrm>
                    <a:off x="5932825" y="3870350"/>
                    <a:ext cx="26050" cy="16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" h="6611" extrusionOk="0">
                        <a:moveTo>
                          <a:pt x="473" y="1"/>
                        </a:moveTo>
                        <a:cubicBezTo>
                          <a:pt x="321" y="1"/>
                          <a:pt x="0" y="551"/>
                          <a:pt x="247" y="1555"/>
                        </a:cubicBezTo>
                        <a:cubicBezTo>
                          <a:pt x="540" y="2752"/>
                          <a:pt x="277" y="6611"/>
                          <a:pt x="277" y="6611"/>
                        </a:cubicBezTo>
                        <a:cubicBezTo>
                          <a:pt x="277" y="6611"/>
                          <a:pt x="1042" y="1779"/>
                          <a:pt x="537" y="60"/>
                        </a:cubicBezTo>
                        <a:cubicBezTo>
                          <a:pt x="525" y="20"/>
                          <a:pt x="502" y="1"/>
                          <a:pt x="473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4" name="Google Shape;4894;p20"/>
                  <p:cNvSpPr/>
                  <p:nvPr/>
                </p:nvSpPr>
                <p:spPr>
                  <a:xfrm>
                    <a:off x="5953075" y="4381325"/>
                    <a:ext cx="19000" cy="15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" h="6281" extrusionOk="0">
                        <a:moveTo>
                          <a:pt x="187" y="0"/>
                        </a:moveTo>
                        <a:cubicBezTo>
                          <a:pt x="271" y="1853"/>
                          <a:pt x="162" y="4026"/>
                          <a:pt x="0" y="6280"/>
                        </a:cubicBezTo>
                        <a:cubicBezTo>
                          <a:pt x="0" y="6280"/>
                          <a:pt x="759" y="1839"/>
                          <a:pt x="187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7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895" name="Google Shape;4895;p20"/>
                <p:cNvSpPr/>
                <p:nvPr/>
              </p:nvSpPr>
              <p:spPr>
                <a:xfrm>
                  <a:off x="5698075" y="4383475"/>
                  <a:ext cx="20475" cy="16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6624" extrusionOk="0">
                      <a:moveTo>
                        <a:pt x="165" y="1"/>
                      </a:moveTo>
                      <a:cubicBezTo>
                        <a:pt x="165" y="2"/>
                        <a:pt x="1" y="4685"/>
                        <a:pt x="818" y="6624"/>
                      </a:cubicBezTo>
                      <a:cubicBezTo>
                        <a:pt x="483" y="4674"/>
                        <a:pt x="305" y="2383"/>
                        <a:pt x="16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896" name="Google Shape;4896;p20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0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0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0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0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01" name="Google Shape;4901;p20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4902" name="Google Shape;4902;p20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0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0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0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0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0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0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0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0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0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0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0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0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0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0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0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0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0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0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0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0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0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0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0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0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0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0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0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0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0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0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0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0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0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6" name="Google Shape;4936;p20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37" name="Google Shape;4937;p20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4938" name="Google Shape;4938;p20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0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0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0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0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0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0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0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0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0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0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0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0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0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0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0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0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0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0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0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0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0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0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0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0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0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20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0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0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0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0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0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0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0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0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0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0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0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0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0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0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0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0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0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0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0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0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20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20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0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0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0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0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0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0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0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0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0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0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997" name="Google Shape;4997;p20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4998" name="Google Shape;4998;p20"/>
          <p:cNvSpPr txBox="1">
            <a:spLocks noGrp="1"/>
          </p:cNvSpPr>
          <p:nvPr>
            <p:ph type="subTitle" idx="1"/>
          </p:nvPr>
        </p:nvSpPr>
        <p:spPr>
          <a:xfrm rot="258">
            <a:off x="2576500" y="2355474"/>
            <a:ext cx="39909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9" name="Google Shape;4999;p20"/>
          <p:cNvSpPr txBox="1">
            <a:spLocks noGrp="1"/>
          </p:cNvSpPr>
          <p:nvPr>
            <p:ph type="title"/>
          </p:nvPr>
        </p:nvSpPr>
        <p:spPr>
          <a:xfrm>
            <a:off x="2322300" y="680200"/>
            <a:ext cx="4499700" cy="15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" name="Google Shape;7681;p34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7682" name="Google Shape;7682;p34"/>
            <p:cNvGrpSpPr/>
            <p:nvPr/>
          </p:nvGrpSpPr>
          <p:grpSpPr>
            <a:xfrm>
              <a:off x="-35892" y="157592"/>
              <a:ext cx="9372768" cy="4409682"/>
              <a:chOff x="-35892" y="157592"/>
              <a:chExt cx="9372768" cy="4409682"/>
            </a:xfrm>
          </p:grpSpPr>
          <p:sp>
            <p:nvSpPr>
              <p:cNvPr id="7683" name="Google Shape;7683;p34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4" name="Google Shape;7684;p34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5" name="Google Shape;7685;p34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34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34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34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34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34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34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34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34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34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34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34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34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34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34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0" name="Google Shape;7700;p34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34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34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34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34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5" name="Google Shape;7705;p34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34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34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34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34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34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34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34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34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34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34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34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34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8" name="Google Shape;7718;p34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9" name="Google Shape;7719;p34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0" name="Google Shape;7720;p34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1" name="Google Shape;7721;p34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2" name="Google Shape;7722;p34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3" name="Google Shape;7723;p34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4" name="Google Shape;7724;p34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5" name="Google Shape;7725;p34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6" name="Google Shape;7726;p34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7" name="Google Shape;7727;p34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8" name="Google Shape;7728;p34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9" name="Google Shape;7729;p34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0" name="Google Shape;7730;p34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1" name="Google Shape;7731;p34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2" name="Google Shape;7732;p34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3" name="Google Shape;7733;p34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4" name="Google Shape;7734;p34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5" name="Google Shape;7735;p34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6" name="Google Shape;7736;p34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7" name="Google Shape;7737;p34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8" name="Google Shape;7738;p34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34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0" name="Google Shape;7740;p34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1" name="Google Shape;7741;p34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2" name="Google Shape;7742;p34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3" name="Google Shape;7743;p34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34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5" name="Google Shape;7745;p34"/>
              <p:cNvSpPr/>
              <p:nvPr/>
            </p:nvSpPr>
            <p:spPr>
              <a:xfrm>
                <a:off x="6680435" y="3702911"/>
                <a:ext cx="13788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6" extrusionOk="0">
                    <a:moveTo>
                      <a:pt x="522" y="0"/>
                    </a:moveTo>
                    <a:cubicBezTo>
                      <a:pt x="232" y="0"/>
                      <a:pt x="0" y="234"/>
                      <a:pt x="0" y="522"/>
                    </a:cubicBezTo>
                    <a:lnTo>
                      <a:pt x="0" y="614"/>
                    </a:lnTo>
                    <a:cubicBezTo>
                      <a:pt x="0" y="904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88" y="904"/>
                      <a:pt x="1588" y="614"/>
                    </a:cubicBezTo>
                    <a:lnTo>
                      <a:pt x="1588" y="522"/>
                    </a:lnTo>
                    <a:cubicBezTo>
                      <a:pt x="1588" y="234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6" name="Google Shape;7746;p34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7" name="Google Shape;7747;p34"/>
              <p:cNvSpPr/>
              <p:nvPr/>
            </p:nvSpPr>
            <p:spPr>
              <a:xfrm>
                <a:off x="6997700" y="3687368"/>
                <a:ext cx="138229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9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2"/>
                      <a:pt x="235" y="1139"/>
                      <a:pt x="523" y="1139"/>
                    </a:cubicBezTo>
                    <a:lnTo>
                      <a:pt x="1067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1"/>
                      <a:pt x="10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8" name="Google Shape;7748;p34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34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0" name="Google Shape;7750;p34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34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2" name="Google Shape;7752;p34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53" name="Google Shape;7753;p34"/>
              <p:cNvGrpSpPr/>
              <p:nvPr/>
            </p:nvGrpSpPr>
            <p:grpSpPr>
              <a:xfrm>
                <a:off x="455388" y="3843899"/>
                <a:ext cx="1019181" cy="375095"/>
                <a:chOff x="571775" y="3204100"/>
                <a:chExt cx="293450" cy="108000"/>
              </a:xfrm>
            </p:grpSpPr>
            <p:sp>
              <p:nvSpPr>
                <p:cNvPr id="7754" name="Google Shape;7754;p34"/>
                <p:cNvSpPr/>
                <p:nvPr/>
              </p:nvSpPr>
              <p:spPr>
                <a:xfrm>
                  <a:off x="799775" y="3204100"/>
                  <a:ext cx="65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42" extrusionOk="0">
                      <a:moveTo>
                        <a:pt x="522" y="1"/>
                      </a:moveTo>
                      <a:cubicBezTo>
                        <a:pt x="232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2" y="1641"/>
                        <a:pt x="522" y="1641"/>
                      </a:cubicBezTo>
                      <a:lnTo>
                        <a:pt x="2095" y="1641"/>
                      </a:lnTo>
                      <a:cubicBezTo>
                        <a:pt x="2385" y="1641"/>
                        <a:pt x="2617" y="1407"/>
                        <a:pt x="2617" y="1117"/>
                      </a:cubicBezTo>
                      <a:lnTo>
                        <a:pt x="2617" y="525"/>
                      </a:lnTo>
                      <a:cubicBezTo>
                        <a:pt x="2617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5" name="Google Shape;7755;p34"/>
                <p:cNvSpPr/>
                <p:nvPr/>
              </p:nvSpPr>
              <p:spPr>
                <a:xfrm>
                  <a:off x="571775" y="3225725"/>
                  <a:ext cx="13790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2930"/>
                      </a:lnTo>
                      <a:cubicBezTo>
                        <a:pt x="0" y="3217"/>
                        <a:pt x="235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1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1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56" name="Google Shape;7756;p34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4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4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4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4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61" name="Google Shape;7761;p34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7762" name="Google Shape;7762;p34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34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34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34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34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34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34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34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0" name="Google Shape;7770;p34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1" name="Google Shape;7771;p34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34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3" name="Google Shape;7773;p34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4" name="Google Shape;7774;p34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5" name="Google Shape;7775;p34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6" name="Google Shape;7776;p34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7" name="Google Shape;7777;p34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8" name="Google Shape;7778;p34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9" name="Google Shape;7779;p34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0" name="Google Shape;7780;p34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1" name="Google Shape;7781;p34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2" name="Google Shape;7782;p34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3" name="Google Shape;7783;p34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4" name="Google Shape;7784;p34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5" name="Google Shape;7785;p34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6" name="Google Shape;7786;p34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7" name="Google Shape;7787;p34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8" name="Google Shape;7788;p34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9" name="Google Shape;7789;p34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0" name="Google Shape;7790;p34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1" name="Google Shape;7791;p34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2" name="Google Shape;7792;p34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3" name="Google Shape;7793;p34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4" name="Google Shape;7794;p34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5" name="Google Shape;7795;p34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96" name="Google Shape;7796;p34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7" name="Google Shape;7797;p34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7798" name="Google Shape;7798;p34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9" name="Google Shape;7799;p34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0" name="Google Shape;7800;p34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1" name="Google Shape;7801;p34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2" name="Google Shape;7802;p34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3" name="Google Shape;7803;p34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4" name="Google Shape;7804;p34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5" name="Google Shape;7805;p34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6" name="Google Shape;7806;p34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7" name="Google Shape;7807;p34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8" name="Google Shape;7808;p34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9" name="Google Shape;7809;p34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0" name="Google Shape;7810;p34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34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34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34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34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5" name="Google Shape;7815;p34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6" name="Google Shape;7816;p34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34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8" name="Google Shape;7818;p34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9" name="Google Shape;7819;p34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0" name="Google Shape;7820;p34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34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34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34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34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34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34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34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8" name="Google Shape;7828;p34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9" name="Google Shape;7829;p34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0" name="Google Shape;7830;p34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1" name="Google Shape;7831;p34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34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34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34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34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34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7" name="Google Shape;7837;p34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8" name="Google Shape;7838;p34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9" name="Google Shape;7839;p34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0" name="Google Shape;7840;p34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1" name="Google Shape;7841;p34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2" name="Google Shape;7842;p34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3" name="Google Shape;7843;p34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4" name="Google Shape;7844;p34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5" name="Google Shape;7845;p34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6" name="Google Shape;7846;p34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7" name="Google Shape;7847;p34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8" name="Google Shape;7848;p34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9" name="Google Shape;7849;p34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0" name="Google Shape;7850;p34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1" name="Google Shape;7851;p34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2" name="Google Shape;7852;p34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3" name="Google Shape;7853;p34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4" name="Google Shape;7854;p34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5" name="Google Shape;7855;p34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6" name="Google Shape;7856;p34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857" name="Google Shape;7857;p3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7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9" name="Google Shape;7859;p35"/>
          <p:cNvGrpSpPr/>
          <p:nvPr/>
        </p:nvGrpSpPr>
        <p:grpSpPr>
          <a:xfrm>
            <a:off x="-458913" y="-556726"/>
            <a:ext cx="10075901" cy="6045393"/>
            <a:chOff x="-458913" y="-556726"/>
            <a:chExt cx="10075901" cy="6045393"/>
          </a:xfrm>
        </p:grpSpPr>
        <p:grpSp>
          <p:nvGrpSpPr>
            <p:cNvPr id="7860" name="Google Shape;7860;p35"/>
            <p:cNvGrpSpPr/>
            <p:nvPr/>
          </p:nvGrpSpPr>
          <p:grpSpPr>
            <a:xfrm>
              <a:off x="-35892" y="157592"/>
              <a:ext cx="9372768" cy="4409682"/>
              <a:chOff x="-35892" y="157592"/>
              <a:chExt cx="9372768" cy="4409682"/>
            </a:xfrm>
          </p:grpSpPr>
          <p:sp>
            <p:nvSpPr>
              <p:cNvPr id="7861" name="Google Shape;7861;p35"/>
              <p:cNvSpPr/>
              <p:nvPr/>
            </p:nvSpPr>
            <p:spPr>
              <a:xfrm>
                <a:off x="-35892" y="622203"/>
                <a:ext cx="9372768" cy="3860003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4456" extrusionOk="0">
                    <a:moveTo>
                      <a:pt x="1" y="1"/>
                    </a:moveTo>
                    <a:lnTo>
                      <a:pt x="1" y="44456"/>
                    </a:lnTo>
                    <a:lnTo>
                      <a:pt x="107946" y="44456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2" name="Google Shape;7862;p35"/>
              <p:cNvSpPr/>
              <p:nvPr/>
            </p:nvSpPr>
            <p:spPr>
              <a:xfrm>
                <a:off x="-35892" y="3871442"/>
                <a:ext cx="9372768" cy="564292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6499" extrusionOk="0">
                    <a:moveTo>
                      <a:pt x="1" y="1"/>
                    </a:moveTo>
                    <a:lnTo>
                      <a:pt x="1" y="6498"/>
                    </a:lnTo>
                    <a:lnTo>
                      <a:pt x="107946" y="6498"/>
                    </a:lnTo>
                    <a:lnTo>
                      <a:pt x="107946" y="349"/>
                    </a:lnTo>
                    <a:cubicBezTo>
                      <a:pt x="95947" y="2018"/>
                      <a:pt x="76762" y="5100"/>
                      <a:pt x="55146" y="5100"/>
                    </a:cubicBezTo>
                    <a:cubicBezTo>
                      <a:pt x="32055" y="5100"/>
                      <a:pt x="11746" y="186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3" name="Google Shape;7863;p35"/>
              <p:cNvSpPr/>
              <p:nvPr/>
            </p:nvSpPr>
            <p:spPr>
              <a:xfrm>
                <a:off x="-35892" y="157592"/>
                <a:ext cx="9372768" cy="3646408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41996" extrusionOk="0">
                    <a:moveTo>
                      <a:pt x="1" y="1"/>
                    </a:moveTo>
                    <a:lnTo>
                      <a:pt x="1" y="41995"/>
                    </a:lnTo>
                    <a:cubicBezTo>
                      <a:pt x="11746" y="29946"/>
                      <a:pt x="32055" y="20765"/>
                      <a:pt x="55146" y="20765"/>
                    </a:cubicBezTo>
                    <a:cubicBezTo>
                      <a:pt x="76762" y="20765"/>
                      <a:pt x="95947" y="28964"/>
                      <a:pt x="107946" y="39744"/>
                    </a:cubicBez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4" name="Google Shape;7864;p35"/>
              <p:cNvSpPr/>
              <p:nvPr/>
            </p:nvSpPr>
            <p:spPr>
              <a:xfrm>
                <a:off x="109457" y="527735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1527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30" y="2048"/>
                      <a:pt x="2464" y="1814"/>
                      <a:pt x="2464" y="1527"/>
                    </a:cubicBezTo>
                    <a:lnTo>
                      <a:pt x="2464" y="525"/>
                    </a:lnTo>
                    <a:cubicBezTo>
                      <a:pt x="2464" y="235"/>
                      <a:pt x="2230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5" name="Google Shape;7865;p35"/>
              <p:cNvSpPr/>
              <p:nvPr/>
            </p:nvSpPr>
            <p:spPr>
              <a:xfrm>
                <a:off x="725668" y="509588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526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6"/>
                    </a:cubicBezTo>
                    <a:lnTo>
                      <a:pt x="2464" y="525"/>
                    </a:lnTo>
                    <a:cubicBezTo>
                      <a:pt x="2464" y="235"/>
                      <a:pt x="2230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6" name="Google Shape;7866;p35"/>
              <p:cNvSpPr/>
              <p:nvPr/>
            </p:nvSpPr>
            <p:spPr>
              <a:xfrm>
                <a:off x="3827214" y="53381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526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6"/>
                    </a:cubicBezTo>
                    <a:lnTo>
                      <a:pt x="2461" y="525"/>
                    </a:lnTo>
                    <a:cubicBezTo>
                      <a:pt x="2461" y="235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7" name="Google Shape;7867;p35"/>
              <p:cNvSpPr/>
              <p:nvPr/>
            </p:nvSpPr>
            <p:spPr>
              <a:xfrm>
                <a:off x="4662663" y="612305"/>
                <a:ext cx="213682" cy="177823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8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3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3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8" name="Google Shape;7868;p35"/>
              <p:cNvSpPr/>
              <p:nvPr/>
            </p:nvSpPr>
            <p:spPr>
              <a:xfrm>
                <a:off x="2314688" y="845782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9" name="Google Shape;7869;p35"/>
              <p:cNvSpPr/>
              <p:nvPr/>
            </p:nvSpPr>
            <p:spPr>
              <a:xfrm>
                <a:off x="1356900" y="467911"/>
                <a:ext cx="21403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0" name="Google Shape;7870;p35"/>
              <p:cNvSpPr/>
              <p:nvPr/>
            </p:nvSpPr>
            <p:spPr>
              <a:xfrm>
                <a:off x="37998" y="1549689"/>
                <a:ext cx="451156" cy="37535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323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3798"/>
                    </a:lnTo>
                    <a:cubicBezTo>
                      <a:pt x="1" y="4088"/>
                      <a:pt x="235" y="4322"/>
                      <a:pt x="525" y="4322"/>
                    </a:cubicBezTo>
                    <a:lnTo>
                      <a:pt x="4668" y="4322"/>
                    </a:lnTo>
                    <a:cubicBezTo>
                      <a:pt x="4958" y="4322"/>
                      <a:pt x="5190" y="4088"/>
                      <a:pt x="5190" y="3798"/>
                    </a:cubicBezTo>
                    <a:lnTo>
                      <a:pt x="5190" y="522"/>
                    </a:lnTo>
                    <a:cubicBezTo>
                      <a:pt x="5195" y="235"/>
                      <a:pt x="4961" y="1"/>
                      <a:pt x="46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1" name="Google Shape;7871;p35"/>
              <p:cNvSpPr/>
              <p:nvPr/>
            </p:nvSpPr>
            <p:spPr>
              <a:xfrm>
                <a:off x="4143090" y="523654"/>
                <a:ext cx="450808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322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3797"/>
                    </a:lnTo>
                    <a:cubicBezTo>
                      <a:pt x="0" y="4087"/>
                      <a:pt x="232" y="4322"/>
                      <a:pt x="522" y="4322"/>
                    </a:cubicBezTo>
                    <a:lnTo>
                      <a:pt x="4667" y="4322"/>
                    </a:lnTo>
                    <a:cubicBezTo>
                      <a:pt x="4958" y="4322"/>
                      <a:pt x="5192" y="4087"/>
                      <a:pt x="5192" y="3797"/>
                    </a:cubicBezTo>
                    <a:lnTo>
                      <a:pt x="5192" y="522"/>
                    </a:lnTo>
                    <a:cubicBezTo>
                      <a:pt x="5192" y="237"/>
                      <a:pt x="4958" y="0"/>
                      <a:pt x="46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2" name="Google Shape;7872;p35"/>
              <p:cNvSpPr/>
              <p:nvPr/>
            </p:nvSpPr>
            <p:spPr>
              <a:xfrm>
                <a:off x="3363558" y="509588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5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901"/>
                    </a:lnTo>
                    <a:cubicBezTo>
                      <a:pt x="1" y="1192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89" y="1423"/>
                      <a:pt x="2023" y="1192"/>
                      <a:pt x="2023" y="901"/>
                    </a:cubicBezTo>
                    <a:lnTo>
                      <a:pt x="2023" y="525"/>
                    </a:lnTo>
                    <a:cubicBezTo>
                      <a:pt x="2023" y="235"/>
                      <a:pt x="1789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3" name="Google Shape;7873;p35"/>
              <p:cNvSpPr/>
              <p:nvPr/>
            </p:nvSpPr>
            <p:spPr>
              <a:xfrm>
                <a:off x="2808647" y="545882"/>
                <a:ext cx="175652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4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902"/>
                    </a:lnTo>
                    <a:cubicBezTo>
                      <a:pt x="0" y="1192"/>
                      <a:pt x="235" y="1424"/>
                      <a:pt x="522" y="1424"/>
                    </a:cubicBezTo>
                    <a:lnTo>
                      <a:pt x="1498" y="1424"/>
                    </a:lnTo>
                    <a:cubicBezTo>
                      <a:pt x="1788" y="1424"/>
                      <a:pt x="2023" y="1192"/>
                      <a:pt x="2023" y="902"/>
                    </a:cubicBezTo>
                    <a:lnTo>
                      <a:pt x="2023" y="525"/>
                    </a:lnTo>
                    <a:cubicBezTo>
                      <a:pt x="2023" y="235"/>
                      <a:pt x="1788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4" name="Google Shape;7874;p35"/>
              <p:cNvSpPr/>
              <p:nvPr/>
            </p:nvSpPr>
            <p:spPr>
              <a:xfrm>
                <a:off x="2034497" y="567241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2"/>
                    </a:cubicBezTo>
                    <a:lnTo>
                      <a:pt x="0" y="899"/>
                    </a:lnTo>
                    <a:cubicBezTo>
                      <a:pt x="0" y="1189"/>
                      <a:pt x="232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5" y="235"/>
                      <a:pt x="1788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5" name="Google Shape;7875;p35"/>
              <p:cNvSpPr/>
              <p:nvPr/>
            </p:nvSpPr>
            <p:spPr>
              <a:xfrm>
                <a:off x="99298" y="880947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898"/>
                    </a:lnTo>
                    <a:cubicBezTo>
                      <a:pt x="0" y="1189"/>
                      <a:pt x="235" y="1423"/>
                      <a:pt x="522" y="1423"/>
                    </a:cubicBezTo>
                    <a:lnTo>
                      <a:pt x="1498" y="1423"/>
                    </a:lnTo>
                    <a:cubicBezTo>
                      <a:pt x="1789" y="1423"/>
                      <a:pt x="2023" y="1189"/>
                      <a:pt x="2023" y="898"/>
                    </a:cubicBezTo>
                    <a:lnTo>
                      <a:pt x="2023" y="522"/>
                    </a:lnTo>
                    <a:cubicBezTo>
                      <a:pt x="2023" y="234"/>
                      <a:pt x="1789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6" name="Google Shape;7876;p35"/>
              <p:cNvSpPr/>
              <p:nvPr/>
            </p:nvSpPr>
            <p:spPr>
              <a:xfrm>
                <a:off x="100514" y="2353446"/>
                <a:ext cx="213682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6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3"/>
                    </a:lnTo>
                    <a:cubicBezTo>
                      <a:pt x="0" y="1814"/>
                      <a:pt x="235" y="2045"/>
                      <a:pt x="522" y="2045"/>
                    </a:cubicBezTo>
                    <a:lnTo>
                      <a:pt x="1939" y="2045"/>
                    </a:lnTo>
                    <a:cubicBezTo>
                      <a:pt x="2229" y="2045"/>
                      <a:pt x="2461" y="1814"/>
                      <a:pt x="2461" y="1523"/>
                    </a:cubicBezTo>
                    <a:lnTo>
                      <a:pt x="2461" y="522"/>
                    </a:lnTo>
                    <a:cubicBezTo>
                      <a:pt x="2461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7" name="Google Shape;7877;p35"/>
              <p:cNvSpPr/>
              <p:nvPr/>
            </p:nvSpPr>
            <p:spPr>
              <a:xfrm>
                <a:off x="7624157" y="790560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7"/>
                    </a:lnTo>
                    <a:cubicBezTo>
                      <a:pt x="0" y="1814"/>
                      <a:pt x="235" y="2048"/>
                      <a:pt x="522" y="2048"/>
                    </a:cubicBezTo>
                    <a:lnTo>
                      <a:pt x="1939" y="2048"/>
                    </a:lnTo>
                    <a:cubicBezTo>
                      <a:pt x="2229" y="2048"/>
                      <a:pt x="2461" y="1814"/>
                      <a:pt x="2461" y="1527"/>
                    </a:cubicBezTo>
                    <a:lnTo>
                      <a:pt x="2461" y="525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8" name="Google Shape;7878;p35"/>
              <p:cNvSpPr/>
              <p:nvPr/>
            </p:nvSpPr>
            <p:spPr>
              <a:xfrm>
                <a:off x="8489822" y="1424484"/>
                <a:ext cx="213769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46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3" y="2045"/>
                      <a:pt x="523" y="2045"/>
                    </a:cubicBezTo>
                    <a:lnTo>
                      <a:pt x="1940" y="2045"/>
                    </a:lnTo>
                    <a:cubicBezTo>
                      <a:pt x="2227" y="2045"/>
                      <a:pt x="2462" y="1814"/>
                      <a:pt x="2462" y="1524"/>
                    </a:cubicBezTo>
                    <a:lnTo>
                      <a:pt x="2462" y="522"/>
                    </a:lnTo>
                    <a:cubicBezTo>
                      <a:pt x="2462" y="232"/>
                      <a:pt x="2227" y="0"/>
                      <a:pt x="19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9" name="Google Shape;7879;p35"/>
              <p:cNvSpPr/>
              <p:nvPr/>
            </p:nvSpPr>
            <p:spPr>
              <a:xfrm>
                <a:off x="6488113" y="698003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3"/>
                    </a:cubicBezTo>
                    <a:lnTo>
                      <a:pt x="0" y="1524"/>
                    </a:lnTo>
                    <a:cubicBezTo>
                      <a:pt x="0" y="1814"/>
                      <a:pt x="232" y="2049"/>
                      <a:pt x="522" y="2049"/>
                    </a:cubicBezTo>
                    <a:lnTo>
                      <a:pt x="1939" y="2049"/>
                    </a:lnTo>
                    <a:cubicBezTo>
                      <a:pt x="2229" y="2049"/>
                      <a:pt x="2461" y="1814"/>
                      <a:pt x="2461" y="1524"/>
                    </a:cubicBezTo>
                    <a:lnTo>
                      <a:pt x="2461" y="523"/>
                    </a:lnTo>
                    <a:cubicBezTo>
                      <a:pt x="2461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0" name="Google Shape;7880;p35"/>
              <p:cNvSpPr/>
              <p:nvPr/>
            </p:nvSpPr>
            <p:spPr>
              <a:xfrm>
                <a:off x="7313143" y="430142"/>
                <a:ext cx="213943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6" extrusionOk="0">
                    <a:moveTo>
                      <a:pt x="525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524"/>
                    </a:lnTo>
                    <a:cubicBezTo>
                      <a:pt x="0" y="1814"/>
                      <a:pt x="235" y="2045"/>
                      <a:pt x="525" y="2045"/>
                    </a:cubicBezTo>
                    <a:lnTo>
                      <a:pt x="1939" y="2045"/>
                    </a:lnTo>
                    <a:cubicBezTo>
                      <a:pt x="2229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29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1" name="Google Shape;7881;p35"/>
              <p:cNvSpPr/>
              <p:nvPr/>
            </p:nvSpPr>
            <p:spPr>
              <a:xfrm>
                <a:off x="8148331" y="631667"/>
                <a:ext cx="213682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049" extrusionOk="0">
                    <a:moveTo>
                      <a:pt x="522" y="0"/>
                    </a:moveTo>
                    <a:cubicBezTo>
                      <a:pt x="232" y="0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2" y="2048"/>
                      <a:pt x="522" y="2048"/>
                    </a:cubicBezTo>
                    <a:lnTo>
                      <a:pt x="1939" y="2048"/>
                    </a:lnTo>
                    <a:cubicBezTo>
                      <a:pt x="2227" y="2048"/>
                      <a:pt x="2461" y="1814"/>
                      <a:pt x="2461" y="1524"/>
                    </a:cubicBezTo>
                    <a:lnTo>
                      <a:pt x="2461" y="525"/>
                    </a:lnTo>
                    <a:cubicBezTo>
                      <a:pt x="2461" y="235"/>
                      <a:pt x="2227" y="0"/>
                      <a:pt x="19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2" name="Google Shape;7882;p35"/>
              <p:cNvSpPr/>
              <p:nvPr/>
            </p:nvSpPr>
            <p:spPr>
              <a:xfrm>
                <a:off x="5800357" y="865145"/>
                <a:ext cx="214290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049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8"/>
                      <a:pt x="525" y="2048"/>
                    </a:cubicBezTo>
                    <a:lnTo>
                      <a:pt x="1940" y="2048"/>
                    </a:lnTo>
                    <a:cubicBezTo>
                      <a:pt x="2230" y="2048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7" y="235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3" name="Google Shape;7883;p35"/>
              <p:cNvSpPr/>
              <p:nvPr/>
            </p:nvSpPr>
            <p:spPr>
              <a:xfrm>
                <a:off x="5094280" y="661449"/>
                <a:ext cx="214030" cy="17764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046" extrusionOk="0">
                    <a:moveTo>
                      <a:pt x="525" y="1"/>
                    </a:moveTo>
                    <a:cubicBezTo>
                      <a:pt x="235" y="1"/>
                      <a:pt x="1" y="232"/>
                      <a:pt x="1" y="522"/>
                    </a:cubicBezTo>
                    <a:lnTo>
                      <a:pt x="1" y="1524"/>
                    </a:lnTo>
                    <a:cubicBezTo>
                      <a:pt x="1" y="1814"/>
                      <a:pt x="235" y="2045"/>
                      <a:pt x="525" y="2045"/>
                    </a:cubicBezTo>
                    <a:lnTo>
                      <a:pt x="1940" y="2045"/>
                    </a:lnTo>
                    <a:cubicBezTo>
                      <a:pt x="2230" y="2045"/>
                      <a:pt x="2464" y="1814"/>
                      <a:pt x="2464" y="1524"/>
                    </a:cubicBezTo>
                    <a:lnTo>
                      <a:pt x="2464" y="522"/>
                    </a:lnTo>
                    <a:cubicBezTo>
                      <a:pt x="2464" y="232"/>
                      <a:pt x="2230" y="1"/>
                      <a:pt x="1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4" name="Google Shape;7884;p35"/>
              <p:cNvSpPr/>
              <p:nvPr/>
            </p:nvSpPr>
            <p:spPr>
              <a:xfrm>
                <a:off x="8234811" y="2381751"/>
                <a:ext cx="213943" cy="17791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049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1524"/>
                    </a:lnTo>
                    <a:cubicBezTo>
                      <a:pt x="0" y="1814"/>
                      <a:pt x="235" y="2048"/>
                      <a:pt x="525" y="2048"/>
                    </a:cubicBezTo>
                    <a:lnTo>
                      <a:pt x="1939" y="2048"/>
                    </a:lnTo>
                    <a:cubicBezTo>
                      <a:pt x="2229" y="2048"/>
                      <a:pt x="2464" y="1814"/>
                      <a:pt x="2464" y="1524"/>
                    </a:cubicBezTo>
                    <a:lnTo>
                      <a:pt x="2464" y="525"/>
                    </a:lnTo>
                    <a:cubicBezTo>
                      <a:pt x="2464" y="235"/>
                      <a:pt x="2229" y="1"/>
                      <a:pt x="1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5" name="Google Shape;7885;p35"/>
              <p:cNvSpPr/>
              <p:nvPr/>
            </p:nvSpPr>
            <p:spPr>
              <a:xfrm>
                <a:off x="8800402" y="1049305"/>
                <a:ext cx="344271" cy="286357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298" extrusionOk="0">
                    <a:moveTo>
                      <a:pt x="525" y="0"/>
                    </a:moveTo>
                    <a:cubicBezTo>
                      <a:pt x="235" y="0"/>
                      <a:pt x="0" y="234"/>
                      <a:pt x="0" y="522"/>
                    </a:cubicBezTo>
                    <a:lnTo>
                      <a:pt x="0" y="2776"/>
                    </a:lnTo>
                    <a:cubicBezTo>
                      <a:pt x="0" y="3066"/>
                      <a:pt x="235" y="3298"/>
                      <a:pt x="525" y="3298"/>
                    </a:cubicBezTo>
                    <a:lnTo>
                      <a:pt x="3443" y="3298"/>
                    </a:lnTo>
                    <a:cubicBezTo>
                      <a:pt x="3733" y="3298"/>
                      <a:pt x="3965" y="3066"/>
                      <a:pt x="3965" y="2776"/>
                    </a:cubicBezTo>
                    <a:lnTo>
                      <a:pt x="3965" y="522"/>
                    </a:lnTo>
                    <a:cubicBezTo>
                      <a:pt x="3965" y="237"/>
                      <a:pt x="3733" y="0"/>
                      <a:pt x="3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6" name="Google Shape;7886;p35"/>
              <p:cNvSpPr/>
              <p:nvPr/>
            </p:nvSpPr>
            <p:spPr>
              <a:xfrm>
                <a:off x="8707410" y="1780041"/>
                <a:ext cx="344532" cy="28670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302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777"/>
                    </a:lnTo>
                    <a:cubicBezTo>
                      <a:pt x="0" y="3067"/>
                      <a:pt x="235" y="3301"/>
                      <a:pt x="525" y="3301"/>
                    </a:cubicBezTo>
                    <a:lnTo>
                      <a:pt x="3443" y="3301"/>
                    </a:lnTo>
                    <a:cubicBezTo>
                      <a:pt x="3733" y="3301"/>
                      <a:pt x="3967" y="3067"/>
                      <a:pt x="3967" y="2777"/>
                    </a:cubicBezTo>
                    <a:lnTo>
                      <a:pt x="3967" y="525"/>
                    </a:lnTo>
                    <a:cubicBezTo>
                      <a:pt x="3967" y="238"/>
                      <a:pt x="3733" y="1"/>
                      <a:pt x="3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7" name="Google Shape;7887;p35"/>
              <p:cNvSpPr/>
              <p:nvPr/>
            </p:nvSpPr>
            <p:spPr>
              <a:xfrm>
                <a:off x="7635965" y="223754"/>
                <a:ext cx="450895" cy="375268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2" extrusionOk="0">
                    <a:moveTo>
                      <a:pt x="523" y="0"/>
                    </a:moveTo>
                    <a:cubicBezTo>
                      <a:pt x="233" y="0"/>
                      <a:pt x="1" y="235"/>
                      <a:pt x="1" y="525"/>
                    </a:cubicBezTo>
                    <a:lnTo>
                      <a:pt x="1" y="3800"/>
                    </a:lnTo>
                    <a:cubicBezTo>
                      <a:pt x="1" y="4087"/>
                      <a:pt x="233" y="4322"/>
                      <a:pt x="523" y="4322"/>
                    </a:cubicBezTo>
                    <a:lnTo>
                      <a:pt x="4668" y="4322"/>
                    </a:lnTo>
                    <a:cubicBezTo>
                      <a:pt x="4958" y="4322"/>
                      <a:pt x="5193" y="4087"/>
                      <a:pt x="5193" y="3800"/>
                    </a:cubicBezTo>
                    <a:lnTo>
                      <a:pt x="5193" y="525"/>
                    </a:lnTo>
                    <a:cubicBezTo>
                      <a:pt x="5193" y="238"/>
                      <a:pt x="4958" y="0"/>
                      <a:pt x="4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8" name="Google Shape;7888;p35"/>
              <p:cNvSpPr/>
              <p:nvPr/>
            </p:nvSpPr>
            <p:spPr>
              <a:xfrm>
                <a:off x="6813627" y="333243"/>
                <a:ext cx="175913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424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2" y="1423"/>
                    </a:cubicBezTo>
                    <a:lnTo>
                      <a:pt x="1499" y="1423"/>
                    </a:lnTo>
                    <a:cubicBezTo>
                      <a:pt x="1789" y="1423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6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9" name="Google Shape;7889;p35"/>
              <p:cNvSpPr/>
              <p:nvPr/>
            </p:nvSpPr>
            <p:spPr>
              <a:xfrm>
                <a:off x="6294576" y="565331"/>
                <a:ext cx="175652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423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4"/>
                    </a:cubicBezTo>
                    <a:lnTo>
                      <a:pt x="0" y="901"/>
                    </a:lnTo>
                    <a:cubicBezTo>
                      <a:pt x="0" y="1188"/>
                      <a:pt x="234" y="1423"/>
                      <a:pt x="522" y="1423"/>
                    </a:cubicBezTo>
                    <a:lnTo>
                      <a:pt x="1498" y="1423"/>
                    </a:lnTo>
                    <a:cubicBezTo>
                      <a:pt x="1788" y="1423"/>
                      <a:pt x="2023" y="1188"/>
                      <a:pt x="2023" y="901"/>
                    </a:cubicBezTo>
                    <a:lnTo>
                      <a:pt x="2023" y="524"/>
                    </a:lnTo>
                    <a:cubicBezTo>
                      <a:pt x="2023" y="234"/>
                      <a:pt x="1786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0" name="Google Shape;7890;p35"/>
              <p:cNvSpPr/>
              <p:nvPr/>
            </p:nvSpPr>
            <p:spPr>
              <a:xfrm>
                <a:off x="8778348" y="463049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2" y="1"/>
                    </a:moveTo>
                    <a:cubicBezTo>
                      <a:pt x="235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5" y="1424"/>
                      <a:pt x="522" y="1424"/>
                    </a:cubicBezTo>
                    <a:lnTo>
                      <a:pt x="1499" y="1424"/>
                    </a:lnTo>
                    <a:cubicBezTo>
                      <a:pt x="1789" y="1424"/>
                      <a:pt x="2023" y="1189"/>
                      <a:pt x="2023" y="899"/>
                    </a:cubicBezTo>
                    <a:lnTo>
                      <a:pt x="2023" y="522"/>
                    </a:lnTo>
                    <a:cubicBezTo>
                      <a:pt x="2023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1" name="Google Shape;7891;p35"/>
              <p:cNvSpPr/>
              <p:nvPr/>
            </p:nvSpPr>
            <p:spPr>
              <a:xfrm>
                <a:off x="5520340" y="586604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2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5"/>
                      <a:pt x="1789" y="1"/>
                      <a:pt x="1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2" name="Google Shape;7892;p35"/>
              <p:cNvSpPr/>
              <p:nvPr/>
            </p:nvSpPr>
            <p:spPr>
              <a:xfrm>
                <a:off x="8489822" y="1018742"/>
                <a:ext cx="175739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4" extrusionOk="0">
                    <a:moveTo>
                      <a:pt x="523" y="0"/>
                    </a:moveTo>
                    <a:cubicBezTo>
                      <a:pt x="233" y="0"/>
                      <a:pt x="1" y="232"/>
                      <a:pt x="1" y="522"/>
                    </a:cubicBezTo>
                    <a:lnTo>
                      <a:pt x="1" y="899"/>
                    </a:lnTo>
                    <a:cubicBezTo>
                      <a:pt x="1" y="1189"/>
                      <a:pt x="233" y="1423"/>
                      <a:pt x="523" y="1423"/>
                    </a:cubicBezTo>
                    <a:lnTo>
                      <a:pt x="1499" y="1423"/>
                    </a:lnTo>
                    <a:cubicBezTo>
                      <a:pt x="1789" y="1423"/>
                      <a:pt x="2024" y="1189"/>
                      <a:pt x="2024" y="899"/>
                    </a:cubicBezTo>
                    <a:lnTo>
                      <a:pt x="2024" y="522"/>
                    </a:lnTo>
                    <a:cubicBezTo>
                      <a:pt x="2024" y="232"/>
                      <a:pt x="1789" y="0"/>
                      <a:pt x="1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3" name="Google Shape;7893;p35"/>
              <p:cNvSpPr/>
              <p:nvPr/>
            </p:nvSpPr>
            <p:spPr>
              <a:xfrm>
                <a:off x="8219269" y="1961769"/>
                <a:ext cx="175739" cy="12355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423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901"/>
                    </a:lnTo>
                    <a:cubicBezTo>
                      <a:pt x="1" y="1191"/>
                      <a:pt x="235" y="1423"/>
                      <a:pt x="525" y="1423"/>
                    </a:cubicBezTo>
                    <a:lnTo>
                      <a:pt x="1502" y="1423"/>
                    </a:lnTo>
                    <a:cubicBezTo>
                      <a:pt x="1792" y="1423"/>
                      <a:pt x="2023" y="1191"/>
                      <a:pt x="2023" y="901"/>
                    </a:cubicBezTo>
                    <a:lnTo>
                      <a:pt x="2023" y="525"/>
                    </a:lnTo>
                    <a:cubicBezTo>
                      <a:pt x="2023" y="234"/>
                      <a:pt x="1792" y="0"/>
                      <a:pt x="1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4" name="Google Shape;7894;p35"/>
              <p:cNvSpPr/>
              <p:nvPr/>
            </p:nvSpPr>
            <p:spPr>
              <a:xfrm>
                <a:off x="4994776" y="4072793"/>
                <a:ext cx="227488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41" extrusionOk="0">
                    <a:moveTo>
                      <a:pt x="522" y="0"/>
                    </a:moveTo>
                    <a:cubicBezTo>
                      <a:pt x="234" y="0"/>
                      <a:pt x="0" y="234"/>
                      <a:pt x="0" y="525"/>
                    </a:cubicBezTo>
                    <a:lnTo>
                      <a:pt x="0" y="1116"/>
                    </a:lnTo>
                    <a:cubicBezTo>
                      <a:pt x="0" y="1406"/>
                      <a:pt x="234" y="1640"/>
                      <a:pt x="522" y="1640"/>
                    </a:cubicBezTo>
                    <a:lnTo>
                      <a:pt x="2095" y="1640"/>
                    </a:lnTo>
                    <a:cubicBezTo>
                      <a:pt x="2385" y="1640"/>
                      <a:pt x="2620" y="1406"/>
                      <a:pt x="2620" y="1116"/>
                    </a:cubicBezTo>
                    <a:lnTo>
                      <a:pt x="2620" y="525"/>
                    </a:lnTo>
                    <a:cubicBezTo>
                      <a:pt x="2620" y="234"/>
                      <a:pt x="2385" y="0"/>
                      <a:pt x="2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5" name="Google Shape;7895;p35"/>
              <p:cNvSpPr/>
              <p:nvPr/>
            </p:nvSpPr>
            <p:spPr>
              <a:xfrm>
                <a:off x="4339753" y="4087293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2096" y="1641"/>
                    </a:lnTo>
                    <a:cubicBezTo>
                      <a:pt x="2386" y="1641"/>
                      <a:pt x="2620" y="1407"/>
                      <a:pt x="2620" y="1116"/>
                    </a:cubicBezTo>
                    <a:lnTo>
                      <a:pt x="2620" y="525"/>
                    </a:lnTo>
                    <a:cubicBezTo>
                      <a:pt x="2620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6" name="Google Shape;7896;p35"/>
              <p:cNvSpPr/>
              <p:nvPr/>
            </p:nvSpPr>
            <p:spPr>
              <a:xfrm>
                <a:off x="1919886" y="3952364"/>
                <a:ext cx="22757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9" extrusionOk="0">
                    <a:moveTo>
                      <a:pt x="525" y="1"/>
                    </a:moveTo>
                    <a:cubicBezTo>
                      <a:pt x="235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5" y="1638"/>
                      <a:pt x="525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7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1"/>
                      <a:pt x="2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7" name="Google Shape;7897;p35"/>
              <p:cNvSpPr/>
              <p:nvPr/>
            </p:nvSpPr>
            <p:spPr>
              <a:xfrm>
                <a:off x="155041" y="4005416"/>
                <a:ext cx="227488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39" extrusionOk="0">
                    <a:moveTo>
                      <a:pt x="522" y="1"/>
                    </a:moveTo>
                    <a:cubicBezTo>
                      <a:pt x="234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7" y="1638"/>
                      <a:pt x="522" y="1638"/>
                    </a:cubicBezTo>
                    <a:lnTo>
                      <a:pt x="2095" y="1638"/>
                    </a:lnTo>
                    <a:cubicBezTo>
                      <a:pt x="2385" y="1638"/>
                      <a:pt x="2620" y="1404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5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8" name="Google Shape;7898;p35"/>
              <p:cNvSpPr/>
              <p:nvPr/>
            </p:nvSpPr>
            <p:spPr>
              <a:xfrm>
                <a:off x="3668494" y="4120982"/>
                <a:ext cx="22757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41" extrusionOk="0">
                    <a:moveTo>
                      <a:pt x="523" y="0"/>
                    </a:moveTo>
                    <a:cubicBezTo>
                      <a:pt x="235" y="0"/>
                      <a:pt x="1" y="235"/>
                      <a:pt x="1" y="525"/>
                    </a:cubicBezTo>
                    <a:lnTo>
                      <a:pt x="1" y="1116"/>
                    </a:lnTo>
                    <a:cubicBezTo>
                      <a:pt x="1" y="1404"/>
                      <a:pt x="235" y="1641"/>
                      <a:pt x="523" y="1641"/>
                    </a:cubicBezTo>
                    <a:lnTo>
                      <a:pt x="2096" y="1641"/>
                    </a:lnTo>
                    <a:cubicBezTo>
                      <a:pt x="2386" y="1641"/>
                      <a:pt x="2621" y="1406"/>
                      <a:pt x="2621" y="1116"/>
                    </a:cubicBezTo>
                    <a:lnTo>
                      <a:pt x="2621" y="525"/>
                    </a:lnTo>
                    <a:cubicBezTo>
                      <a:pt x="2621" y="235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9" name="Google Shape;7899;p35"/>
              <p:cNvSpPr/>
              <p:nvPr/>
            </p:nvSpPr>
            <p:spPr>
              <a:xfrm>
                <a:off x="95651" y="2355877"/>
                <a:ext cx="22757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38" extrusionOk="0">
                    <a:moveTo>
                      <a:pt x="522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1116"/>
                    </a:lnTo>
                    <a:cubicBezTo>
                      <a:pt x="1" y="1403"/>
                      <a:pt x="235" y="1638"/>
                      <a:pt x="522" y="1638"/>
                    </a:cubicBezTo>
                    <a:lnTo>
                      <a:pt x="2096" y="1638"/>
                    </a:lnTo>
                    <a:cubicBezTo>
                      <a:pt x="2386" y="1638"/>
                      <a:pt x="2620" y="1403"/>
                      <a:pt x="2620" y="1116"/>
                    </a:cubicBezTo>
                    <a:lnTo>
                      <a:pt x="2620" y="522"/>
                    </a:lnTo>
                    <a:cubicBezTo>
                      <a:pt x="2620" y="232"/>
                      <a:pt x="2386" y="0"/>
                      <a:pt x="2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0" name="Google Shape;7900;p35"/>
              <p:cNvSpPr/>
              <p:nvPr/>
            </p:nvSpPr>
            <p:spPr>
              <a:xfrm>
                <a:off x="163984" y="3445382"/>
                <a:ext cx="366325" cy="228964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637" extrusionOk="0">
                    <a:moveTo>
                      <a:pt x="525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115"/>
                    </a:lnTo>
                    <a:cubicBezTo>
                      <a:pt x="0" y="2405"/>
                      <a:pt x="235" y="2637"/>
                      <a:pt x="525" y="2637"/>
                    </a:cubicBezTo>
                    <a:lnTo>
                      <a:pt x="3694" y="2637"/>
                    </a:lnTo>
                    <a:cubicBezTo>
                      <a:pt x="3984" y="2637"/>
                      <a:pt x="4218" y="2405"/>
                      <a:pt x="4218" y="2115"/>
                    </a:cubicBezTo>
                    <a:lnTo>
                      <a:pt x="4218" y="525"/>
                    </a:lnTo>
                    <a:cubicBezTo>
                      <a:pt x="4218" y="235"/>
                      <a:pt x="3984" y="1"/>
                      <a:pt x="36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1" name="Google Shape;7901;p35"/>
              <p:cNvSpPr/>
              <p:nvPr/>
            </p:nvSpPr>
            <p:spPr>
              <a:xfrm>
                <a:off x="455375" y="3918936"/>
                <a:ext cx="47894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455" extrusionOk="0">
                    <a:moveTo>
                      <a:pt x="522" y="1"/>
                    </a:moveTo>
                    <a:cubicBezTo>
                      <a:pt x="235" y="1"/>
                      <a:pt x="0" y="235"/>
                      <a:pt x="0" y="525"/>
                    </a:cubicBezTo>
                    <a:lnTo>
                      <a:pt x="0" y="2930"/>
                    </a:lnTo>
                    <a:cubicBezTo>
                      <a:pt x="0" y="3217"/>
                      <a:pt x="235" y="3454"/>
                      <a:pt x="522" y="3454"/>
                    </a:cubicBezTo>
                    <a:lnTo>
                      <a:pt x="4994" y="3454"/>
                    </a:lnTo>
                    <a:cubicBezTo>
                      <a:pt x="5281" y="3454"/>
                      <a:pt x="5516" y="3220"/>
                      <a:pt x="5516" y="2930"/>
                    </a:cubicBezTo>
                    <a:lnTo>
                      <a:pt x="5516" y="525"/>
                    </a:lnTo>
                    <a:cubicBezTo>
                      <a:pt x="5516" y="235"/>
                      <a:pt x="5281" y="1"/>
                      <a:pt x="4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2" name="Google Shape;7902;p35"/>
              <p:cNvSpPr/>
              <p:nvPr/>
            </p:nvSpPr>
            <p:spPr>
              <a:xfrm>
                <a:off x="2165953" y="4102315"/>
                <a:ext cx="18667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36" extrusionOk="0">
                    <a:moveTo>
                      <a:pt x="525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8" y="1136"/>
                      <a:pt x="525" y="1136"/>
                    </a:cubicBezTo>
                    <a:lnTo>
                      <a:pt x="1627" y="1136"/>
                    </a:lnTo>
                    <a:cubicBezTo>
                      <a:pt x="1917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7" y="0"/>
                      <a:pt x="1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3" name="Google Shape;7903;p35"/>
              <p:cNvSpPr/>
              <p:nvPr/>
            </p:nvSpPr>
            <p:spPr>
              <a:xfrm>
                <a:off x="2989073" y="408538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0"/>
                    </a:moveTo>
                    <a:cubicBezTo>
                      <a:pt x="235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898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1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0"/>
                      <a:pt x="1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4" name="Google Shape;7904;p35"/>
              <p:cNvSpPr/>
              <p:nvPr/>
            </p:nvSpPr>
            <p:spPr>
              <a:xfrm>
                <a:off x="643616" y="2389045"/>
                <a:ext cx="18659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9" extrusionOk="0">
                    <a:moveTo>
                      <a:pt x="525" y="0"/>
                    </a:moveTo>
                    <a:cubicBezTo>
                      <a:pt x="234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4" y="1139"/>
                      <a:pt x="525" y="1139"/>
                    </a:cubicBezTo>
                    <a:lnTo>
                      <a:pt x="1626" y="1139"/>
                    </a:lnTo>
                    <a:cubicBezTo>
                      <a:pt x="1917" y="1139"/>
                      <a:pt x="2148" y="904"/>
                      <a:pt x="2148" y="614"/>
                    </a:cubicBezTo>
                    <a:lnTo>
                      <a:pt x="2148" y="525"/>
                    </a:lnTo>
                    <a:cubicBezTo>
                      <a:pt x="2148" y="235"/>
                      <a:pt x="1917" y="0"/>
                      <a:pt x="16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5" name="Google Shape;7905;p35"/>
              <p:cNvSpPr/>
              <p:nvPr/>
            </p:nvSpPr>
            <p:spPr>
              <a:xfrm>
                <a:off x="119876" y="2985633"/>
                <a:ext cx="18659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36" extrusionOk="0">
                    <a:moveTo>
                      <a:pt x="522" y="1"/>
                    </a:moveTo>
                    <a:cubicBezTo>
                      <a:pt x="232" y="1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2"/>
                      <a:pt x="235" y="1136"/>
                      <a:pt x="522" y="1136"/>
                    </a:cubicBezTo>
                    <a:lnTo>
                      <a:pt x="1624" y="1136"/>
                    </a:lnTo>
                    <a:cubicBezTo>
                      <a:pt x="1914" y="1136"/>
                      <a:pt x="2149" y="902"/>
                      <a:pt x="2149" y="614"/>
                    </a:cubicBezTo>
                    <a:lnTo>
                      <a:pt x="2149" y="522"/>
                    </a:lnTo>
                    <a:cubicBezTo>
                      <a:pt x="2149" y="232"/>
                      <a:pt x="1914" y="1"/>
                      <a:pt x="1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6" name="Google Shape;7906;p35"/>
              <p:cNvSpPr/>
              <p:nvPr/>
            </p:nvSpPr>
            <p:spPr>
              <a:xfrm>
                <a:off x="8545131" y="3141835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1117"/>
                    </a:lnTo>
                    <a:cubicBezTo>
                      <a:pt x="0" y="1404"/>
                      <a:pt x="234" y="1639"/>
                      <a:pt x="525" y="1639"/>
                    </a:cubicBezTo>
                    <a:lnTo>
                      <a:pt x="1414" y="1639"/>
                    </a:lnTo>
                    <a:cubicBezTo>
                      <a:pt x="1702" y="1639"/>
                      <a:pt x="1936" y="1404"/>
                      <a:pt x="1936" y="1117"/>
                    </a:cubicBezTo>
                    <a:lnTo>
                      <a:pt x="1936" y="523"/>
                    </a:lnTo>
                    <a:cubicBezTo>
                      <a:pt x="1936" y="232"/>
                      <a:pt x="1702" y="1"/>
                      <a:pt x="1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7" name="Google Shape;7907;p35"/>
              <p:cNvSpPr/>
              <p:nvPr/>
            </p:nvSpPr>
            <p:spPr>
              <a:xfrm>
                <a:off x="9093703" y="4072793"/>
                <a:ext cx="168272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41" extrusionOk="0">
                    <a:moveTo>
                      <a:pt x="525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1116"/>
                    </a:lnTo>
                    <a:cubicBezTo>
                      <a:pt x="1" y="1406"/>
                      <a:pt x="235" y="1640"/>
                      <a:pt x="525" y="1640"/>
                    </a:cubicBezTo>
                    <a:lnTo>
                      <a:pt x="1415" y="1640"/>
                    </a:lnTo>
                    <a:cubicBezTo>
                      <a:pt x="1703" y="1640"/>
                      <a:pt x="1937" y="1406"/>
                      <a:pt x="1937" y="1116"/>
                    </a:cubicBezTo>
                    <a:lnTo>
                      <a:pt x="1937" y="525"/>
                    </a:lnTo>
                    <a:cubicBezTo>
                      <a:pt x="1937" y="234"/>
                      <a:pt x="1703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8" name="Google Shape;7908;p35"/>
              <p:cNvSpPr/>
              <p:nvPr/>
            </p:nvSpPr>
            <p:spPr>
              <a:xfrm>
                <a:off x="8609296" y="4087293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7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7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9" name="Google Shape;7909;p35"/>
              <p:cNvSpPr/>
              <p:nvPr/>
            </p:nvSpPr>
            <p:spPr>
              <a:xfrm>
                <a:off x="6819705" y="3952364"/>
                <a:ext cx="167924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7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4" y="1407"/>
                      <a:pt x="1934" y="1116"/>
                    </a:cubicBezTo>
                    <a:lnTo>
                      <a:pt x="1934" y="522"/>
                    </a:lnTo>
                    <a:cubicBezTo>
                      <a:pt x="1934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0" name="Google Shape;7910;p35"/>
              <p:cNvSpPr/>
              <p:nvPr/>
            </p:nvSpPr>
            <p:spPr>
              <a:xfrm>
                <a:off x="6322187" y="3843831"/>
                <a:ext cx="168185" cy="14257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5"/>
                    </a:cubicBezTo>
                    <a:lnTo>
                      <a:pt x="0" y="1117"/>
                    </a:lnTo>
                    <a:cubicBezTo>
                      <a:pt x="0" y="1407"/>
                      <a:pt x="234" y="1641"/>
                      <a:pt x="522" y="1641"/>
                    </a:cubicBezTo>
                    <a:lnTo>
                      <a:pt x="1412" y="1641"/>
                    </a:lnTo>
                    <a:cubicBezTo>
                      <a:pt x="1702" y="1641"/>
                      <a:pt x="1936" y="1407"/>
                      <a:pt x="1936" y="1117"/>
                    </a:cubicBezTo>
                    <a:lnTo>
                      <a:pt x="1936" y="525"/>
                    </a:lnTo>
                    <a:cubicBezTo>
                      <a:pt x="1936" y="235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1" name="Google Shape;7911;p35"/>
              <p:cNvSpPr/>
              <p:nvPr/>
            </p:nvSpPr>
            <p:spPr>
              <a:xfrm>
                <a:off x="5514349" y="4005416"/>
                <a:ext cx="16818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9" extrusionOk="0">
                    <a:moveTo>
                      <a:pt x="522" y="1"/>
                    </a:moveTo>
                    <a:cubicBezTo>
                      <a:pt x="232" y="1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2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1"/>
                      <a:pt x="1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2" name="Google Shape;7912;p35"/>
              <p:cNvSpPr/>
              <p:nvPr/>
            </p:nvSpPr>
            <p:spPr>
              <a:xfrm>
                <a:off x="7360116" y="3818911"/>
                <a:ext cx="168185" cy="14222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38" extrusionOk="0">
                    <a:moveTo>
                      <a:pt x="522" y="0"/>
                    </a:moveTo>
                    <a:cubicBezTo>
                      <a:pt x="235" y="0"/>
                      <a:pt x="0" y="232"/>
                      <a:pt x="0" y="522"/>
                    </a:cubicBezTo>
                    <a:lnTo>
                      <a:pt x="0" y="1116"/>
                    </a:lnTo>
                    <a:cubicBezTo>
                      <a:pt x="0" y="1404"/>
                      <a:pt x="235" y="1638"/>
                      <a:pt x="522" y="1638"/>
                    </a:cubicBezTo>
                    <a:lnTo>
                      <a:pt x="1412" y="1638"/>
                    </a:lnTo>
                    <a:cubicBezTo>
                      <a:pt x="1702" y="1638"/>
                      <a:pt x="1936" y="1404"/>
                      <a:pt x="1936" y="1116"/>
                    </a:cubicBezTo>
                    <a:lnTo>
                      <a:pt x="1936" y="522"/>
                    </a:lnTo>
                    <a:cubicBezTo>
                      <a:pt x="1936" y="232"/>
                      <a:pt x="1702" y="0"/>
                      <a:pt x="14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3" name="Google Shape;7913;p35"/>
              <p:cNvSpPr/>
              <p:nvPr/>
            </p:nvSpPr>
            <p:spPr>
              <a:xfrm>
                <a:off x="8112732" y="4120982"/>
                <a:ext cx="168185" cy="14248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641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1116"/>
                    </a:lnTo>
                    <a:cubicBezTo>
                      <a:pt x="0" y="1404"/>
                      <a:pt x="235" y="1641"/>
                      <a:pt x="525" y="1641"/>
                    </a:cubicBezTo>
                    <a:lnTo>
                      <a:pt x="1415" y="1641"/>
                    </a:lnTo>
                    <a:cubicBezTo>
                      <a:pt x="1702" y="1641"/>
                      <a:pt x="1936" y="1406"/>
                      <a:pt x="1936" y="1116"/>
                    </a:cubicBezTo>
                    <a:lnTo>
                      <a:pt x="1936" y="525"/>
                    </a:lnTo>
                    <a:cubicBezTo>
                      <a:pt x="1936" y="235"/>
                      <a:pt x="1702" y="0"/>
                      <a:pt x="14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4" name="Google Shape;7914;p35"/>
              <p:cNvSpPr/>
              <p:nvPr/>
            </p:nvSpPr>
            <p:spPr>
              <a:xfrm>
                <a:off x="8566924" y="2739739"/>
                <a:ext cx="270902" cy="229051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638" extrusionOk="0">
                    <a:moveTo>
                      <a:pt x="525" y="1"/>
                    </a:moveTo>
                    <a:cubicBezTo>
                      <a:pt x="234" y="1"/>
                      <a:pt x="0" y="232"/>
                      <a:pt x="0" y="523"/>
                    </a:cubicBezTo>
                    <a:lnTo>
                      <a:pt x="0" y="2113"/>
                    </a:lnTo>
                    <a:cubicBezTo>
                      <a:pt x="0" y="2403"/>
                      <a:pt x="234" y="2637"/>
                      <a:pt x="525" y="2637"/>
                    </a:cubicBezTo>
                    <a:lnTo>
                      <a:pt x="2595" y="2637"/>
                    </a:lnTo>
                    <a:cubicBezTo>
                      <a:pt x="2885" y="2637"/>
                      <a:pt x="3119" y="2403"/>
                      <a:pt x="3119" y="2113"/>
                    </a:cubicBezTo>
                    <a:lnTo>
                      <a:pt x="3119" y="523"/>
                    </a:lnTo>
                    <a:cubicBezTo>
                      <a:pt x="3119" y="232"/>
                      <a:pt x="2885" y="1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5" name="Google Shape;7915;p35"/>
              <p:cNvSpPr/>
              <p:nvPr/>
            </p:nvSpPr>
            <p:spPr>
              <a:xfrm>
                <a:off x="8362968" y="3735557"/>
                <a:ext cx="354690" cy="29972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2" extrusionOk="0">
                    <a:moveTo>
                      <a:pt x="522" y="1"/>
                    </a:moveTo>
                    <a:cubicBezTo>
                      <a:pt x="234" y="1"/>
                      <a:pt x="0" y="235"/>
                      <a:pt x="0" y="522"/>
                    </a:cubicBezTo>
                    <a:lnTo>
                      <a:pt x="0" y="2930"/>
                    </a:lnTo>
                    <a:cubicBezTo>
                      <a:pt x="0" y="3220"/>
                      <a:pt x="234" y="3452"/>
                      <a:pt x="522" y="3452"/>
                    </a:cubicBezTo>
                    <a:lnTo>
                      <a:pt x="3560" y="3452"/>
                    </a:lnTo>
                    <a:cubicBezTo>
                      <a:pt x="3850" y="3452"/>
                      <a:pt x="4084" y="3220"/>
                      <a:pt x="4084" y="2930"/>
                    </a:cubicBezTo>
                    <a:lnTo>
                      <a:pt x="4084" y="522"/>
                    </a:lnTo>
                    <a:cubicBezTo>
                      <a:pt x="4084" y="235"/>
                      <a:pt x="3850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6" name="Google Shape;7916;p35"/>
              <p:cNvSpPr/>
              <p:nvPr/>
            </p:nvSpPr>
            <p:spPr>
              <a:xfrm>
                <a:off x="8963637" y="3098768"/>
                <a:ext cx="354777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455" extrusionOk="0">
                    <a:moveTo>
                      <a:pt x="522" y="0"/>
                    </a:moveTo>
                    <a:cubicBezTo>
                      <a:pt x="232" y="0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2" y="3454"/>
                    </a:cubicBezTo>
                    <a:lnTo>
                      <a:pt x="3561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0"/>
                      <a:pt x="3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7" name="Google Shape;7917;p35"/>
              <p:cNvSpPr/>
              <p:nvPr/>
            </p:nvSpPr>
            <p:spPr>
              <a:xfrm>
                <a:off x="5736191" y="3918936"/>
                <a:ext cx="354690" cy="299989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3455" extrusionOk="0">
                    <a:moveTo>
                      <a:pt x="525" y="1"/>
                    </a:moveTo>
                    <a:cubicBezTo>
                      <a:pt x="235" y="1"/>
                      <a:pt x="1" y="235"/>
                      <a:pt x="1" y="525"/>
                    </a:cubicBezTo>
                    <a:lnTo>
                      <a:pt x="1" y="2930"/>
                    </a:lnTo>
                    <a:cubicBezTo>
                      <a:pt x="1" y="3217"/>
                      <a:pt x="235" y="3454"/>
                      <a:pt x="525" y="3454"/>
                    </a:cubicBezTo>
                    <a:lnTo>
                      <a:pt x="3560" y="3454"/>
                    </a:lnTo>
                    <a:cubicBezTo>
                      <a:pt x="3851" y="3454"/>
                      <a:pt x="4085" y="3220"/>
                      <a:pt x="4085" y="2930"/>
                    </a:cubicBezTo>
                    <a:lnTo>
                      <a:pt x="4085" y="525"/>
                    </a:lnTo>
                    <a:cubicBezTo>
                      <a:pt x="4085" y="235"/>
                      <a:pt x="3851" y="1"/>
                      <a:pt x="3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8" name="Google Shape;7918;p35"/>
              <p:cNvSpPr/>
              <p:nvPr/>
            </p:nvSpPr>
            <p:spPr>
              <a:xfrm>
                <a:off x="6565389" y="4130881"/>
                <a:ext cx="137882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9" extrusionOk="0">
                    <a:moveTo>
                      <a:pt x="522" y="1"/>
                    </a:moveTo>
                    <a:cubicBezTo>
                      <a:pt x="232" y="1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5"/>
                      <a:pt x="232" y="1139"/>
                      <a:pt x="522" y="1139"/>
                    </a:cubicBezTo>
                    <a:lnTo>
                      <a:pt x="1066" y="1139"/>
                    </a:lnTo>
                    <a:cubicBezTo>
                      <a:pt x="1356" y="1139"/>
                      <a:pt x="1587" y="905"/>
                      <a:pt x="1587" y="614"/>
                    </a:cubicBezTo>
                    <a:lnTo>
                      <a:pt x="1587" y="525"/>
                    </a:lnTo>
                    <a:cubicBezTo>
                      <a:pt x="1587" y="235"/>
                      <a:pt x="1356" y="1"/>
                      <a:pt x="1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9" name="Google Shape;7919;p35"/>
              <p:cNvSpPr/>
              <p:nvPr/>
            </p:nvSpPr>
            <p:spPr>
              <a:xfrm>
                <a:off x="7001608" y="4102315"/>
                <a:ext cx="13840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6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614"/>
                    </a:lnTo>
                    <a:cubicBezTo>
                      <a:pt x="0" y="902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59" y="1136"/>
                      <a:pt x="1593" y="902"/>
                      <a:pt x="1593" y="614"/>
                    </a:cubicBezTo>
                    <a:lnTo>
                      <a:pt x="1593" y="522"/>
                    </a:lnTo>
                    <a:cubicBezTo>
                      <a:pt x="1593" y="232"/>
                      <a:pt x="1359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0" name="Google Shape;7920;p35"/>
              <p:cNvSpPr/>
              <p:nvPr/>
            </p:nvSpPr>
            <p:spPr>
              <a:xfrm>
                <a:off x="8290033" y="3177000"/>
                <a:ext cx="138143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6" extrusionOk="0">
                    <a:moveTo>
                      <a:pt x="522" y="0"/>
                    </a:moveTo>
                    <a:cubicBezTo>
                      <a:pt x="232" y="0"/>
                      <a:pt x="0" y="232"/>
                      <a:pt x="0" y="522"/>
                    </a:cubicBezTo>
                    <a:lnTo>
                      <a:pt x="0" y="614"/>
                    </a:lnTo>
                    <a:cubicBezTo>
                      <a:pt x="0" y="902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91" y="902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1" name="Google Shape;7921;p35"/>
              <p:cNvSpPr/>
              <p:nvPr/>
            </p:nvSpPr>
            <p:spPr>
              <a:xfrm>
                <a:off x="8142774" y="2787494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5" y="0"/>
                    </a:moveTo>
                    <a:cubicBezTo>
                      <a:pt x="235" y="0"/>
                      <a:pt x="0" y="235"/>
                      <a:pt x="0" y="525"/>
                    </a:cubicBezTo>
                    <a:lnTo>
                      <a:pt x="0" y="614"/>
                    </a:lnTo>
                    <a:cubicBezTo>
                      <a:pt x="0" y="904"/>
                      <a:pt x="237" y="1139"/>
                      <a:pt x="525" y="1139"/>
                    </a:cubicBezTo>
                    <a:lnTo>
                      <a:pt x="1069" y="1139"/>
                    </a:lnTo>
                    <a:cubicBezTo>
                      <a:pt x="1356" y="1139"/>
                      <a:pt x="1590" y="904"/>
                      <a:pt x="1590" y="614"/>
                    </a:cubicBezTo>
                    <a:lnTo>
                      <a:pt x="1590" y="525"/>
                    </a:lnTo>
                    <a:cubicBezTo>
                      <a:pt x="1590" y="235"/>
                      <a:pt x="1356" y="0"/>
                      <a:pt x="1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2" name="Google Shape;7922;p35"/>
              <p:cNvSpPr/>
              <p:nvPr/>
            </p:nvSpPr>
            <p:spPr>
              <a:xfrm>
                <a:off x="7610091" y="4085383"/>
                <a:ext cx="138664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36" extrusionOk="0">
                    <a:moveTo>
                      <a:pt x="528" y="0"/>
                    </a:moveTo>
                    <a:cubicBezTo>
                      <a:pt x="238" y="0"/>
                      <a:pt x="6" y="232"/>
                      <a:pt x="6" y="522"/>
                    </a:cubicBezTo>
                    <a:lnTo>
                      <a:pt x="6" y="614"/>
                    </a:lnTo>
                    <a:cubicBezTo>
                      <a:pt x="0" y="898"/>
                      <a:pt x="235" y="1136"/>
                      <a:pt x="528" y="1136"/>
                    </a:cubicBezTo>
                    <a:lnTo>
                      <a:pt x="1072" y="1136"/>
                    </a:lnTo>
                    <a:cubicBezTo>
                      <a:pt x="1362" y="1136"/>
                      <a:pt x="1596" y="901"/>
                      <a:pt x="1596" y="614"/>
                    </a:cubicBezTo>
                    <a:lnTo>
                      <a:pt x="1596" y="522"/>
                    </a:lnTo>
                    <a:cubicBezTo>
                      <a:pt x="1596" y="232"/>
                      <a:pt x="1362" y="0"/>
                      <a:pt x="10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3" name="Google Shape;7923;p35"/>
              <p:cNvSpPr/>
              <p:nvPr/>
            </p:nvSpPr>
            <p:spPr>
              <a:xfrm>
                <a:off x="6680435" y="3702911"/>
                <a:ext cx="137882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136" extrusionOk="0">
                    <a:moveTo>
                      <a:pt x="522" y="0"/>
                    </a:moveTo>
                    <a:cubicBezTo>
                      <a:pt x="232" y="0"/>
                      <a:pt x="0" y="234"/>
                      <a:pt x="0" y="522"/>
                    </a:cubicBezTo>
                    <a:lnTo>
                      <a:pt x="0" y="614"/>
                    </a:lnTo>
                    <a:cubicBezTo>
                      <a:pt x="0" y="904"/>
                      <a:pt x="232" y="1136"/>
                      <a:pt x="522" y="1136"/>
                    </a:cubicBezTo>
                    <a:lnTo>
                      <a:pt x="1066" y="1136"/>
                    </a:lnTo>
                    <a:cubicBezTo>
                      <a:pt x="1356" y="1136"/>
                      <a:pt x="1588" y="904"/>
                      <a:pt x="1588" y="614"/>
                    </a:cubicBezTo>
                    <a:lnTo>
                      <a:pt x="1588" y="522"/>
                    </a:lnTo>
                    <a:cubicBezTo>
                      <a:pt x="1588" y="234"/>
                      <a:pt x="1356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4" name="Google Shape;7924;p35"/>
              <p:cNvSpPr/>
              <p:nvPr/>
            </p:nvSpPr>
            <p:spPr>
              <a:xfrm>
                <a:off x="9131994" y="3834193"/>
                <a:ext cx="138143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139" extrusionOk="0">
                    <a:moveTo>
                      <a:pt x="522" y="0"/>
                    </a:moveTo>
                    <a:cubicBezTo>
                      <a:pt x="235" y="0"/>
                      <a:pt x="1" y="234"/>
                      <a:pt x="1" y="525"/>
                    </a:cubicBezTo>
                    <a:lnTo>
                      <a:pt x="1" y="614"/>
                    </a:lnTo>
                    <a:cubicBezTo>
                      <a:pt x="1" y="904"/>
                      <a:pt x="235" y="1138"/>
                      <a:pt x="522" y="1138"/>
                    </a:cubicBezTo>
                    <a:lnTo>
                      <a:pt x="1066" y="1138"/>
                    </a:lnTo>
                    <a:cubicBezTo>
                      <a:pt x="1357" y="1138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4"/>
                      <a:pt x="1357" y="0"/>
                      <a:pt x="1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5" name="Google Shape;7925;p35"/>
              <p:cNvSpPr/>
              <p:nvPr/>
            </p:nvSpPr>
            <p:spPr>
              <a:xfrm>
                <a:off x="6997700" y="3687368"/>
                <a:ext cx="138229" cy="98897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9" extrusionOk="0">
                    <a:moveTo>
                      <a:pt x="523" y="1"/>
                    </a:moveTo>
                    <a:cubicBezTo>
                      <a:pt x="232" y="1"/>
                      <a:pt x="1" y="235"/>
                      <a:pt x="1" y="525"/>
                    </a:cubicBezTo>
                    <a:lnTo>
                      <a:pt x="1" y="614"/>
                    </a:lnTo>
                    <a:cubicBezTo>
                      <a:pt x="1" y="902"/>
                      <a:pt x="235" y="1139"/>
                      <a:pt x="523" y="1139"/>
                    </a:cubicBezTo>
                    <a:lnTo>
                      <a:pt x="1067" y="1139"/>
                    </a:lnTo>
                    <a:cubicBezTo>
                      <a:pt x="1357" y="1139"/>
                      <a:pt x="1591" y="904"/>
                      <a:pt x="1591" y="614"/>
                    </a:cubicBezTo>
                    <a:lnTo>
                      <a:pt x="1591" y="525"/>
                    </a:lnTo>
                    <a:cubicBezTo>
                      <a:pt x="1591" y="235"/>
                      <a:pt x="1357" y="1"/>
                      <a:pt x="10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6" name="Google Shape;7926;p35"/>
              <p:cNvSpPr/>
              <p:nvPr/>
            </p:nvSpPr>
            <p:spPr>
              <a:xfrm>
                <a:off x="8065933" y="3536724"/>
                <a:ext cx="138229" cy="98636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36" extrusionOk="0">
                    <a:moveTo>
                      <a:pt x="523" y="0"/>
                    </a:moveTo>
                    <a:cubicBezTo>
                      <a:pt x="232" y="0"/>
                      <a:pt x="1" y="232"/>
                      <a:pt x="1" y="522"/>
                    </a:cubicBezTo>
                    <a:lnTo>
                      <a:pt x="1" y="614"/>
                    </a:lnTo>
                    <a:cubicBezTo>
                      <a:pt x="1" y="901"/>
                      <a:pt x="232" y="1136"/>
                      <a:pt x="523" y="1136"/>
                    </a:cubicBezTo>
                    <a:lnTo>
                      <a:pt x="1067" y="1136"/>
                    </a:lnTo>
                    <a:cubicBezTo>
                      <a:pt x="1357" y="1136"/>
                      <a:pt x="1591" y="901"/>
                      <a:pt x="1591" y="614"/>
                    </a:cubicBezTo>
                    <a:lnTo>
                      <a:pt x="1591" y="522"/>
                    </a:lnTo>
                    <a:cubicBezTo>
                      <a:pt x="1591" y="232"/>
                      <a:pt x="1357" y="0"/>
                      <a:pt x="10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7" name="Google Shape;7927;p35"/>
              <p:cNvSpPr/>
              <p:nvPr/>
            </p:nvSpPr>
            <p:spPr>
              <a:xfrm>
                <a:off x="8892438" y="2347368"/>
                <a:ext cx="168445" cy="14231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639" extrusionOk="0">
                    <a:moveTo>
                      <a:pt x="528" y="0"/>
                    </a:moveTo>
                    <a:cubicBezTo>
                      <a:pt x="238" y="0"/>
                      <a:pt x="3" y="232"/>
                      <a:pt x="3" y="522"/>
                    </a:cubicBezTo>
                    <a:lnTo>
                      <a:pt x="3" y="1116"/>
                    </a:lnTo>
                    <a:cubicBezTo>
                      <a:pt x="1" y="1404"/>
                      <a:pt x="238" y="1638"/>
                      <a:pt x="528" y="1638"/>
                    </a:cubicBezTo>
                    <a:lnTo>
                      <a:pt x="1418" y="1638"/>
                    </a:lnTo>
                    <a:cubicBezTo>
                      <a:pt x="1705" y="1638"/>
                      <a:pt x="1940" y="1404"/>
                      <a:pt x="1940" y="1116"/>
                    </a:cubicBezTo>
                    <a:lnTo>
                      <a:pt x="1940" y="522"/>
                    </a:lnTo>
                    <a:cubicBezTo>
                      <a:pt x="1940" y="232"/>
                      <a:pt x="1705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8" name="Google Shape;7928;p35"/>
              <p:cNvSpPr/>
              <p:nvPr/>
            </p:nvSpPr>
            <p:spPr>
              <a:xfrm>
                <a:off x="6119880" y="4249313"/>
                <a:ext cx="419898" cy="184422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124" extrusionOk="0">
                    <a:moveTo>
                      <a:pt x="4325" y="1"/>
                    </a:moveTo>
                    <a:cubicBezTo>
                      <a:pt x="4085" y="807"/>
                      <a:pt x="3309" y="1393"/>
                      <a:pt x="2391" y="1393"/>
                    </a:cubicBezTo>
                    <a:cubicBezTo>
                      <a:pt x="1507" y="1393"/>
                      <a:pt x="757" y="849"/>
                      <a:pt x="489" y="87"/>
                    </a:cubicBezTo>
                    <a:lnTo>
                      <a:pt x="1" y="2124"/>
                    </a:lnTo>
                    <a:lnTo>
                      <a:pt x="4835" y="2124"/>
                    </a:lnTo>
                    <a:lnTo>
                      <a:pt x="43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29" name="Google Shape;7929;p35"/>
              <p:cNvGrpSpPr/>
              <p:nvPr/>
            </p:nvGrpSpPr>
            <p:grpSpPr>
              <a:xfrm>
                <a:off x="455388" y="3843899"/>
                <a:ext cx="1019181" cy="375095"/>
                <a:chOff x="571775" y="3204100"/>
                <a:chExt cx="293450" cy="108000"/>
              </a:xfrm>
            </p:grpSpPr>
            <p:sp>
              <p:nvSpPr>
                <p:cNvPr id="7930" name="Google Shape;7930;p35"/>
                <p:cNvSpPr/>
                <p:nvPr/>
              </p:nvSpPr>
              <p:spPr>
                <a:xfrm>
                  <a:off x="799775" y="3204100"/>
                  <a:ext cx="65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42" extrusionOk="0">
                      <a:moveTo>
                        <a:pt x="522" y="1"/>
                      </a:moveTo>
                      <a:cubicBezTo>
                        <a:pt x="232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2" y="1641"/>
                        <a:pt x="522" y="1641"/>
                      </a:cubicBezTo>
                      <a:lnTo>
                        <a:pt x="2095" y="1641"/>
                      </a:lnTo>
                      <a:cubicBezTo>
                        <a:pt x="2385" y="1641"/>
                        <a:pt x="2617" y="1407"/>
                        <a:pt x="2617" y="1117"/>
                      </a:cubicBezTo>
                      <a:lnTo>
                        <a:pt x="2617" y="525"/>
                      </a:lnTo>
                      <a:cubicBezTo>
                        <a:pt x="2617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1" name="Google Shape;7931;p35"/>
                <p:cNvSpPr/>
                <p:nvPr/>
              </p:nvSpPr>
              <p:spPr>
                <a:xfrm>
                  <a:off x="571775" y="3225725"/>
                  <a:ext cx="13790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2930"/>
                      </a:lnTo>
                      <a:cubicBezTo>
                        <a:pt x="0" y="3217"/>
                        <a:pt x="235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1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1" y="1"/>
                        <a:pt x="49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32" name="Google Shape;7932;p35"/>
              <p:cNvGrpSpPr/>
              <p:nvPr/>
            </p:nvGrpSpPr>
            <p:grpSpPr>
              <a:xfrm>
                <a:off x="5613050" y="1349099"/>
                <a:ext cx="3238979" cy="3095508"/>
                <a:chOff x="1143400" y="2190225"/>
                <a:chExt cx="1248450" cy="1193150"/>
              </a:xfrm>
            </p:grpSpPr>
            <p:sp>
              <p:nvSpPr>
                <p:cNvPr id="7933" name="Google Shape;7933;p35"/>
                <p:cNvSpPr/>
                <p:nvPr/>
              </p:nvSpPr>
              <p:spPr>
                <a:xfrm>
                  <a:off x="1627700" y="2615875"/>
                  <a:ext cx="6155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2049" extrusionOk="0">
                      <a:moveTo>
                        <a:pt x="523" y="1"/>
                      </a:moveTo>
                      <a:cubicBezTo>
                        <a:pt x="235" y="1"/>
                        <a:pt x="1" y="235"/>
                        <a:pt x="1" y="525"/>
                      </a:cubicBezTo>
                      <a:lnTo>
                        <a:pt x="1" y="1527"/>
                      </a:lnTo>
                      <a:cubicBezTo>
                        <a:pt x="1" y="1814"/>
                        <a:pt x="235" y="2048"/>
                        <a:pt x="523" y="2048"/>
                      </a:cubicBezTo>
                      <a:lnTo>
                        <a:pt x="1940" y="2048"/>
                      </a:lnTo>
                      <a:cubicBezTo>
                        <a:pt x="2230" y="2048"/>
                        <a:pt x="2461" y="1814"/>
                        <a:pt x="2461" y="1527"/>
                      </a:cubicBezTo>
                      <a:lnTo>
                        <a:pt x="2461" y="525"/>
                      </a:lnTo>
                      <a:cubicBezTo>
                        <a:pt x="2461" y="235"/>
                        <a:pt x="2230" y="1"/>
                        <a:pt x="1940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4" name="Google Shape;7934;p35"/>
                <p:cNvSpPr/>
                <p:nvPr/>
              </p:nvSpPr>
              <p:spPr>
                <a:xfrm>
                  <a:off x="1808000" y="2777550"/>
                  <a:ext cx="6167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2049" extrusionOk="0">
                      <a:moveTo>
                        <a:pt x="522" y="0"/>
                      </a:moveTo>
                      <a:cubicBezTo>
                        <a:pt x="235" y="0"/>
                        <a:pt x="0" y="235"/>
                        <a:pt x="0" y="525"/>
                      </a:cubicBezTo>
                      <a:lnTo>
                        <a:pt x="0" y="1524"/>
                      </a:lnTo>
                      <a:cubicBezTo>
                        <a:pt x="0" y="1814"/>
                        <a:pt x="235" y="2048"/>
                        <a:pt x="522" y="2048"/>
                      </a:cubicBezTo>
                      <a:lnTo>
                        <a:pt x="1939" y="2048"/>
                      </a:lnTo>
                      <a:cubicBezTo>
                        <a:pt x="2229" y="2048"/>
                        <a:pt x="2461" y="1814"/>
                        <a:pt x="2461" y="1524"/>
                      </a:cubicBezTo>
                      <a:lnTo>
                        <a:pt x="2461" y="525"/>
                      </a:lnTo>
                      <a:cubicBezTo>
                        <a:pt x="2467" y="235"/>
                        <a:pt x="2232" y="0"/>
                        <a:pt x="1939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5" name="Google Shape;7935;p35"/>
                <p:cNvSpPr/>
                <p:nvPr/>
              </p:nvSpPr>
              <p:spPr>
                <a:xfrm>
                  <a:off x="1489750" y="2727950"/>
                  <a:ext cx="99275" cy="8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3299" extrusionOk="0">
                      <a:moveTo>
                        <a:pt x="525" y="1"/>
                      </a:moveTo>
                      <a:cubicBezTo>
                        <a:pt x="235" y="1"/>
                        <a:pt x="1" y="232"/>
                        <a:pt x="1" y="523"/>
                      </a:cubicBezTo>
                      <a:lnTo>
                        <a:pt x="1" y="2777"/>
                      </a:lnTo>
                      <a:cubicBezTo>
                        <a:pt x="1" y="3067"/>
                        <a:pt x="235" y="3298"/>
                        <a:pt x="525" y="3298"/>
                      </a:cubicBezTo>
                      <a:lnTo>
                        <a:pt x="3443" y="3298"/>
                      </a:lnTo>
                      <a:cubicBezTo>
                        <a:pt x="3733" y="3298"/>
                        <a:pt x="3968" y="3067"/>
                        <a:pt x="3968" y="2777"/>
                      </a:cubicBezTo>
                      <a:lnTo>
                        <a:pt x="3968" y="523"/>
                      </a:lnTo>
                      <a:cubicBezTo>
                        <a:pt x="3970" y="235"/>
                        <a:pt x="3733" y="1"/>
                        <a:pt x="3443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6" name="Google Shape;7936;p35"/>
                <p:cNvSpPr/>
                <p:nvPr/>
              </p:nvSpPr>
              <p:spPr>
                <a:xfrm>
                  <a:off x="1733300" y="2516775"/>
                  <a:ext cx="99125" cy="8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3301" extrusionOk="0">
                      <a:moveTo>
                        <a:pt x="522" y="0"/>
                      </a:moveTo>
                      <a:cubicBezTo>
                        <a:pt x="232" y="0"/>
                        <a:pt x="1" y="235"/>
                        <a:pt x="1" y="525"/>
                      </a:cubicBezTo>
                      <a:lnTo>
                        <a:pt x="1" y="2776"/>
                      </a:lnTo>
                      <a:cubicBezTo>
                        <a:pt x="1" y="3066"/>
                        <a:pt x="232" y="3301"/>
                        <a:pt x="522" y="3301"/>
                      </a:cubicBezTo>
                      <a:lnTo>
                        <a:pt x="3440" y="3301"/>
                      </a:lnTo>
                      <a:cubicBezTo>
                        <a:pt x="3731" y="3301"/>
                        <a:pt x="3965" y="3066"/>
                        <a:pt x="3965" y="2776"/>
                      </a:cubicBezTo>
                      <a:lnTo>
                        <a:pt x="3965" y="525"/>
                      </a:lnTo>
                      <a:cubicBezTo>
                        <a:pt x="3965" y="238"/>
                        <a:pt x="3731" y="0"/>
                        <a:pt x="3440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7" name="Google Shape;7937;p35"/>
                <p:cNvSpPr/>
                <p:nvPr/>
              </p:nvSpPr>
              <p:spPr>
                <a:xfrm>
                  <a:off x="1249350" y="2254525"/>
                  <a:ext cx="50575" cy="3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1424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902"/>
                      </a:lnTo>
                      <a:cubicBezTo>
                        <a:pt x="0" y="1192"/>
                        <a:pt x="235" y="1424"/>
                        <a:pt x="522" y="1424"/>
                      </a:cubicBezTo>
                      <a:lnTo>
                        <a:pt x="1498" y="1424"/>
                      </a:lnTo>
                      <a:cubicBezTo>
                        <a:pt x="1788" y="1424"/>
                        <a:pt x="2023" y="1192"/>
                        <a:pt x="2023" y="902"/>
                      </a:cubicBezTo>
                      <a:lnTo>
                        <a:pt x="2023" y="525"/>
                      </a:lnTo>
                      <a:cubicBezTo>
                        <a:pt x="2023" y="235"/>
                        <a:pt x="1788" y="1"/>
                        <a:pt x="1498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8" name="Google Shape;7938;p35"/>
                <p:cNvSpPr/>
                <p:nvPr/>
              </p:nvSpPr>
              <p:spPr>
                <a:xfrm>
                  <a:off x="1494575" y="2629400"/>
                  <a:ext cx="50575" cy="3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1424" extrusionOk="0">
                      <a:moveTo>
                        <a:pt x="525" y="1"/>
                      </a:moveTo>
                      <a:cubicBezTo>
                        <a:pt x="234" y="1"/>
                        <a:pt x="0" y="235"/>
                        <a:pt x="0" y="525"/>
                      </a:cubicBezTo>
                      <a:lnTo>
                        <a:pt x="0" y="902"/>
                      </a:lnTo>
                      <a:cubicBezTo>
                        <a:pt x="0" y="1192"/>
                        <a:pt x="234" y="1424"/>
                        <a:pt x="525" y="1424"/>
                      </a:cubicBezTo>
                      <a:lnTo>
                        <a:pt x="1501" y="1424"/>
                      </a:lnTo>
                      <a:cubicBezTo>
                        <a:pt x="1788" y="1424"/>
                        <a:pt x="2023" y="1192"/>
                        <a:pt x="2023" y="902"/>
                      </a:cubicBezTo>
                      <a:lnTo>
                        <a:pt x="2023" y="525"/>
                      </a:lnTo>
                      <a:cubicBezTo>
                        <a:pt x="2023" y="235"/>
                        <a:pt x="1788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9" name="Google Shape;7939;p35"/>
                <p:cNvSpPr/>
                <p:nvPr/>
              </p:nvSpPr>
              <p:spPr>
                <a:xfrm>
                  <a:off x="1728850" y="2786275"/>
                  <a:ext cx="50575" cy="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1423" extrusionOk="0">
                      <a:moveTo>
                        <a:pt x="522" y="0"/>
                      </a:moveTo>
                      <a:cubicBezTo>
                        <a:pt x="234" y="0"/>
                        <a:pt x="0" y="234"/>
                        <a:pt x="0" y="525"/>
                      </a:cubicBezTo>
                      <a:lnTo>
                        <a:pt x="0" y="901"/>
                      </a:lnTo>
                      <a:cubicBezTo>
                        <a:pt x="0" y="1189"/>
                        <a:pt x="234" y="1423"/>
                        <a:pt x="522" y="1423"/>
                      </a:cubicBezTo>
                      <a:lnTo>
                        <a:pt x="1498" y="1423"/>
                      </a:lnTo>
                      <a:cubicBezTo>
                        <a:pt x="1788" y="1423"/>
                        <a:pt x="2023" y="1189"/>
                        <a:pt x="2023" y="901"/>
                      </a:cubicBezTo>
                      <a:lnTo>
                        <a:pt x="2023" y="525"/>
                      </a:lnTo>
                      <a:cubicBezTo>
                        <a:pt x="2023" y="234"/>
                        <a:pt x="1788" y="0"/>
                        <a:pt x="1498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0" name="Google Shape;7940;p35"/>
                <p:cNvSpPr/>
                <p:nvPr/>
              </p:nvSpPr>
              <p:spPr>
                <a:xfrm>
                  <a:off x="1803600" y="2656600"/>
                  <a:ext cx="50600" cy="3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1424" extrusionOk="0">
                      <a:moveTo>
                        <a:pt x="525" y="1"/>
                      </a:moveTo>
                      <a:cubicBezTo>
                        <a:pt x="235" y="1"/>
                        <a:pt x="1" y="235"/>
                        <a:pt x="1" y="525"/>
                      </a:cubicBezTo>
                      <a:lnTo>
                        <a:pt x="1" y="902"/>
                      </a:lnTo>
                      <a:cubicBezTo>
                        <a:pt x="1" y="1192"/>
                        <a:pt x="235" y="1424"/>
                        <a:pt x="525" y="1424"/>
                      </a:cubicBezTo>
                      <a:lnTo>
                        <a:pt x="1502" y="1424"/>
                      </a:lnTo>
                      <a:cubicBezTo>
                        <a:pt x="1792" y="1424"/>
                        <a:pt x="2023" y="1192"/>
                        <a:pt x="2023" y="902"/>
                      </a:cubicBezTo>
                      <a:lnTo>
                        <a:pt x="2023" y="528"/>
                      </a:lnTo>
                      <a:cubicBezTo>
                        <a:pt x="2023" y="235"/>
                        <a:pt x="1792" y="1"/>
                        <a:pt x="1502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1" name="Google Shape;7941;p35"/>
                <p:cNvSpPr/>
                <p:nvPr/>
              </p:nvSpPr>
              <p:spPr>
                <a:xfrm>
                  <a:off x="2253050" y="2260125"/>
                  <a:ext cx="50575" cy="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1423" extrusionOk="0">
                      <a:moveTo>
                        <a:pt x="522" y="0"/>
                      </a:moveTo>
                      <a:cubicBezTo>
                        <a:pt x="234" y="0"/>
                        <a:pt x="0" y="234"/>
                        <a:pt x="0" y="524"/>
                      </a:cubicBezTo>
                      <a:lnTo>
                        <a:pt x="0" y="901"/>
                      </a:lnTo>
                      <a:cubicBezTo>
                        <a:pt x="0" y="1188"/>
                        <a:pt x="234" y="1423"/>
                        <a:pt x="522" y="1423"/>
                      </a:cubicBezTo>
                      <a:lnTo>
                        <a:pt x="1498" y="1423"/>
                      </a:lnTo>
                      <a:cubicBezTo>
                        <a:pt x="1788" y="1423"/>
                        <a:pt x="2023" y="1188"/>
                        <a:pt x="2023" y="901"/>
                      </a:cubicBezTo>
                      <a:lnTo>
                        <a:pt x="2023" y="524"/>
                      </a:lnTo>
                      <a:cubicBezTo>
                        <a:pt x="2023" y="234"/>
                        <a:pt x="1786" y="0"/>
                        <a:pt x="1498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2" name="Google Shape;7942;p35"/>
                <p:cNvSpPr/>
                <p:nvPr/>
              </p:nvSpPr>
              <p:spPr>
                <a:xfrm>
                  <a:off x="1822575" y="2620475"/>
                  <a:ext cx="50600" cy="3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" h="1424" extrusionOk="0">
                      <a:moveTo>
                        <a:pt x="522" y="1"/>
                      </a:moveTo>
                      <a:cubicBezTo>
                        <a:pt x="232" y="1"/>
                        <a:pt x="0" y="232"/>
                        <a:pt x="0" y="523"/>
                      </a:cubicBezTo>
                      <a:lnTo>
                        <a:pt x="0" y="899"/>
                      </a:lnTo>
                      <a:cubicBezTo>
                        <a:pt x="0" y="1189"/>
                        <a:pt x="232" y="1424"/>
                        <a:pt x="522" y="1424"/>
                      </a:cubicBezTo>
                      <a:lnTo>
                        <a:pt x="1499" y="1424"/>
                      </a:lnTo>
                      <a:cubicBezTo>
                        <a:pt x="1789" y="1424"/>
                        <a:pt x="2023" y="1189"/>
                        <a:pt x="2023" y="899"/>
                      </a:cubicBezTo>
                      <a:lnTo>
                        <a:pt x="2023" y="523"/>
                      </a:lnTo>
                      <a:cubicBezTo>
                        <a:pt x="2023" y="232"/>
                        <a:pt x="1789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3" name="Google Shape;7943;p35"/>
                <p:cNvSpPr/>
                <p:nvPr/>
              </p:nvSpPr>
              <p:spPr>
                <a:xfrm>
                  <a:off x="1665150" y="3001975"/>
                  <a:ext cx="6552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639" extrusionOk="0">
                      <a:moveTo>
                        <a:pt x="525" y="1"/>
                      </a:moveTo>
                      <a:cubicBezTo>
                        <a:pt x="235" y="1"/>
                        <a:pt x="1" y="232"/>
                        <a:pt x="1" y="523"/>
                      </a:cubicBezTo>
                      <a:lnTo>
                        <a:pt x="1" y="1117"/>
                      </a:lnTo>
                      <a:cubicBezTo>
                        <a:pt x="1" y="1404"/>
                        <a:pt x="238" y="1639"/>
                        <a:pt x="525" y="1639"/>
                      </a:cubicBezTo>
                      <a:lnTo>
                        <a:pt x="2099" y="1639"/>
                      </a:lnTo>
                      <a:cubicBezTo>
                        <a:pt x="2386" y="1639"/>
                        <a:pt x="2621" y="1404"/>
                        <a:pt x="2621" y="1117"/>
                      </a:cubicBezTo>
                      <a:lnTo>
                        <a:pt x="2621" y="523"/>
                      </a:lnTo>
                      <a:cubicBezTo>
                        <a:pt x="2621" y="232"/>
                        <a:pt x="2386" y="1"/>
                        <a:pt x="2099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4" name="Google Shape;7944;p35"/>
                <p:cNvSpPr/>
                <p:nvPr/>
              </p:nvSpPr>
              <p:spPr>
                <a:xfrm>
                  <a:off x="1878800" y="3270025"/>
                  <a:ext cx="65500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" h="1641" extrusionOk="0">
                      <a:moveTo>
                        <a:pt x="522" y="0"/>
                      </a:moveTo>
                      <a:cubicBezTo>
                        <a:pt x="234" y="0"/>
                        <a:pt x="0" y="234"/>
                        <a:pt x="0" y="525"/>
                      </a:cubicBezTo>
                      <a:lnTo>
                        <a:pt x="0" y="1116"/>
                      </a:lnTo>
                      <a:cubicBezTo>
                        <a:pt x="0" y="1406"/>
                        <a:pt x="234" y="1640"/>
                        <a:pt x="522" y="1640"/>
                      </a:cubicBezTo>
                      <a:lnTo>
                        <a:pt x="2095" y="1640"/>
                      </a:lnTo>
                      <a:cubicBezTo>
                        <a:pt x="2385" y="1640"/>
                        <a:pt x="2620" y="1406"/>
                        <a:pt x="2620" y="1116"/>
                      </a:cubicBezTo>
                      <a:lnTo>
                        <a:pt x="2620" y="525"/>
                      </a:lnTo>
                      <a:cubicBezTo>
                        <a:pt x="2620" y="234"/>
                        <a:pt x="2385" y="0"/>
                        <a:pt x="2095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5" name="Google Shape;7945;p35"/>
                <p:cNvSpPr/>
                <p:nvPr/>
              </p:nvSpPr>
              <p:spPr>
                <a:xfrm>
                  <a:off x="1690200" y="3274200"/>
                  <a:ext cx="655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641" extrusionOk="0">
                      <a:moveTo>
                        <a:pt x="525" y="0"/>
                      </a:moveTo>
                      <a:cubicBezTo>
                        <a:pt x="235" y="0"/>
                        <a:pt x="0" y="235"/>
                        <a:pt x="0" y="525"/>
                      </a:cubicBezTo>
                      <a:lnTo>
                        <a:pt x="0" y="1116"/>
                      </a:lnTo>
                      <a:cubicBezTo>
                        <a:pt x="0" y="1407"/>
                        <a:pt x="235" y="1641"/>
                        <a:pt x="525" y="1641"/>
                      </a:cubicBezTo>
                      <a:lnTo>
                        <a:pt x="2096" y="1641"/>
                      </a:lnTo>
                      <a:cubicBezTo>
                        <a:pt x="2386" y="1641"/>
                        <a:pt x="2620" y="1407"/>
                        <a:pt x="2620" y="1116"/>
                      </a:cubicBezTo>
                      <a:lnTo>
                        <a:pt x="2620" y="525"/>
                      </a:lnTo>
                      <a:cubicBezTo>
                        <a:pt x="2620" y="235"/>
                        <a:pt x="2386" y="0"/>
                        <a:pt x="2096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6" name="Google Shape;7946;p35"/>
                <p:cNvSpPr/>
                <p:nvPr/>
              </p:nvSpPr>
              <p:spPr>
                <a:xfrm>
                  <a:off x="1378450" y="3165950"/>
                  <a:ext cx="65500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" h="1639" extrusionOk="0">
                      <a:moveTo>
                        <a:pt x="525" y="1"/>
                      </a:moveTo>
                      <a:cubicBezTo>
                        <a:pt x="234" y="1"/>
                        <a:pt x="0" y="235"/>
                        <a:pt x="0" y="522"/>
                      </a:cubicBezTo>
                      <a:lnTo>
                        <a:pt x="0" y="1117"/>
                      </a:lnTo>
                      <a:cubicBezTo>
                        <a:pt x="0" y="1401"/>
                        <a:pt x="234" y="1638"/>
                        <a:pt x="525" y="1638"/>
                      </a:cubicBezTo>
                      <a:lnTo>
                        <a:pt x="2095" y="1638"/>
                      </a:lnTo>
                      <a:cubicBezTo>
                        <a:pt x="2385" y="1638"/>
                        <a:pt x="2620" y="1407"/>
                        <a:pt x="2620" y="1117"/>
                      </a:cubicBezTo>
                      <a:lnTo>
                        <a:pt x="2620" y="522"/>
                      </a:lnTo>
                      <a:cubicBezTo>
                        <a:pt x="2620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7" name="Google Shape;7947;p35"/>
                <p:cNvSpPr/>
                <p:nvPr/>
              </p:nvSpPr>
              <p:spPr>
                <a:xfrm>
                  <a:off x="1400275" y="2856225"/>
                  <a:ext cx="65450" cy="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38" extrusionOk="0">
                      <a:moveTo>
                        <a:pt x="522" y="0"/>
                      </a:moveTo>
                      <a:cubicBezTo>
                        <a:pt x="232" y="0"/>
                        <a:pt x="0" y="232"/>
                        <a:pt x="0" y="522"/>
                      </a:cubicBezTo>
                      <a:lnTo>
                        <a:pt x="0" y="1116"/>
                      </a:lnTo>
                      <a:cubicBezTo>
                        <a:pt x="0" y="1401"/>
                        <a:pt x="232" y="1638"/>
                        <a:pt x="522" y="1638"/>
                      </a:cubicBezTo>
                      <a:lnTo>
                        <a:pt x="2095" y="1638"/>
                      </a:lnTo>
                      <a:cubicBezTo>
                        <a:pt x="2386" y="1638"/>
                        <a:pt x="2617" y="1404"/>
                        <a:pt x="2617" y="1116"/>
                      </a:cubicBezTo>
                      <a:lnTo>
                        <a:pt x="2617" y="522"/>
                      </a:lnTo>
                      <a:cubicBezTo>
                        <a:pt x="2617" y="232"/>
                        <a:pt x="2386" y="0"/>
                        <a:pt x="2095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8" name="Google Shape;7948;p35"/>
                <p:cNvSpPr/>
                <p:nvPr/>
              </p:nvSpPr>
              <p:spPr>
                <a:xfrm>
                  <a:off x="1203800" y="3196925"/>
                  <a:ext cx="65525" cy="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638" extrusionOk="0">
                      <a:moveTo>
                        <a:pt x="525" y="0"/>
                      </a:moveTo>
                      <a:cubicBezTo>
                        <a:pt x="235" y="0"/>
                        <a:pt x="0" y="232"/>
                        <a:pt x="0" y="522"/>
                      </a:cubicBezTo>
                      <a:lnTo>
                        <a:pt x="0" y="1116"/>
                      </a:lnTo>
                      <a:cubicBezTo>
                        <a:pt x="0" y="1404"/>
                        <a:pt x="235" y="1638"/>
                        <a:pt x="525" y="1638"/>
                      </a:cubicBezTo>
                      <a:lnTo>
                        <a:pt x="2098" y="1638"/>
                      </a:lnTo>
                      <a:cubicBezTo>
                        <a:pt x="2386" y="1638"/>
                        <a:pt x="2620" y="1404"/>
                        <a:pt x="2620" y="1116"/>
                      </a:cubicBezTo>
                      <a:lnTo>
                        <a:pt x="2620" y="522"/>
                      </a:lnTo>
                      <a:cubicBezTo>
                        <a:pt x="2620" y="232"/>
                        <a:pt x="2386" y="0"/>
                        <a:pt x="2098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9" name="Google Shape;7949;p35"/>
                <p:cNvSpPr/>
                <p:nvPr/>
              </p:nvSpPr>
              <p:spPr>
                <a:xfrm>
                  <a:off x="1496925" y="3283900"/>
                  <a:ext cx="655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" h="1641" extrusionOk="0">
                      <a:moveTo>
                        <a:pt x="523" y="0"/>
                      </a:moveTo>
                      <a:cubicBezTo>
                        <a:pt x="235" y="0"/>
                        <a:pt x="1" y="235"/>
                        <a:pt x="1" y="525"/>
                      </a:cubicBezTo>
                      <a:lnTo>
                        <a:pt x="1" y="1116"/>
                      </a:lnTo>
                      <a:cubicBezTo>
                        <a:pt x="1" y="1404"/>
                        <a:pt x="235" y="1641"/>
                        <a:pt x="523" y="1641"/>
                      </a:cubicBezTo>
                      <a:lnTo>
                        <a:pt x="2096" y="1641"/>
                      </a:lnTo>
                      <a:cubicBezTo>
                        <a:pt x="2386" y="1641"/>
                        <a:pt x="2621" y="1406"/>
                        <a:pt x="2621" y="1116"/>
                      </a:cubicBezTo>
                      <a:lnTo>
                        <a:pt x="2621" y="525"/>
                      </a:lnTo>
                      <a:cubicBezTo>
                        <a:pt x="2621" y="235"/>
                        <a:pt x="2386" y="0"/>
                        <a:pt x="2096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0" name="Google Shape;7950;p35"/>
                <p:cNvSpPr/>
                <p:nvPr/>
              </p:nvSpPr>
              <p:spPr>
                <a:xfrm>
                  <a:off x="1673675" y="2886200"/>
                  <a:ext cx="105400" cy="6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" h="2638" extrusionOk="0">
                      <a:moveTo>
                        <a:pt x="522" y="1"/>
                      </a:moveTo>
                      <a:cubicBezTo>
                        <a:pt x="232" y="1"/>
                        <a:pt x="0" y="232"/>
                        <a:pt x="0" y="523"/>
                      </a:cubicBezTo>
                      <a:lnTo>
                        <a:pt x="0" y="2113"/>
                      </a:lnTo>
                      <a:cubicBezTo>
                        <a:pt x="0" y="2403"/>
                        <a:pt x="232" y="2637"/>
                        <a:pt x="522" y="2637"/>
                      </a:cubicBezTo>
                      <a:lnTo>
                        <a:pt x="3691" y="2637"/>
                      </a:lnTo>
                      <a:cubicBezTo>
                        <a:pt x="3981" y="2637"/>
                        <a:pt x="4216" y="2403"/>
                        <a:pt x="4216" y="2113"/>
                      </a:cubicBezTo>
                      <a:lnTo>
                        <a:pt x="4216" y="523"/>
                      </a:lnTo>
                      <a:cubicBezTo>
                        <a:pt x="4216" y="232"/>
                        <a:pt x="3981" y="1"/>
                        <a:pt x="3691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1" name="Google Shape;7951;p35"/>
                <p:cNvSpPr/>
                <p:nvPr/>
              </p:nvSpPr>
              <p:spPr>
                <a:xfrm>
                  <a:off x="1594225" y="3172925"/>
                  <a:ext cx="138050" cy="8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3452" extrusionOk="0">
                      <a:moveTo>
                        <a:pt x="528" y="1"/>
                      </a:moveTo>
                      <a:cubicBezTo>
                        <a:pt x="238" y="1"/>
                        <a:pt x="4" y="235"/>
                        <a:pt x="4" y="522"/>
                      </a:cubicBezTo>
                      <a:lnTo>
                        <a:pt x="4" y="2930"/>
                      </a:lnTo>
                      <a:cubicBezTo>
                        <a:pt x="1" y="3220"/>
                        <a:pt x="238" y="3452"/>
                        <a:pt x="528" y="3452"/>
                      </a:cubicBezTo>
                      <a:lnTo>
                        <a:pt x="4997" y="3452"/>
                      </a:lnTo>
                      <a:cubicBezTo>
                        <a:pt x="5287" y="3452"/>
                        <a:pt x="5522" y="3220"/>
                        <a:pt x="5522" y="2930"/>
                      </a:cubicBezTo>
                      <a:lnTo>
                        <a:pt x="5522" y="522"/>
                      </a:lnTo>
                      <a:cubicBezTo>
                        <a:pt x="5522" y="235"/>
                        <a:pt x="5287" y="1"/>
                        <a:pt x="4997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2" name="Google Shape;7952;p35"/>
                <p:cNvSpPr/>
                <p:nvPr/>
              </p:nvSpPr>
              <p:spPr>
                <a:xfrm>
                  <a:off x="1828025" y="2989575"/>
                  <a:ext cx="13805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2" h="3455" extrusionOk="0">
                      <a:moveTo>
                        <a:pt x="527" y="0"/>
                      </a:moveTo>
                      <a:cubicBezTo>
                        <a:pt x="237" y="0"/>
                        <a:pt x="6" y="235"/>
                        <a:pt x="6" y="525"/>
                      </a:cubicBezTo>
                      <a:lnTo>
                        <a:pt x="6" y="2930"/>
                      </a:lnTo>
                      <a:cubicBezTo>
                        <a:pt x="0" y="3217"/>
                        <a:pt x="234" y="3454"/>
                        <a:pt x="525" y="3454"/>
                      </a:cubicBezTo>
                      <a:lnTo>
                        <a:pt x="4999" y="3454"/>
                      </a:lnTo>
                      <a:cubicBezTo>
                        <a:pt x="5287" y="3454"/>
                        <a:pt x="5521" y="3220"/>
                        <a:pt x="5521" y="2930"/>
                      </a:cubicBezTo>
                      <a:lnTo>
                        <a:pt x="5521" y="525"/>
                      </a:lnTo>
                      <a:cubicBezTo>
                        <a:pt x="5521" y="235"/>
                        <a:pt x="5287" y="0"/>
                        <a:pt x="4999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3" name="Google Shape;7953;p35"/>
                <p:cNvSpPr/>
                <p:nvPr/>
              </p:nvSpPr>
              <p:spPr>
                <a:xfrm>
                  <a:off x="1565925" y="3012100"/>
                  <a:ext cx="53725" cy="2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136" extrusionOk="0">
                      <a:moveTo>
                        <a:pt x="522" y="0"/>
                      </a:moveTo>
                      <a:cubicBezTo>
                        <a:pt x="232" y="0"/>
                        <a:pt x="0" y="232"/>
                        <a:pt x="0" y="522"/>
                      </a:cubicBezTo>
                      <a:lnTo>
                        <a:pt x="0" y="614"/>
                      </a:lnTo>
                      <a:cubicBezTo>
                        <a:pt x="0" y="902"/>
                        <a:pt x="232" y="1136"/>
                        <a:pt x="522" y="1136"/>
                      </a:cubicBezTo>
                      <a:lnTo>
                        <a:pt x="1624" y="1136"/>
                      </a:lnTo>
                      <a:cubicBezTo>
                        <a:pt x="1914" y="1136"/>
                        <a:pt x="2148" y="902"/>
                        <a:pt x="2148" y="614"/>
                      </a:cubicBezTo>
                      <a:lnTo>
                        <a:pt x="2148" y="522"/>
                      </a:lnTo>
                      <a:cubicBezTo>
                        <a:pt x="2148" y="232"/>
                        <a:pt x="1914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4" name="Google Shape;7954;p35"/>
                <p:cNvSpPr/>
                <p:nvPr/>
              </p:nvSpPr>
              <p:spPr>
                <a:xfrm>
                  <a:off x="1508575" y="2899950"/>
                  <a:ext cx="53725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139" extrusionOk="0">
                      <a:moveTo>
                        <a:pt x="525" y="0"/>
                      </a:moveTo>
                      <a:cubicBezTo>
                        <a:pt x="235" y="0"/>
                        <a:pt x="1" y="235"/>
                        <a:pt x="1" y="525"/>
                      </a:cubicBezTo>
                      <a:lnTo>
                        <a:pt x="1" y="614"/>
                      </a:lnTo>
                      <a:cubicBezTo>
                        <a:pt x="1" y="904"/>
                        <a:pt x="235" y="1139"/>
                        <a:pt x="525" y="1139"/>
                      </a:cubicBezTo>
                      <a:lnTo>
                        <a:pt x="1627" y="1139"/>
                      </a:lnTo>
                      <a:cubicBezTo>
                        <a:pt x="1915" y="1139"/>
                        <a:pt x="2149" y="904"/>
                        <a:pt x="2149" y="614"/>
                      </a:cubicBezTo>
                      <a:lnTo>
                        <a:pt x="2149" y="525"/>
                      </a:lnTo>
                      <a:cubicBezTo>
                        <a:pt x="2149" y="235"/>
                        <a:pt x="1915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5" name="Google Shape;7955;p35"/>
                <p:cNvSpPr/>
                <p:nvPr/>
              </p:nvSpPr>
              <p:spPr>
                <a:xfrm>
                  <a:off x="1301300" y="3273650"/>
                  <a:ext cx="53725" cy="2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136" extrusionOk="0">
                      <a:moveTo>
                        <a:pt x="522" y="0"/>
                      </a:moveTo>
                      <a:cubicBezTo>
                        <a:pt x="235" y="0"/>
                        <a:pt x="1" y="232"/>
                        <a:pt x="1" y="522"/>
                      </a:cubicBezTo>
                      <a:lnTo>
                        <a:pt x="1" y="614"/>
                      </a:lnTo>
                      <a:cubicBezTo>
                        <a:pt x="1" y="898"/>
                        <a:pt x="235" y="1136"/>
                        <a:pt x="522" y="1136"/>
                      </a:cubicBezTo>
                      <a:lnTo>
                        <a:pt x="1624" y="1136"/>
                      </a:lnTo>
                      <a:cubicBezTo>
                        <a:pt x="1914" y="1136"/>
                        <a:pt x="2149" y="901"/>
                        <a:pt x="2149" y="614"/>
                      </a:cubicBezTo>
                      <a:lnTo>
                        <a:pt x="2149" y="522"/>
                      </a:lnTo>
                      <a:cubicBezTo>
                        <a:pt x="2149" y="232"/>
                        <a:pt x="1914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6" name="Google Shape;7956;p35"/>
                <p:cNvSpPr/>
                <p:nvPr/>
              </p:nvSpPr>
              <p:spPr>
                <a:xfrm>
                  <a:off x="1893575" y="3201325"/>
                  <a:ext cx="53725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139" extrusionOk="0">
                      <a:moveTo>
                        <a:pt x="525" y="0"/>
                      </a:moveTo>
                      <a:cubicBezTo>
                        <a:pt x="235" y="0"/>
                        <a:pt x="1" y="234"/>
                        <a:pt x="1" y="525"/>
                      </a:cubicBezTo>
                      <a:lnTo>
                        <a:pt x="1" y="614"/>
                      </a:lnTo>
                      <a:cubicBezTo>
                        <a:pt x="1" y="904"/>
                        <a:pt x="235" y="1138"/>
                        <a:pt x="525" y="1138"/>
                      </a:cubicBezTo>
                      <a:lnTo>
                        <a:pt x="1627" y="1138"/>
                      </a:lnTo>
                      <a:cubicBezTo>
                        <a:pt x="1917" y="1138"/>
                        <a:pt x="2149" y="904"/>
                        <a:pt x="2149" y="614"/>
                      </a:cubicBezTo>
                      <a:lnTo>
                        <a:pt x="2149" y="525"/>
                      </a:lnTo>
                      <a:cubicBezTo>
                        <a:pt x="2149" y="234"/>
                        <a:pt x="1917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7" name="Google Shape;7957;p35"/>
                <p:cNvSpPr/>
                <p:nvPr/>
              </p:nvSpPr>
              <p:spPr>
                <a:xfrm>
                  <a:off x="1478600" y="3115675"/>
                  <a:ext cx="53725" cy="2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136" extrusionOk="0">
                      <a:moveTo>
                        <a:pt x="525" y="0"/>
                      </a:moveTo>
                      <a:cubicBezTo>
                        <a:pt x="235" y="0"/>
                        <a:pt x="0" y="232"/>
                        <a:pt x="0" y="522"/>
                      </a:cubicBezTo>
                      <a:lnTo>
                        <a:pt x="0" y="614"/>
                      </a:lnTo>
                      <a:cubicBezTo>
                        <a:pt x="0" y="901"/>
                        <a:pt x="235" y="1136"/>
                        <a:pt x="525" y="1136"/>
                      </a:cubicBezTo>
                      <a:lnTo>
                        <a:pt x="1627" y="1136"/>
                      </a:lnTo>
                      <a:cubicBezTo>
                        <a:pt x="1917" y="1136"/>
                        <a:pt x="2148" y="901"/>
                        <a:pt x="2148" y="614"/>
                      </a:cubicBezTo>
                      <a:lnTo>
                        <a:pt x="2148" y="522"/>
                      </a:lnTo>
                      <a:cubicBezTo>
                        <a:pt x="2148" y="232"/>
                        <a:pt x="1917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8" name="Google Shape;7958;p35"/>
                <p:cNvSpPr/>
                <p:nvPr/>
              </p:nvSpPr>
              <p:spPr>
                <a:xfrm>
                  <a:off x="1411925" y="2962025"/>
                  <a:ext cx="53725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139" extrusionOk="0">
                      <a:moveTo>
                        <a:pt x="525" y="0"/>
                      </a:moveTo>
                      <a:cubicBezTo>
                        <a:pt x="235" y="0"/>
                        <a:pt x="0" y="235"/>
                        <a:pt x="0" y="525"/>
                      </a:cubicBezTo>
                      <a:lnTo>
                        <a:pt x="0" y="614"/>
                      </a:lnTo>
                      <a:cubicBezTo>
                        <a:pt x="0" y="904"/>
                        <a:pt x="237" y="1139"/>
                        <a:pt x="525" y="1139"/>
                      </a:cubicBezTo>
                      <a:lnTo>
                        <a:pt x="1627" y="1139"/>
                      </a:lnTo>
                      <a:cubicBezTo>
                        <a:pt x="1914" y="1139"/>
                        <a:pt x="2148" y="904"/>
                        <a:pt x="2148" y="614"/>
                      </a:cubicBezTo>
                      <a:lnTo>
                        <a:pt x="2148" y="525"/>
                      </a:lnTo>
                      <a:cubicBezTo>
                        <a:pt x="2148" y="235"/>
                        <a:pt x="1914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9" name="Google Shape;7959;p35"/>
                <p:cNvSpPr/>
                <p:nvPr/>
              </p:nvSpPr>
              <p:spPr>
                <a:xfrm>
                  <a:off x="1800400" y="2773225"/>
                  <a:ext cx="6557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" h="1639" extrusionOk="0">
                      <a:moveTo>
                        <a:pt x="528" y="0"/>
                      </a:moveTo>
                      <a:cubicBezTo>
                        <a:pt x="237" y="0"/>
                        <a:pt x="3" y="232"/>
                        <a:pt x="3" y="522"/>
                      </a:cubicBezTo>
                      <a:lnTo>
                        <a:pt x="3" y="1116"/>
                      </a:lnTo>
                      <a:cubicBezTo>
                        <a:pt x="0" y="1404"/>
                        <a:pt x="237" y="1638"/>
                        <a:pt x="528" y="1638"/>
                      </a:cubicBezTo>
                      <a:lnTo>
                        <a:pt x="2098" y="1638"/>
                      </a:lnTo>
                      <a:cubicBezTo>
                        <a:pt x="2388" y="1638"/>
                        <a:pt x="2623" y="1404"/>
                        <a:pt x="2623" y="1116"/>
                      </a:cubicBezTo>
                      <a:lnTo>
                        <a:pt x="2623" y="522"/>
                      </a:lnTo>
                      <a:cubicBezTo>
                        <a:pt x="2623" y="232"/>
                        <a:pt x="2388" y="0"/>
                        <a:pt x="2098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0" name="Google Shape;7960;p35"/>
                <p:cNvSpPr/>
                <p:nvPr/>
              </p:nvSpPr>
              <p:spPr>
                <a:xfrm>
                  <a:off x="2261000" y="3204100"/>
                  <a:ext cx="48425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42" extrusionOk="0">
                      <a:moveTo>
                        <a:pt x="522" y="1"/>
                      </a:moveTo>
                      <a:cubicBezTo>
                        <a:pt x="234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4" y="1641"/>
                        <a:pt x="522" y="1641"/>
                      </a:cubicBezTo>
                      <a:lnTo>
                        <a:pt x="1412" y="1641"/>
                      </a:lnTo>
                      <a:cubicBezTo>
                        <a:pt x="1702" y="1641"/>
                        <a:pt x="1936" y="1407"/>
                        <a:pt x="1936" y="1117"/>
                      </a:cubicBezTo>
                      <a:lnTo>
                        <a:pt x="1936" y="525"/>
                      </a:lnTo>
                      <a:cubicBezTo>
                        <a:pt x="1936" y="235"/>
                        <a:pt x="1702" y="1"/>
                        <a:pt x="1412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1" name="Google Shape;7961;p35"/>
                <p:cNvSpPr/>
                <p:nvPr/>
              </p:nvSpPr>
              <p:spPr>
                <a:xfrm>
                  <a:off x="2150525" y="2977025"/>
                  <a:ext cx="48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41" extrusionOk="0">
                      <a:moveTo>
                        <a:pt x="525" y="0"/>
                      </a:moveTo>
                      <a:cubicBezTo>
                        <a:pt x="234" y="0"/>
                        <a:pt x="0" y="235"/>
                        <a:pt x="0" y="525"/>
                      </a:cubicBezTo>
                      <a:lnTo>
                        <a:pt x="0" y="1116"/>
                      </a:lnTo>
                      <a:cubicBezTo>
                        <a:pt x="0" y="1403"/>
                        <a:pt x="234" y="1641"/>
                        <a:pt x="525" y="1641"/>
                      </a:cubicBezTo>
                      <a:lnTo>
                        <a:pt x="1412" y="1641"/>
                      </a:lnTo>
                      <a:cubicBezTo>
                        <a:pt x="1702" y="1641"/>
                        <a:pt x="1936" y="1406"/>
                        <a:pt x="1936" y="1116"/>
                      </a:cubicBezTo>
                      <a:lnTo>
                        <a:pt x="1936" y="525"/>
                      </a:lnTo>
                      <a:cubicBezTo>
                        <a:pt x="1936" y="235"/>
                        <a:pt x="1702" y="0"/>
                        <a:pt x="1412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2" name="Google Shape;7962;p35"/>
                <p:cNvSpPr/>
                <p:nvPr/>
              </p:nvSpPr>
              <p:spPr>
                <a:xfrm>
                  <a:off x="2028400" y="3250625"/>
                  <a:ext cx="4842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39" extrusionOk="0">
                      <a:moveTo>
                        <a:pt x="522" y="1"/>
                      </a:moveTo>
                      <a:cubicBezTo>
                        <a:pt x="232" y="1"/>
                        <a:pt x="0" y="232"/>
                        <a:pt x="0" y="522"/>
                      </a:cubicBezTo>
                      <a:lnTo>
                        <a:pt x="0" y="1116"/>
                      </a:lnTo>
                      <a:cubicBezTo>
                        <a:pt x="0" y="1404"/>
                        <a:pt x="232" y="1638"/>
                        <a:pt x="522" y="1638"/>
                      </a:cubicBezTo>
                      <a:lnTo>
                        <a:pt x="1412" y="1638"/>
                      </a:lnTo>
                      <a:cubicBezTo>
                        <a:pt x="1702" y="1638"/>
                        <a:pt x="1936" y="1404"/>
                        <a:pt x="1936" y="1116"/>
                      </a:cubicBezTo>
                      <a:lnTo>
                        <a:pt x="1936" y="522"/>
                      </a:lnTo>
                      <a:cubicBezTo>
                        <a:pt x="1936" y="232"/>
                        <a:pt x="1702" y="1"/>
                        <a:pt x="1412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3" name="Google Shape;7963;p35"/>
                <p:cNvSpPr/>
                <p:nvPr/>
              </p:nvSpPr>
              <p:spPr>
                <a:xfrm>
                  <a:off x="2015625" y="2775675"/>
                  <a:ext cx="48425" cy="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38" extrusionOk="0">
                      <a:moveTo>
                        <a:pt x="525" y="0"/>
                      </a:moveTo>
                      <a:cubicBezTo>
                        <a:pt x="235" y="0"/>
                        <a:pt x="1" y="232"/>
                        <a:pt x="1" y="522"/>
                      </a:cubicBezTo>
                      <a:lnTo>
                        <a:pt x="1" y="1116"/>
                      </a:lnTo>
                      <a:cubicBezTo>
                        <a:pt x="1" y="1403"/>
                        <a:pt x="235" y="1638"/>
                        <a:pt x="525" y="1638"/>
                      </a:cubicBezTo>
                      <a:lnTo>
                        <a:pt x="1415" y="1638"/>
                      </a:lnTo>
                      <a:cubicBezTo>
                        <a:pt x="1702" y="1638"/>
                        <a:pt x="1937" y="1403"/>
                        <a:pt x="1937" y="1116"/>
                      </a:cubicBezTo>
                      <a:lnTo>
                        <a:pt x="1937" y="522"/>
                      </a:lnTo>
                      <a:cubicBezTo>
                        <a:pt x="1937" y="232"/>
                        <a:pt x="1702" y="0"/>
                        <a:pt x="1415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4" name="Google Shape;7964;p35"/>
                <p:cNvSpPr/>
                <p:nvPr/>
              </p:nvSpPr>
              <p:spPr>
                <a:xfrm>
                  <a:off x="2030200" y="3089375"/>
                  <a:ext cx="78075" cy="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2637" extrusionOk="0">
                      <a:moveTo>
                        <a:pt x="528" y="1"/>
                      </a:moveTo>
                      <a:cubicBezTo>
                        <a:pt x="238" y="1"/>
                        <a:pt x="3" y="235"/>
                        <a:pt x="3" y="525"/>
                      </a:cubicBezTo>
                      <a:lnTo>
                        <a:pt x="3" y="2115"/>
                      </a:lnTo>
                      <a:cubicBezTo>
                        <a:pt x="1" y="2405"/>
                        <a:pt x="235" y="2637"/>
                        <a:pt x="528" y="2637"/>
                      </a:cubicBezTo>
                      <a:lnTo>
                        <a:pt x="2598" y="2637"/>
                      </a:lnTo>
                      <a:cubicBezTo>
                        <a:pt x="2888" y="2637"/>
                        <a:pt x="3122" y="2405"/>
                        <a:pt x="3122" y="2115"/>
                      </a:cubicBezTo>
                      <a:lnTo>
                        <a:pt x="3122" y="525"/>
                      </a:lnTo>
                      <a:cubicBezTo>
                        <a:pt x="3122" y="235"/>
                        <a:pt x="2888" y="1"/>
                        <a:pt x="2598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5" name="Google Shape;7965;p35"/>
                <p:cNvSpPr/>
                <p:nvPr/>
              </p:nvSpPr>
              <p:spPr>
                <a:xfrm>
                  <a:off x="2092275" y="3225725"/>
                  <a:ext cx="102125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" h="3455" extrusionOk="0">
                      <a:moveTo>
                        <a:pt x="525" y="1"/>
                      </a:moveTo>
                      <a:cubicBezTo>
                        <a:pt x="235" y="1"/>
                        <a:pt x="1" y="235"/>
                        <a:pt x="1" y="525"/>
                      </a:cubicBezTo>
                      <a:lnTo>
                        <a:pt x="1" y="2930"/>
                      </a:lnTo>
                      <a:cubicBezTo>
                        <a:pt x="1" y="3217"/>
                        <a:pt x="235" y="3454"/>
                        <a:pt x="525" y="3454"/>
                      </a:cubicBezTo>
                      <a:lnTo>
                        <a:pt x="3560" y="3454"/>
                      </a:lnTo>
                      <a:cubicBezTo>
                        <a:pt x="3851" y="3454"/>
                        <a:pt x="4085" y="3220"/>
                        <a:pt x="4085" y="2930"/>
                      </a:cubicBezTo>
                      <a:lnTo>
                        <a:pt x="4085" y="525"/>
                      </a:lnTo>
                      <a:cubicBezTo>
                        <a:pt x="4085" y="235"/>
                        <a:pt x="3851" y="1"/>
                        <a:pt x="3560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6" name="Google Shape;7966;p35"/>
                <p:cNvSpPr/>
                <p:nvPr/>
              </p:nvSpPr>
              <p:spPr>
                <a:xfrm>
                  <a:off x="2132375" y="2785225"/>
                  <a:ext cx="39775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" h="1139" extrusionOk="0">
                      <a:moveTo>
                        <a:pt x="525" y="0"/>
                      </a:moveTo>
                      <a:cubicBezTo>
                        <a:pt x="235" y="0"/>
                        <a:pt x="1" y="235"/>
                        <a:pt x="1" y="525"/>
                      </a:cubicBezTo>
                      <a:lnTo>
                        <a:pt x="1" y="614"/>
                      </a:lnTo>
                      <a:cubicBezTo>
                        <a:pt x="1" y="904"/>
                        <a:pt x="235" y="1139"/>
                        <a:pt x="525" y="1139"/>
                      </a:cubicBezTo>
                      <a:lnTo>
                        <a:pt x="1069" y="1139"/>
                      </a:lnTo>
                      <a:cubicBezTo>
                        <a:pt x="1357" y="1139"/>
                        <a:pt x="1591" y="904"/>
                        <a:pt x="1591" y="614"/>
                      </a:cubicBezTo>
                      <a:lnTo>
                        <a:pt x="1591" y="525"/>
                      </a:lnTo>
                      <a:cubicBezTo>
                        <a:pt x="1591" y="235"/>
                        <a:pt x="1357" y="0"/>
                        <a:pt x="1069" y="0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7" name="Google Shape;7967;p35"/>
                <p:cNvSpPr/>
                <p:nvPr/>
              </p:nvSpPr>
              <p:spPr>
                <a:xfrm>
                  <a:off x="2020850" y="2957000"/>
                  <a:ext cx="39800" cy="2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36" extrusionOk="0">
                      <a:moveTo>
                        <a:pt x="525" y="1"/>
                      </a:moveTo>
                      <a:cubicBezTo>
                        <a:pt x="235" y="1"/>
                        <a:pt x="1" y="232"/>
                        <a:pt x="1" y="522"/>
                      </a:cubicBezTo>
                      <a:lnTo>
                        <a:pt x="1" y="614"/>
                      </a:lnTo>
                      <a:cubicBezTo>
                        <a:pt x="1" y="902"/>
                        <a:pt x="235" y="1136"/>
                        <a:pt x="525" y="1136"/>
                      </a:cubicBezTo>
                      <a:lnTo>
                        <a:pt x="1069" y="1136"/>
                      </a:lnTo>
                      <a:cubicBezTo>
                        <a:pt x="1359" y="1136"/>
                        <a:pt x="1591" y="902"/>
                        <a:pt x="1591" y="614"/>
                      </a:cubicBezTo>
                      <a:lnTo>
                        <a:pt x="1591" y="522"/>
                      </a:lnTo>
                      <a:cubicBezTo>
                        <a:pt x="1591" y="232"/>
                        <a:pt x="1359" y="1"/>
                        <a:pt x="1069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8" name="Google Shape;7968;p35"/>
                <p:cNvSpPr/>
                <p:nvPr/>
              </p:nvSpPr>
              <p:spPr>
                <a:xfrm>
                  <a:off x="1738175" y="2292325"/>
                  <a:ext cx="73050" cy="9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" h="3879" extrusionOk="0">
                      <a:moveTo>
                        <a:pt x="1937" y="1"/>
                      </a:moveTo>
                      <a:cubicBezTo>
                        <a:pt x="1937" y="1"/>
                        <a:pt x="1" y="2749"/>
                        <a:pt x="2023" y="3879"/>
                      </a:cubicBezTo>
                      <a:cubicBezTo>
                        <a:pt x="2023" y="3879"/>
                        <a:pt x="2922" y="3287"/>
                        <a:pt x="2796" y="1945"/>
                      </a:cubicBezTo>
                      <a:cubicBezTo>
                        <a:pt x="2673" y="601"/>
                        <a:pt x="1937" y="1"/>
                        <a:pt x="1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9" name="Google Shape;7969;p35"/>
                <p:cNvSpPr/>
                <p:nvPr/>
              </p:nvSpPr>
              <p:spPr>
                <a:xfrm>
                  <a:off x="2113550" y="2624400"/>
                  <a:ext cx="191125" cy="73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5" h="29307" extrusionOk="0">
                      <a:moveTo>
                        <a:pt x="1" y="0"/>
                      </a:moveTo>
                      <a:lnTo>
                        <a:pt x="3488" y="29268"/>
                      </a:lnTo>
                      <a:lnTo>
                        <a:pt x="7645" y="29307"/>
                      </a:lnTo>
                      <a:cubicBezTo>
                        <a:pt x="6936" y="27890"/>
                        <a:pt x="2416" y="7786"/>
                        <a:pt x="1" y="0"/>
                      </a:cubicBezTo>
                      <a:close/>
                    </a:path>
                  </a:pathLst>
                </a:custGeom>
                <a:solidFill>
                  <a:srgbClr val="B713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0" name="Google Shape;7970;p35"/>
                <p:cNvSpPr/>
                <p:nvPr/>
              </p:nvSpPr>
              <p:spPr>
                <a:xfrm>
                  <a:off x="2116700" y="2600950"/>
                  <a:ext cx="103875" cy="6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27375" extrusionOk="0">
                      <a:moveTo>
                        <a:pt x="477" y="1"/>
                      </a:moveTo>
                      <a:lnTo>
                        <a:pt x="0" y="27341"/>
                      </a:lnTo>
                      <a:lnTo>
                        <a:pt x="4154" y="27374"/>
                      </a:lnTo>
                      <a:cubicBezTo>
                        <a:pt x="3638" y="26052"/>
                        <a:pt x="1839" y="7274"/>
                        <a:pt x="477" y="1"/>
                      </a:cubicBezTo>
                      <a:close/>
                    </a:path>
                  </a:pathLst>
                </a:custGeom>
                <a:solidFill>
                  <a:srgbClr val="CE1D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1" name="Google Shape;7971;p35"/>
                <p:cNvSpPr/>
                <p:nvPr/>
              </p:nvSpPr>
              <p:spPr>
                <a:xfrm>
                  <a:off x="1274725" y="2624400"/>
                  <a:ext cx="191125" cy="73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5" h="29307" extrusionOk="0">
                      <a:moveTo>
                        <a:pt x="7645" y="0"/>
                      </a:moveTo>
                      <a:cubicBezTo>
                        <a:pt x="5226" y="7786"/>
                        <a:pt x="706" y="27890"/>
                        <a:pt x="1" y="29307"/>
                      </a:cubicBezTo>
                      <a:lnTo>
                        <a:pt x="4157" y="29268"/>
                      </a:lnTo>
                      <a:lnTo>
                        <a:pt x="7645" y="0"/>
                      </a:lnTo>
                      <a:close/>
                    </a:path>
                  </a:pathLst>
                </a:custGeom>
                <a:solidFill>
                  <a:srgbClr val="B713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2" name="Google Shape;7972;p35"/>
                <p:cNvSpPr/>
                <p:nvPr/>
              </p:nvSpPr>
              <p:spPr>
                <a:xfrm>
                  <a:off x="1143400" y="2600950"/>
                  <a:ext cx="1248450" cy="7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38" h="31297" extrusionOk="0">
                      <a:moveTo>
                        <a:pt x="12292" y="1"/>
                      </a:moveTo>
                      <a:lnTo>
                        <a:pt x="0" y="30886"/>
                      </a:lnTo>
                      <a:lnTo>
                        <a:pt x="49938" y="31296"/>
                      </a:lnTo>
                      <a:lnTo>
                        <a:pt x="3939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3" name="Google Shape;7973;p35"/>
                <p:cNvSpPr/>
                <p:nvPr/>
              </p:nvSpPr>
              <p:spPr>
                <a:xfrm>
                  <a:off x="1224375" y="2508950"/>
                  <a:ext cx="13135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4" h="23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2" y="73"/>
                        <a:pt x="90" y="154"/>
                        <a:pt x="132" y="230"/>
                      </a:cubicBezTo>
                      <a:lnTo>
                        <a:pt x="5106" y="233"/>
                      </a:lnTo>
                      <a:lnTo>
                        <a:pt x="5254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786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4" name="Google Shape;7974;p35"/>
                <p:cNvSpPr/>
                <p:nvPr/>
              </p:nvSpPr>
              <p:spPr>
                <a:xfrm>
                  <a:off x="2194800" y="2508950"/>
                  <a:ext cx="133175" cy="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" h="120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2" y="73"/>
                        <a:pt x="93" y="154"/>
                        <a:pt x="140" y="230"/>
                      </a:cubicBezTo>
                      <a:lnTo>
                        <a:pt x="338" y="230"/>
                      </a:lnTo>
                      <a:lnTo>
                        <a:pt x="335" y="548"/>
                      </a:lnTo>
                      <a:cubicBezTo>
                        <a:pt x="469" y="763"/>
                        <a:pt x="598" y="986"/>
                        <a:pt x="729" y="1209"/>
                      </a:cubicBezTo>
                      <a:lnTo>
                        <a:pt x="743" y="230"/>
                      </a:lnTo>
                      <a:lnTo>
                        <a:pt x="5201" y="233"/>
                      </a:lnTo>
                      <a:lnTo>
                        <a:pt x="5326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786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5" name="Google Shape;7975;p35"/>
                <p:cNvSpPr/>
                <p:nvPr/>
              </p:nvSpPr>
              <p:spPr>
                <a:xfrm>
                  <a:off x="2224450" y="2490275"/>
                  <a:ext cx="77500" cy="8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35138" extrusionOk="0">
                      <a:moveTo>
                        <a:pt x="0" y="0"/>
                      </a:moveTo>
                      <a:lnTo>
                        <a:pt x="670" y="35138"/>
                      </a:lnTo>
                      <a:lnTo>
                        <a:pt x="2430" y="35138"/>
                      </a:lnTo>
                      <a:lnTo>
                        <a:pt x="3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6" name="Google Shape;7976;p35"/>
                <p:cNvSpPr/>
                <p:nvPr/>
              </p:nvSpPr>
              <p:spPr>
                <a:xfrm>
                  <a:off x="2231625" y="2777825"/>
                  <a:ext cx="64900" cy="42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882" extrusionOk="0">
                      <a:moveTo>
                        <a:pt x="2595" y="1"/>
                      </a:moveTo>
                      <a:lnTo>
                        <a:pt x="1" y="3605"/>
                      </a:lnTo>
                      <a:lnTo>
                        <a:pt x="254" y="16882"/>
                      </a:lnTo>
                      <a:lnTo>
                        <a:pt x="2330" y="13994"/>
                      </a:lnTo>
                      <a:lnTo>
                        <a:pt x="2595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7" name="Google Shape;7977;p35"/>
                <p:cNvSpPr/>
                <p:nvPr/>
              </p:nvSpPr>
              <p:spPr>
                <a:xfrm>
                  <a:off x="2224450" y="2490275"/>
                  <a:ext cx="77500" cy="27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11068" extrusionOk="0">
                      <a:moveTo>
                        <a:pt x="0" y="0"/>
                      </a:moveTo>
                      <a:lnTo>
                        <a:pt x="210" y="11067"/>
                      </a:lnTo>
                      <a:cubicBezTo>
                        <a:pt x="357" y="8417"/>
                        <a:pt x="1060" y="7204"/>
                        <a:pt x="1596" y="7204"/>
                      </a:cubicBezTo>
                      <a:cubicBezTo>
                        <a:pt x="2093" y="7204"/>
                        <a:pt x="2698" y="8442"/>
                        <a:pt x="2899" y="10596"/>
                      </a:cubicBezTo>
                      <a:lnTo>
                        <a:pt x="310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8" name="Google Shape;7978;p35"/>
                <p:cNvSpPr/>
                <p:nvPr/>
              </p:nvSpPr>
              <p:spPr>
                <a:xfrm>
                  <a:off x="2238750" y="3241550"/>
                  <a:ext cx="48850" cy="1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5084" extrusionOk="0">
                      <a:moveTo>
                        <a:pt x="0" y="1"/>
                      </a:moveTo>
                      <a:lnTo>
                        <a:pt x="98" y="5084"/>
                      </a:lnTo>
                      <a:lnTo>
                        <a:pt x="1861" y="5084"/>
                      </a:lnTo>
                      <a:lnTo>
                        <a:pt x="1953" y="338"/>
                      </a:lnTo>
                      <a:lnTo>
                        <a:pt x="1953" y="338"/>
                      </a:lnTo>
                      <a:cubicBezTo>
                        <a:pt x="1674" y="1195"/>
                        <a:pt x="1362" y="1678"/>
                        <a:pt x="1024" y="1678"/>
                      </a:cubicBezTo>
                      <a:cubicBezTo>
                        <a:pt x="653" y="1678"/>
                        <a:pt x="299" y="1067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9" name="Google Shape;7979;p35"/>
                <p:cNvSpPr/>
                <p:nvPr/>
              </p:nvSpPr>
              <p:spPr>
                <a:xfrm>
                  <a:off x="2198650" y="2503875"/>
                  <a:ext cx="129100" cy="1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" h="5064" extrusionOk="0">
                      <a:moveTo>
                        <a:pt x="0" y="0"/>
                      </a:moveTo>
                      <a:lnTo>
                        <a:pt x="720" y="5064"/>
                      </a:lnTo>
                      <a:lnTo>
                        <a:pt x="4447" y="5064"/>
                      </a:lnTo>
                      <a:lnTo>
                        <a:pt x="516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0" name="Google Shape;7980;p35"/>
                <p:cNvSpPr/>
                <p:nvPr/>
              </p:nvSpPr>
              <p:spPr>
                <a:xfrm>
                  <a:off x="2198650" y="2504000"/>
                  <a:ext cx="1291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" h="4381" extrusionOk="0">
                      <a:moveTo>
                        <a:pt x="0" y="1"/>
                      </a:moveTo>
                      <a:lnTo>
                        <a:pt x="625" y="4381"/>
                      </a:lnTo>
                      <a:cubicBezTo>
                        <a:pt x="896" y="3865"/>
                        <a:pt x="1741" y="3494"/>
                        <a:pt x="2742" y="3494"/>
                      </a:cubicBezTo>
                      <a:cubicBezTo>
                        <a:pt x="3512" y="3494"/>
                        <a:pt x="4193" y="3717"/>
                        <a:pt x="4589" y="4054"/>
                      </a:cubicBezTo>
                      <a:lnTo>
                        <a:pt x="5164" y="1"/>
                      </a:lnTo>
                      <a:close/>
                    </a:path>
                  </a:pathLst>
                </a:custGeom>
                <a:solidFill>
                  <a:srgbClr val="8C57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1" name="Google Shape;7981;p35"/>
                <p:cNvSpPr/>
                <p:nvPr/>
              </p:nvSpPr>
              <p:spPr>
                <a:xfrm>
                  <a:off x="2216700" y="3294575"/>
                  <a:ext cx="93000" cy="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2656" extrusionOk="0">
                      <a:moveTo>
                        <a:pt x="517" y="0"/>
                      </a:moveTo>
                      <a:lnTo>
                        <a:pt x="1" y="2656"/>
                      </a:lnTo>
                      <a:lnTo>
                        <a:pt x="3719" y="2656"/>
                      </a:lnTo>
                      <a:lnTo>
                        <a:pt x="3200" y="0"/>
                      </a:lnTo>
                      <a:close/>
                    </a:path>
                  </a:pathLst>
                </a:custGeom>
                <a:solidFill>
                  <a:srgbClr val="8C57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2" name="Google Shape;7982;p35"/>
                <p:cNvSpPr/>
                <p:nvPr/>
              </p:nvSpPr>
              <p:spPr>
                <a:xfrm>
                  <a:off x="2204225" y="2613725"/>
                  <a:ext cx="117875" cy="3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1264" extrusionOk="0">
                      <a:moveTo>
                        <a:pt x="608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lnTo>
                        <a:pt x="0" y="656"/>
                      </a:lnTo>
                      <a:cubicBezTo>
                        <a:pt x="0" y="991"/>
                        <a:pt x="274" y="1264"/>
                        <a:pt x="608" y="1264"/>
                      </a:cubicBezTo>
                      <a:lnTo>
                        <a:pt x="4110" y="1264"/>
                      </a:lnTo>
                      <a:cubicBezTo>
                        <a:pt x="4444" y="1264"/>
                        <a:pt x="4715" y="991"/>
                        <a:pt x="4715" y="656"/>
                      </a:cubicBezTo>
                      <a:lnTo>
                        <a:pt x="4715" y="608"/>
                      </a:lnTo>
                      <a:cubicBezTo>
                        <a:pt x="4715" y="271"/>
                        <a:pt x="4444" y="0"/>
                        <a:pt x="4110" y="0"/>
                      </a:cubicBezTo>
                      <a:close/>
                    </a:path>
                  </a:pathLst>
                </a:custGeom>
                <a:solidFill>
                  <a:srgbClr val="8C57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3" name="Google Shape;7983;p35"/>
                <p:cNvSpPr/>
                <p:nvPr/>
              </p:nvSpPr>
              <p:spPr>
                <a:xfrm>
                  <a:off x="2204300" y="2622850"/>
                  <a:ext cx="117800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2" h="897" extrusionOk="0">
                      <a:moveTo>
                        <a:pt x="50" y="1"/>
                      </a:moveTo>
                      <a:cubicBezTo>
                        <a:pt x="20" y="76"/>
                        <a:pt x="0" y="157"/>
                        <a:pt x="0" y="241"/>
                      </a:cubicBezTo>
                      <a:lnTo>
                        <a:pt x="0" y="288"/>
                      </a:lnTo>
                      <a:cubicBezTo>
                        <a:pt x="0" y="623"/>
                        <a:pt x="273" y="896"/>
                        <a:pt x="608" y="896"/>
                      </a:cubicBezTo>
                      <a:lnTo>
                        <a:pt x="4107" y="896"/>
                      </a:lnTo>
                      <a:cubicBezTo>
                        <a:pt x="4441" y="896"/>
                        <a:pt x="4712" y="623"/>
                        <a:pt x="4712" y="288"/>
                      </a:cubicBezTo>
                      <a:lnTo>
                        <a:pt x="4712" y="241"/>
                      </a:lnTo>
                      <a:cubicBezTo>
                        <a:pt x="4712" y="157"/>
                        <a:pt x="4695" y="76"/>
                        <a:pt x="4665" y="1"/>
                      </a:cubicBezTo>
                      <a:cubicBezTo>
                        <a:pt x="4600" y="118"/>
                        <a:pt x="4483" y="193"/>
                        <a:pt x="4344" y="193"/>
                      </a:cubicBezTo>
                      <a:lnTo>
                        <a:pt x="371" y="193"/>
                      </a:lnTo>
                      <a:cubicBezTo>
                        <a:pt x="232" y="193"/>
                        <a:pt x="112" y="118"/>
                        <a:pt x="5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4" name="Google Shape;7984;p35"/>
                <p:cNvSpPr/>
                <p:nvPr/>
              </p:nvSpPr>
              <p:spPr>
                <a:xfrm>
                  <a:off x="2179325" y="2483075"/>
                  <a:ext cx="167750" cy="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0" h="3994" extrusionOk="0">
                      <a:moveTo>
                        <a:pt x="0" y="1"/>
                      </a:moveTo>
                      <a:lnTo>
                        <a:pt x="820" y="3993"/>
                      </a:lnTo>
                      <a:lnTo>
                        <a:pt x="5887" y="3993"/>
                      </a:lnTo>
                      <a:lnTo>
                        <a:pt x="671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5" name="Google Shape;7985;p35"/>
                <p:cNvSpPr/>
                <p:nvPr/>
              </p:nvSpPr>
              <p:spPr>
                <a:xfrm>
                  <a:off x="2179325" y="2483075"/>
                  <a:ext cx="167625" cy="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5" h="3994" extrusionOk="0">
                      <a:moveTo>
                        <a:pt x="0" y="1"/>
                      </a:moveTo>
                      <a:lnTo>
                        <a:pt x="820" y="3993"/>
                      </a:lnTo>
                      <a:lnTo>
                        <a:pt x="873" y="3993"/>
                      </a:lnTo>
                      <a:cubicBezTo>
                        <a:pt x="896" y="2116"/>
                        <a:pt x="1998" y="1206"/>
                        <a:pt x="3354" y="1206"/>
                      </a:cubicBezTo>
                      <a:cubicBezTo>
                        <a:pt x="4709" y="1206"/>
                        <a:pt x="5811" y="2116"/>
                        <a:pt x="5834" y="3993"/>
                      </a:cubicBezTo>
                      <a:lnTo>
                        <a:pt x="5881" y="3993"/>
                      </a:lnTo>
                      <a:lnTo>
                        <a:pt x="6704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6" name="Google Shape;7986;p35"/>
                <p:cNvSpPr/>
                <p:nvPr/>
              </p:nvSpPr>
              <p:spPr>
                <a:xfrm>
                  <a:off x="2172425" y="2478700"/>
                  <a:ext cx="18162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5" h="503" extrusionOk="0">
                      <a:moveTo>
                        <a:pt x="240" y="0"/>
                      </a:moveTo>
                      <a:cubicBezTo>
                        <a:pt x="106" y="0"/>
                        <a:pt x="0" y="106"/>
                        <a:pt x="0" y="240"/>
                      </a:cubicBezTo>
                      <a:lnTo>
                        <a:pt x="0" y="262"/>
                      </a:lnTo>
                      <a:cubicBezTo>
                        <a:pt x="0" y="394"/>
                        <a:pt x="103" y="502"/>
                        <a:pt x="240" y="502"/>
                      </a:cubicBezTo>
                      <a:lnTo>
                        <a:pt x="7022" y="502"/>
                      </a:lnTo>
                      <a:cubicBezTo>
                        <a:pt x="7156" y="502"/>
                        <a:pt x="7265" y="399"/>
                        <a:pt x="7265" y="262"/>
                      </a:cubicBezTo>
                      <a:lnTo>
                        <a:pt x="7265" y="240"/>
                      </a:lnTo>
                      <a:cubicBezTo>
                        <a:pt x="7259" y="109"/>
                        <a:pt x="7156" y="0"/>
                        <a:pt x="7022" y="0"/>
                      </a:cubicBezTo>
                      <a:close/>
                    </a:path>
                  </a:pathLst>
                </a:custGeom>
                <a:solidFill>
                  <a:srgbClr val="8C57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7" name="Google Shape;7987;p35"/>
                <p:cNvSpPr/>
                <p:nvPr/>
              </p:nvSpPr>
              <p:spPr>
                <a:xfrm>
                  <a:off x="2207625" y="2617275"/>
                  <a:ext cx="24100" cy="2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966" extrusionOk="0">
                      <a:moveTo>
                        <a:pt x="481" y="0"/>
                      </a:moveTo>
                      <a:cubicBezTo>
                        <a:pt x="216" y="0"/>
                        <a:pt x="1" y="218"/>
                        <a:pt x="1" y="483"/>
                      </a:cubicBezTo>
                      <a:cubicBezTo>
                        <a:pt x="1" y="748"/>
                        <a:pt x="216" y="966"/>
                        <a:pt x="481" y="966"/>
                      </a:cubicBezTo>
                      <a:cubicBezTo>
                        <a:pt x="746" y="966"/>
                        <a:pt x="963" y="748"/>
                        <a:pt x="963" y="483"/>
                      </a:cubicBezTo>
                      <a:cubicBezTo>
                        <a:pt x="963" y="218"/>
                        <a:pt x="746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D6B9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8" name="Google Shape;7988;p35"/>
                <p:cNvSpPr/>
                <p:nvPr/>
              </p:nvSpPr>
              <p:spPr>
                <a:xfrm>
                  <a:off x="2295375" y="2617275"/>
                  <a:ext cx="24150" cy="2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966" extrusionOk="0">
                      <a:moveTo>
                        <a:pt x="483" y="0"/>
                      </a:moveTo>
                      <a:cubicBezTo>
                        <a:pt x="218" y="0"/>
                        <a:pt x="0" y="218"/>
                        <a:pt x="0" y="483"/>
                      </a:cubicBezTo>
                      <a:cubicBezTo>
                        <a:pt x="0" y="748"/>
                        <a:pt x="218" y="966"/>
                        <a:pt x="483" y="966"/>
                      </a:cubicBezTo>
                      <a:cubicBezTo>
                        <a:pt x="751" y="966"/>
                        <a:pt x="966" y="748"/>
                        <a:pt x="966" y="483"/>
                      </a:cubicBezTo>
                      <a:cubicBezTo>
                        <a:pt x="966" y="218"/>
                        <a:pt x="748" y="0"/>
                        <a:pt x="483" y="0"/>
                      </a:cubicBezTo>
                      <a:close/>
                    </a:path>
                  </a:pathLst>
                </a:custGeom>
                <a:solidFill>
                  <a:srgbClr val="D6B9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9" name="Google Shape;7989;p35"/>
                <p:cNvSpPr/>
                <p:nvPr/>
              </p:nvSpPr>
              <p:spPr>
                <a:xfrm>
                  <a:off x="2298100" y="2620000"/>
                  <a:ext cx="1870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748" extrusionOk="0">
                      <a:moveTo>
                        <a:pt x="374" y="0"/>
                      </a:moveTo>
                      <a:cubicBezTo>
                        <a:pt x="168" y="0"/>
                        <a:pt x="0" y="168"/>
                        <a:pt x="0" y="374"/>
                      </a:cubicBezTo>
                      <a:cubicBezTo>
                        <a:pt x="0" y="581"/>
                        <a:pt x="168" y="748"/>
                        <a:pt x="374" y="748"/>
                      </a:cubicBezTo>
                      <a:cubicBezTo>
                        <a:pt x="581" y="742"/>
                        <a:pt x="748" y="578"/>
                        <a:pt x="748" y="374"/>
                      </a:cubicBezTo>
                      <a:cubicBezTo>
                        <a:pt x="748" y="168"/>
                        <a:pt x="581" y="0"/>
                        <a:pt x="37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0" name="Google Shape;7990;p35"/>
                <p:cNvSpPr/>
                <p:nvPr/>
              </p:nvSpPr>
              <p:spPr>
                <a:xfrm>
                  <a:off x="2210425" y="2620200"/>
                  <a:ext cx="18300" cy="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732" extrusionOk="0">
                      <a:moveTo>
                        <a:pt x="366" y="1"/>
                      </a:moveTo>
                      <a:cubicBezTo>
                        <a:pt x="165" y="1"/>
                        <a:pt x="1" y="162"/>
                        <a:pt x="1" y="366"/>
                      </a:cubicBezTo>
                      <a:cubicBezTo>
                        <a:pt x="1" y="570"/>
                        <a:pt x="165" y="732"/>
                        <a:pt x="366" y="732"/>
                      </a:cubicBezTo>
                      <a:cubicBezTo>
                        <a:pt x="570" y="729"/>
                        <a:pt x="731" y="564"/>
                        <a:pt x="731" y="366"/>
                      </a:cubicBezTo>
                      <a:cubicBezTo>
                        <a:pt x="731" y="162"/>
                        <a:pt x="570" y="1"/>
                        <a:pt x="36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1" name="Google Shape;7991;p35"/>
                <p:cNvSpPr/>
                <p:nvPr/>
              </p:nvSpPr>
              <p:spPr>
                <a:xfrm>
                  <a:off x="2202750" y="3312150"/>
                  <a:ext cx="12090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" h="2470" extrusionOk="0">
                      <a:moveTo>
                        <a:pt x="592" y="0"/>
                      </a:moveTo>
                      <a:lnTo>
                        <a:pt x="1" y="2469"/>
                      </a:lnTo>
                      <a:lnTo>
                        <a:pt x="4835" y="2469"/>
                      </a:lnTo>
                      <a:lnTo>
                        <a:pt x="4244" y="0"/>
                      </a:lnTo>
                      <a:close/>
                    </a:path>
                  </a:pathLst>
                </a:custGeom>
                <a:solidFill>
                  <a:srgbClr val="8C57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2" name="Google Shape;7992;p35"/>
                <p:cNvSpPr/>
                <p:nvPr/>
              </p:nvSpPr>
              <p:spPr>
                <a:xfrm>
                  <a:off x="2202750" y="3320850"/>
                  <a:ext cx="120900" cy="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" h="2124" extrusionOk="0">
                      <a:moveTo>
                        <a:pt x="4325" y="1"/>
                      </a:moveTo>
                      <a:cubicBezTo>
                        <a:pt x="4085" y="807"/>
                        <a:pt x="3309" y="1393"/>
                        <a:pt x="2391" y="1393"/>
                      </a:cubicBezTo>
                      <a:cubicBezTo>
                        <a:pt x="1507" y="1393"/>
                        <a:pt x="757" y="849"/>
                        <a:pt x="489" y="87"/>
                      </a:cubicBezTo>
                      <a:lnTo>
                        <a:pt x="1" y="2124"/>
                      </a:lnTo>
                      <a:lnTo>
                        <a:pt x="4835" y="2124"/>
                      </a:lnTo>
                      <a:lnTo>
                        <a:pt x="4325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3" name="Google Shape;7993;p35"/>
                <p:cNvSpPr/>
                <p:nvPr/>
              </p:nvSpPr>
              <p:spPr>
                <a:xfrm>
                  <a:off x="1251500" y="2490275"/>
                  <a:ext cx="77525" cy="8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" h="35138" extrusionOk="0">
                      <a:moveTo>
                        <a:pt x="1" y="0"/>
                      </a:moveTo>
                      <a:lnTo>
                        <a:pt x="670" y="35138"/>
                      </a:lnTo>
                      <a:lnTo>
                        <a:pt x="2436" y="35138"/>
                      </a:lnTo>
                      <a:lnTo>
                        <a:pt x="3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4" name="Google Shape;7994;p35"/>
                <p:cNvSpPr/>
                <p:nvPr/>
              </p:nvSpPr>
              <p:spPr>
                <a:xfrm>
                  <a:off x="1258750" y="2777825"/>
                  <a:ext cx="64900" cy="42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882" extrusionOk="0">
                      <a:moveTo>
                        <a:pt x="2595" y="1"/>
                      </a:moveTo>
                      <a:lnTo>
                        <a:pt x="1" y="3605"/>
                      </a:lnTo>
                      <a:lnTo>
                        <a:pt x="255" y="16882"/>
                      </a:lnTo>
                      <a:lnTo>
                        <a:pt x="2330" y="13994"/>
                      </a:lnTo>
                      <a:lnTo>
                        <a:pt x="2595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5" name="Google Shape;7995;p35"/>
                <p:cNvSpPr/>
                <p:nvPr/>
              </p:nvSpPr>
              <p:spPr>
                <a:xfrm>
                  <a:off x="1251575" y="2490275"/>
                  <a:ext cx="77500" cy="27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0" h="11068" extrusionOk="0">
                      <a:moveTo>
                        <a:pt x="0" y="0"/>
                      </a:moveTo>
                      <a:lnTo>
                        <a:pt x="210" y="11067"/>
                      </a:lnTo>
                      <a:cubicBezTo>
                        <a:pt x="358" y="8417"/>
                        <a:pt x="1061" y="7204"/>
                        <a:pt x="1599" y="7204"/>
                      </a:cubicBezTo>
                      <a:cubicBezTo>
                        <a:pt x="2093" y="7204"/>
                        <a:pt x="2701" y="8442"/>
                        <a:pt x="2899" y="10596"/>
                      </a:cubicBezTo>
                      <a:lnTo>
                        <a:pt x="310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6" name="Google Shape;7996;p35"/>
                <p:cNvSpPr/>
                <p:nvPr/>
              </p:nvSpPr>
              <p:spPr>
                <a:xfrm>
                  <a:off x="1265875" y="3241550"/>
                  <a:ext cx="48850" cy="1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5084" extrusionOk="0">
                      <a:moveTo>
                        <a:pt x="0" y="1"/>
                      </a:moveTo>
                      <a:lnTo>
                        <a:pt x="98" y="5084"/>
                      </a:lnTo>
                      <a:lnTo>
                        <a:pt x="1864" y="5084"/>
                      </a:lnTo>
                      <a:lnTo>
                        <a:pt x="1953" y="338"/>
                      </a:lnTo>
                      <a:lnTo>
                        <a:pt x="1953" y="338"/>
                      </a:lnTo>
                      <a:cubicBezTo>
                        <a:pt x="1671" y="1195"/>
                        <a:pt x="1359" y="1678"/>
                        <a:pt x="1027" y="1678"/>
                      </a:cubicBezTo>
                      <a:cubicBezTo>
                        <a:pt x="653" y="1678"/>
                        <a:pt x="302" y="1067"/>
                        <a:pt x="0" y="1"/>
                      </a:cubicBezTo>
                      <a:close/>
                    </a:path>
                  </a:pathLst>
                </a:custGeom>
                <a:solidFill>
                  <a:srgbClr val="D8A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7" name="Google Shape;7997;p35"/>
                <p:cNvSpPr/>
                <p:nvPr/>
              </p:nvSpPr>
              <p:spPr>
                <a:xfrm>
                  <a:off x="1225775" y="2503875"/>
                  <a:ext cx="129175" cy="1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7" h="5064" extrusionOk="0">
                      <a:moveTo>
                        <a:pt x="0" y="0"/>
                      </a:moveTo>
                      <a:lnTo>
                        <a:pt x="720" y="5064"/>
                      </a:lnTo>
                      <a:lnTo>
                        <a:pt x="4444" y="5064"/>
                      </a:lnTo>
                      <a:lnTo>
                        <a:pt x="516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8" name="Google Shape;7998;p35"/>
                <p:cNvSpPr/>
                <p:nvPr/>
              </p:nvSpPr>
              <p:spPr>
                <a:xfrm>
                  <a:off x="1225775" y="2504000"/>
                  <a:ext cx="129175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7" h="4381" extrusionOk="0">
                      <a:moveTo>
                        <a:pt x="0" y="1"/>
                      </a:moveTo>
                      <a:lnTo>
                        <a:pt x="625" y="4381"/>
                      </a:lnTo>
                      <a:cubicBezTo>
                        <a:pt x="896" y="3865"/>
                        <a:pt x="1741" y="3494"/>
                        <a:pt x="2743" y="3494"/>
                      </a:cubicBezTo>
                      <a:cubicBezTo>
                        <a:pt x="3513" y="3494"/>
                        <a:pt x="4193" y="3717"/>
                        <a:pt x="4589" y="4054"/>
                      </a:cubicBezTo>
                      <a:lnTo>
                        <a:pt x="5167" y="1"/>
                      </a:lnTo>
                      <a:close/>
                    </a:path>
                  </a:pathLst>
                </a:custGeom>
                <a:solidFill>
                  <a:srgbClr val="B786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9" name="Google Shape;7999;p35"/>
                <p:cNvSpPr/>
                <p:nvPr/>
              </p:nvSpPr>
              <p:spPr>
                <a:xfrm>
                  <a:off x="1243825" y="3294575"/>
                  <a:ext cx="93075" cy="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2656" extrusionOk="0">
                      <a:moveTo>
                        <a:pt x="517" y="0"/>
                      </a:moveTo>
                      <a:lnTo>
                        <a:pt x="1" y="2656"/>
                      </a:lnTo>
                      <a:lnTo>
                        <a:pt x="3722" y="2656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E5BD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0" name="Google Shape;8000;p35"/>
                <p:cNvSpPr/>
                <p:nvPr/>
              </p:nvSpPr>
              <p:spPr>
                <a:xfrm>
                  <a:off x="1231350" y="2613725"/>
                  <a:ext cx="117900" cy="3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6" h="1264" extrusionOk="0">
                      <a:moveTo>
                        <a:pt x="609" y="0"/>
                      </a:moveTo>
                      <a:cubicBezTo>
                        <a:pt x="274" y="0"/>
                        <a:pt x="0" y="274"/>
                        <a:pt x="0" y="608"/>
                      </a:cubicBezTo>
                      <a:lnTo>
                        <a:pt x="0" y="656"/>
                      </a:lnTo>
                      <a:cubicBezTo>
                        <a:pt x="0" y="991"/>
                        <a:pt x="274" y="1264"/>
                        <a:pt x="609" y="1264"/>
                      </a:cubicBezTo>
                      <a:lnTo>
                        <a:pt x="4110" y="1264"/>
                      </a:lnTo>
                      <a:cubicBezTo>
                        <a:pt x="4445" y="1264"/>
                        <a:pt x="4715" y="991"/>
                        <a:pt x="4715" y="656"/>
                      </a:cubicBezTo>
                      <a:lnTo>
                        <a:pt x="4715" y="608"/>
                      </a:lnTo>
                      <a:cubicBezTo>
                        <a:pt x="4715" y="271"/>
                        <a:pt x="4445" y="0"/>
                        <a:pt x="4110" y="0"/>
                      </a:cubicBezTo>
                      <a:close/>
                    </a:path>
                  </a:pathLst>
                </a:custGeom>
                <a:solidFill>
                  <a:srgbClr val="8C57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1" name="Google Shape;8001;p35"/>
                <p:cNvSpPr/>
                <p:nvPr/>
              </p:nvSpPr>
              <p:spPr>
                <a:xfrm>
                  <a:off x="1231425" y="2622850"/>
                  <a:ext cx="117950" cy="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8" h="897" extrusionOk="0">
                      <a:moveTo>
                        <a:pt x="50" y="1"/>
                      </a:moveTo>
                      <a:cubicBezTo>
                        <a:pt x="20" y="76"/>
                        <a:pt x="0" y="157"/>
                        <a:pt x="0" y="241"/>
                      </a:cubicBezTo>
                      <a:lnTo>
                        <a:pt x="0" y="288"/>
                      </a:lnTo>
                      <a:cubicBezTo>
                        <a:pt x="0" y="623"/>
                        <a:pt x="274" y="896"/>
                        <a:pt x="608" y="896"/>
                      </a:cubicBezTo>
                      <a:lnTo>
                        <a:pt x="4110" y="896"/>
                      </a:lnTo>
                      <a:cubicBezTo>
                        <a:pt x="4444" y="896"/>
                        <a:pt x="4718" y="623"/>
                        <a:pt x="4718" y="288"/>
                      </a:cubicBezTo>
                      <a:lnTo>
                        <a:pt x="4718" y="241"/>
                      </a:lnTo>
                      <a:cubicBezTo>
                        <a:pt x="4718" y="157"/>
                        <a:pt x="4698" y="76"/>
                        <a:pt x="4668" y="1"/>
                      </a:cubicBezTo>
                      <a:cubicBezTo>
                        <a:pt x="4601" y="118"/>
                        <a:pt x="4483" y="193"/>
                        <a:pt x="4344" y="193"/>
                      </a:cubicBezTo>
                      <a:lnTo>
                        <a:pt x="371" y="193"/>
                      </a:lnTo>
                      <a:cubicBezTo>
                        <a:pt x="232" y="193"/>
                        <a:pt x="112" y="118"/>
                        <a:pt x="5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2" name="Google Shape;8002;p35"/>
                <p:cNvSpPr/>
                <p:nvPr/>
              </p:nvSpPr>
              <p:spPr>
                <a:xfrm>
                  <a:off x="1206450" y="2483075"/>
                  <a:ext cx="167825" cy="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3" h="3994" extrusionOk="0">
                      <a:moveTo>
                        <a:pt x="0" y="1"/>
                      </a:moveTo>
                      <a:lnTo>
                        <a:pt x="823" y="3993"/>
                      </a:lnTo>
                      <a:lnTo>
                        <a:pt x="5887" y="3993"/>
                      </a:lnTo>
                      <a:lnTo>
                        <a:pt x="671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3" name="Google Shape;8003;p35"/>
                <p:cNvSpPr/>
                <p:nvPr/>
              </p:nvSpPr>
              <p:spPr>
                <a:xfrm>
                  <a:off x="1206450" y="2483075"/>
                  <a:ext cx="167625" cy="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5" h="3994" extrusionOk="0">
                      <a:moveTo>
                        <a:pt x="0" y="1"/>
                      </a:moveTo>
                      <a:lnTo>
                        <a:pt x="823" y="3993"/>
                      </a:lnTo>
                      <a:lnTo>
                        <a:pt x="876" y="3993"/>
                      </a:lnTo>
                      <a:cubicBezTo>
                        <a:pt x="896" y="2116"/>
                        <a:pt x="1998" y="1206"/>
                        <a:pt x="3354" y="1206"/>
                      </a:cubicBezTo>
                      <a:cubicBezTo>
                        <a:pt x="4712" y="1206"/>
                        <a:pt x="5812" y="2116"/>
                        <a:pt x="5834" y="3993"/>
                      </a:cubicBezTo>
                      <a:lnTo>
                        <a:pt x="5881" y="3993"/>
                      </a:lnTo>
                      <a:lnTo>
                        <a:pt x="6704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4" name="Google Shape;8004;p35"/>
                <p:cNvSpPr/>
                <p:nvPr/>
              </p:nvSpPr>
              <p:spPr>
                <a:xfrm>
                  <a:off x="1199475" y="2478700"/>
                  <a:ext cx="181650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6" h="503" extrusionOk="0">
                      <a:moveTo>
                        <a:pt x="240" y="0"/>
                      </a:moveTo>
                      <a:cubicBezTo>
                        <a:pt x="109" y="0"/>
                        <a:pt x="0" y="106"/>
                        <a:pt x="0" y="240"/>
                      </a:cubicBezTo>
                      <a:lnTo>
                        <a:pt x="0" y="262"/>
                      </a:lnTo>
                      <a:cubicBezTo>
                        <a:pt x="0" y="394"/>
                        <a:pt x="104" y="502"/>
                        <a:pt x="240" y="502"/>
                      </a:cubicBezTo>
                      <a:lnTo>
                        <a:pt x="7022" y="502"/>
                      </a:lnTo>
                      <a:cubicBezTo>
                        <a:pt x="7156" y="502"/>
                        <a:pt x="7265" y="399"/>
                        <a:pt x="7265" y="262"/>
                      </a:cubicBezTo>
                      <a:lnTo>
                        <a:pt x="7265" y="240"/>
                      </a:lnTo>
                      <a:cubicBezTo>
                        <a:pt x="7265" y="109"/>
                        <a:pt x="7156" y="0"/>
                        <a:pt x="7022" y="0"/>
                      </a:cubicBezTo>
                      <a:close/>
                    </a:path>
                  </a:pathLst>
                </a:custGeom>
                <a:solidFill>
                  <a:srgbClr val="8C57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5" name="Google Shape;8005;p35"/>
                <p:cNvSpPr/>
                <p:nvPr/>
              </p:nvSpPr>
              <p:spPr>
                <a:xfrm>
                  <a:off x="1234700" y="2617350"/>
                  <a:ext cx="24075" cy="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963" extrusionOk="0">
                      <a:moveTo>
                        <a:pt x="480" y="0"/>
                      </a:moveTo>
                      <a:cubicBezTo>
                        <a:pt x="215" y="0"/>
                        <a:pt x="0" y="215"/>
                        <a:pt x="0" y="480"/>
                      </a:cubicBezTo>
                      <a:cubicBezTo>
                        <a:pt x="0" y="745"/>
                        <a:pt x="215" y="963"/>
                        <a:pt x="480" y="963"/>
                      </a:cubicBezTo>
                      <a:cubicBezTo>
                        <a:pt x="748" y="963"/>
                        <a:pt x="963" y="745"/>
                        <a:pt x="963" y="480"/>
                      </a:cubicBezTo>
                      <a:cubicBezTo>
                        <a:pt x="963" y="215"/>
                        <a:pt x="748" y="0"/>
                        <a:pt x="480" y="0"/>
                      </a:cubicBezTo>
                      <a:close/>
                    </a:path>
                  </a:pathLst>
                </a:custGeom>
                <a:solidFill>
                  <a:srgbClr val="D6B9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6" name="Google Shape;8006;p35"/>
                <p:cNvSpPr/>
                <p:nvPr/>
              </p:nvSpPr>
              <p:spPr>
                <a:xfrm>
                  <a:off x="1322575" y="2617350"/>
                  <a:ext cx="24075" cy="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963" extrusionOk="0">
                      <a:moveTo>
                        <a:pt x="480" y="0"/>
                      </a:moveTo>
                      <a:cubicBezTo>
                        <a:pt x="215" y="0"/>
                        <a:pt x="0" y="215"/>
                        <a:pt x="0" y="480"/>
                      </a:cubicBezTo>
                      <a:cubicBezTo>
                        <a:pt x="0" y="745"/>
                        <a:pt x="215" y="963"/>
                        <a:pt x="480" y="963"/>
                      </a:cubicBezTo>
                      <a:cubicBezTo>
                        <a:pt x="748" y="963"/>
                        <a:pt x="963" y="745"/>
                        <a:pt x="963" y="480"/>
                      </a:cubicBezTo>
                      <a:cubicBezTo>
                        <a:pt x="963" y="215"/>
                        <a:pt x="748" y="0"/>
                        <a:pt x="480" y="0"/>
                      </a:cubicBezTo>
                      <a:close/>
                    </a:path>
                  </a:pathLst>
                </a:custGeom>
                <a:solidFill>
                  <a:srgbClr val="D6B9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7" name="Google Shape;8007;p35"/>
                <p:cNvSpPr/>
                <p:nvPr/>
              </p:nvSpPr>
              <p:spPr>
                <a:xfrm>
                  <a:off x="1325225" y="2620000"/>
                  <a:ext cx="18725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748" extrusionOk="0">
                      <a:moveTo>
                        <a:pt x="374" y="0"/>
                      </a:moveTo>
                      <a:cubicBezTo>
                        <a:pt x="168" y="0"/>
                        <a:pt x="0" y="168"/>
                        <a:pt x="0" y="374"/>
                      </a:cubicBezTo>
                      <a:cubicBezTo>
                        <a:pt x="0" y="581"/>
                        <a:pt x="168" y="748"/>
                        <a:pt x="374" y="748"/>
                      </a:cubicBezTo>
                      <a:cubicBezTo>
                        <a:pt x="581" y="748"/>
                        <a:pt x="748" y="581"/>
                        <a:pt x="748" y="374"/>
                      </a:cubicBezTo>
                      <a:cubicBezTo>
                        <a:pt x="748" y="168"/>
                        <a:pt x="581" y="0"/>
                        <a:pt x="37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8" name="Google Shape;8008;p35"/>
                <p:cNvSpPr/>
                <p:nvPr/>
              </p:nvSpPr>
              <p:spPr>
                <a:xfrm>
                  <a:off x="1237550" y="2620200"/>
                  <a:ext cx="18375" cy="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32" extrusionOk="0">
                      <a:moveTo>
                        <a:pt x="366" y="1"/>
                      </a:moveTo>
                      <a:cubicBezTo>
                        <a:pt x="165" y="1"/>
                        <a:pt x="1" y="165"/>
                        <a:pt x="1" y="366"/>
                      </a:cubicBezTo>
                      <a:cubicBezTo>
                        <a:pt x="1" y="567"/>
                        <a:pt x="165" y="732"/>
                        <a:pt x="366" y="732"/>
                      </a:cubicBezTo>
                      <a:cubicBezTo>
                        <a:pt x="570" y="732"/>
                        <a:pt x="734" y="567"/>
                        <a:pt x="734" y="366"/>
                      </a:cubicBezTo>
                      <a:cubicBezTo>
                        <a:pt x="734" y="165"/>
                        <a:pt x="570" y="1"/>
                        <a:pt x="36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9" name="Google Shape;8009;p35"/>
                <p:cNvSpPr/>
                <p:nvPr/>
              </p:nvSpPr>
              <p:spPr>
                <a:xfrm>
                  <a:off x="1229875" y="3312150"/>
                  <a:ext cx="120975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9" h="2470" extrusionOk="0">
                      <a:moveTo>
                        <a:pt x="592" y="0"/>
                      </a:moveTo>
                      <a:lnTo>
                        <a:pt x="1" y="2469"/>
                      </a:lnTo>
                      <a:lnTo>
                        <a:pt x="4838" y="2469"/>
                      </a:lnTo>
                      <a:lnTo>
                        <a:pt x="4241" y="0"/>
                      </a:lnTo>
                      <a:close/>
                    </a:path>
                  </a:pathLst>
                </a:custGeom>
                <a:solidFill>
                  <a:srgbClr val="E2C9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0" name="Google Shape;8010;p35"/>
                <p:cNvSpPr/>
                <p:nvPr/>
              </p:nvSpPr>
              <p:spPr>
                <a:xfrm>
                  <a:off x="1229875" y="3320850"/>
                  <a:ext cx="120975" cy="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9" h="2124" extrusionOk="0">
                      <a:moveTo>
                        <a:pt x="4325" y="1"/>
                      </a:moveTo>
                      <a:cubicBezTo>
                        <a:pt x="4085" y="807"/>
                        <a:pt x="3310" y="1393"/>
                        <a:pt x="2392" y="1393"/>
                      </a:cubicBezTo>
                      <a:cubicBezTo>
                        <a:pt x="1507" y="1393"/>
                        <a:pt x="757" y="849"/>
                        <a:pt x="489" y="87"/>
                      </a:cubicBezTo>
                      <a:lnTo>
                        <a:pt x="1" y="2124"/>
                      </a:lnTo>
                      <a:lnTo>
                        <a:pt x="4838" y="2124"/>
                      </a:lnTo>
                      <a:lnTo>
                        <a:pt x="4325" y="1"/>
                      </a:lnTo>
                      <a:close/>
                    </a:path>
                  </a:pathLst>
                </a:custGeom>
                <a:solidFill>
                  <a:srgbClr val="D8A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1" name="Google Shape;8011;p35"/>
                <p:cNvSpPr/>
                <p:nvPr/>
              </p:nvSpPr>
              <p:spPr>
                <a:xfrm>
                  <a:off x="1358850" y="2600950"/>
                  <a:ext cx="103725" cy="6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27375" extrusionOk="0">
                      <a:moveTo>
                        <a:pt x="3674" y="1"/>
                      </a:moveTo>
                      <a:cubicBezTo>
                        <a:pt x="2316" y="7274"/>
                        <a:pt x="516" y="26052"/>
                        <a:pt x="0" y="27374"/>
                      </a:cubicBezTo>
                      <a:lnTo>
                        <a:pt x="4149" y="27341"/>
                      </a:lnTo>
                      <a:lnTo>
                        <a:pt x="36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2" name="Google Shape;8012;p35"/>
                <p:cNvSpPr/>
                <p:nvPr/>
              </p:nvSpPr>
              <p:spPr>
                <a:xfrm>
                  <a:off x="1397000" y="2409225"/>
                  <a:ext cx="785550" cy="9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22" h="36846" extrusionOk="0">
                      <a:moveTo>
                        <a:pt x="15707" y="1"/>
                      </a:moveTo>
                      <a:cubicBezTo>
                        <a:pt x="11765" y="3878"/>
                        <a:pt x="7337" y="6953"/>
                        <a:pt x="2129" y="7340"/>
                      </a:cubicBezTo>
                      <a:lnTo>
                        <a:pt x="0" y="36845"/>
                      </a:lnTo>
                      <a:lnTo>
                        <a:pt x="31422" y="36845"/>
                      </a:lnTo>
                      <a:lnTo>
                        <a:pt x="29287" y="7340"/>
                      </a:lnTo>
                      <a:cubicBezTo>
                        <a:pt x="23803" y="7307"/>
                        <a:pt x="19367" y="4286"/>
                        <a:pt x="157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3" name="Google Shape;8013;p35"/>
                <p:cNvSpPr/>
                <p:nvPr/>
              </p:nvSpPr>
              <p:spPr>
                <a:xfrm>
                  <a:off x="1397000" y="2482525"/>
                  <a:ext cx="785550" cy="84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22" h="33914" extrusionOk="0">
                      <a:moveTo>
                        <a:pt x="15567" y="1"/>
                      </a:moveTo>
                      <a:cubicBezTo>
                        <a:pt x="14421" y="1616"/>
                        <a:pt x="12571" y="3641"/>
                        <a:pt x="10122" y="4408"/>
                      </a:cubicBezTo>
                      <a:cubicBezTo>
                        <a:pt x="8572" y="4893"/>
                        <a:pt x="6999" y="5177"/>
                        <a:pt x="5573" y="5177"/>
                      </a:cubicBezTo>
                      <a:cubicBezTo>
                        <a:pt x="4273" y="5177"/>
                        <a:pt x="3095" y="4941"/>
                        <a:pt x="2171" y="4406"/>
                      </a:cubicBezTo>
                      <a:cubicBezTo>
                        <a:pt x="2157" y="4408"/>
                        <a:pt x="2143" y="4408"/>
                        <a:pt x="2129" y="4408"/>
                      </a:cubicBezTo>
                      <a:lnTo>
                        <a:pt x="0" y="33913"/>
                      </a:lnTo>
                      <a:lnTo>
                        <a:pt x="31422" y="33913"/>
                      </a:lnTo>
                      <a:lnTo>
                        <a:pt x="29290" y="4408"/>
                      </a:lnTo>
                      <a:lnTo>
                        <a:pt x="29251" y="4408"/>
                      </a:lnTo>
                      <a:cubicBezTo>
                        <a:pt x="27975" y="4959"/>
                        <a:pt x="26428" y="5272"/>
                        <a:pt x="24756" y="5272"/>
                      </a:cubicBezTo>
                      <a:cubicBezTo>
                        <a:pt x="24235" y="5272"/>
                        <a:pt x="23702" y="5241"/>
                        <a:pt x="23161" y="5178"/>
                      </a:cubicBezTo>
                      <a:cubicBezTo>
                        <a:pt x="19663" y="4771"/>
                        <a:pt x="16789" y="2062"/>
                        <a:pt x="155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4" name="Google Shape;8014;p35"/>
                <p:cNvSpPr/>
                <p:nvPr/>
              </p:nvSpPr>
              <p:spPr>
                <a:xfrm>
                  <a:off x="1438275" y="2573825"/>
                  <a:ext cx="702775" cy="73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1" h="29319" extrusionOk="0">
                      <a:moveTo>
                        <a:pt x="14095" y="0"/>
                      </a:moveTo>
                      <a:cubicBezTo>
                        <a:pt x="11436" y="1318"/>
                        <a:pt x="7535" y="2011"/>
                        <a:pt x="4610" y="2011"/>
                      </a:cubicBezTo>
                      <a:cubicBezTo>
                        <a:pt x="2947" y="2011"/>
                        <a:pt x="1599" y="1787"/>
                        <a:pt x="977" y="1326"/>
                      </a:cubicBezTo>
                      <a:lnTo>
                        <a:pt x="1" y="29318"/>
                      </a:lnTo>
                      <a:lnTo>
                        <a:pt x="28111" y="29318"/>
                      </a:lnTo>
                      <a:lnTo>
                        <a:pt x="27137" y="1326"/>
                      </a:lnTo>
                      <a:cubicBezTo>
                        <a:pt x="26049" y="2030"/>
                        <a:pt x="24621" y="2350"/>
                        <a:pt x="23004" y="2350"/>
                      </a:cubicBezTo>
                      <a:cubicBezTo>
                        <a:pt x="20327" y="2350"/>
                        <a:pt x="17131" y="1472"/>
                        <a:pt x="1409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5" name="Google Shape;8015;p35"/>
                <p:cNvSpPr/>
                <p:nvPr/>
              </p:nvSpPr>
              <p:spPr>
                <a:xfrm>
                  <a:off x="1469950" y="2587575"/>
                  <a:ext cx="643550" cy="7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2" h="30033" extrusionOk="0">
                      <a:moveTo>
                        <a:pt x="12822" y="0"/>
                      </a:moveTo>
                      <a:cubicBezTo>
                        <a:pt x="10171" y="1547"/>
                        <a:pt x="6054" y="2851"/>
                        <a:pt x="3582" y="2851"/>
                      </a:cubicBezTo>
                      <a:cubicBezTo>
                        <a:pt x="2786" y="2851"/>
                        <a:pt x="2161" y="2716"/>
                        <a:pt x="1811" y="2410"/>
                      </a:cubicBezTo>
                      <a:lnTo>
                        <a:pt x="0" y="30032"/>
                      </a:lnTo>
                      <a:lnTo>
                        <a:pt x="25742" y="30032"/>
                      </a:lnTo>
                      <a:lnTo>
                        <a:pt x="24696" y="2204"/>
                      </a:lnTo>
                      <a:cubicBezTo>
                        <a:pt x="23980" y="2749"/>
                        <a:pt x="23010" y="2983"/>
                        <a:pt x="21892" y="2983"/>
                      </a:cubicBezTo>
                      <a:cubicBezTo>
                        <a:pt x="19220" y="2983"/>
                        <a:pt x="15706" y="1643"/>
                        <a:pt x="128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6" name="Google Shape;8016;p35"/>
                <p:cNvSpPr/>
                <p:nvPr/>
              </p:nvSpPr>
              <p:spPr>
                <a:xfrm>
                  <a:off x="1578825" y="2672850"/>
                  <a:ext cx="424425" cy="6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7" h="25358" extrusionOk="0">
                      <a:moveTo>
                        <a:pt x="9112" y="1"/>
                      </a:moveTo>
                      <a:cubicBezTo>
                        <a:pt x="8448" y="321"/>
                        <a:pt x="7756" y="400"/>
                        <a:pt x="7031" y="400"/>
                      </a:cubicBezTo>
                      <a:cubicBezTo>
                        <a:pt x="6327" y="400"/>
                        <a:pt x="5592" y="326"/>
                        <a:pt x="4821" y="326"/>
                      </a:cubicBezTo>
                      <a:cubicBezTo>
                        <a:pt x="4456" y="326"/>
                        <a:pt x="4084" y="342"/>
                        <a:pt x="3702" y="392"/>
                      </a:cubicBezTo>
                      <a:lnTo>
                        <a:pt x="0" y="25357"/>
                      </a:lnTo>
                      <a:lnTo>
                        <a:pt x="16976" y="25357"/>
                      </a:lnTo>
                      <a:lnTo>
                        <a:pt x="12906" y="601"/>
                      </a:lnTo>
                      <a:cubicBezTo>
                        <a:pt x="12321" y="480"/>
                        <a:pt x="11883" y="469"/>
                        <a:pt x="11485" y="469"/>
                      </a:cubicBezTo>
                      <a:cubicBezTo>
                        <a:pt x="11396" y="469"/>
                        <a:pt x="11309" y="470"/>
                        <a:pt x="11222" y="470"/>
                      </a:cubicBezTo>
                      <a:cubicBezTo>
                        <a:pt x="10615" y="470"/>
                        <a:pt x="10049" y="442"/>
                        <a:pt x="911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7" name="Google Shape;8017;p35"/>
                <p:cNvSpPr/>
                <p:nvPr/>
              </p:nvSpPr>
              <p:spPr>
                <a:xfrm>
                  <a:off x="1680075" y="3167775"/>
                  <a:ext cx="216375" cy="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715" extrusionOk="0">
                      <a:moveTo>
                        <a:pt x="1" y="0"/>
                      </a:moveTo>
                      <a:lnTo>
                        <a:pt x="1" y="714"/>
                      </a:lnTo>
                      <a:lnTo>
                        <a:pt x="8655" y="714"/>
                      </a:lnTo>
                      <a:lnTo>
                        <a:pt x="865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8" name="Google Shape;8018;p35"/>
                <p:cNvSpPr/>
                <p:nvPr/>
              </p:nvSpPr>
              <p:spPr>
                <a:xfrm>
                  <a:off x="1853325" y="2992000"/>
                  <a:ext cx="28000" cy="2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8449" extrusionOk="0">
                      <a:moveTo>
                        <a:pt x="1" y="1"/>
                      </a:moveTo>
                      <a:lnTo>
                        <a:pt x="210" y="8448"/>
                      </a:lnTo>
                      <a:lnTo>
                        <a:pt x="556" y="8448"/>
                      </a:lnTo>
                      <a:lnTo>
                        <a:pt x="111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9" name="Google Shape;8019;p35"/>
                <p:cNvSpPr/>
                <p:nvPr/>
              </p:nvSpPr>
              <p:spPr>
                <a:xfrm>
                  <a:off x="1686300" y="2992000"/>
                  <a:ext cx="30625" cy="2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8449" extrusionOk="0">
                      <a:moveTo>
                        <a:pt x="0" y="1"/>
                      </a:moveTo>
                      <a:lnTo>
                        <a:pt x="667" y="8448"/>
                      </a:lnTo>
                      <a:lnTo>
                        <a:pt x="1077" y="8448"/>
                      </a:lnTo>
                      <a:lnTo>
                        <a:pt x="122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0" name="Google Shape;8020;p35"/>
                <p:cNvSpPr/>
                <p:nvPr/>
              </p:nvSpPr>
              <p:spPr>
                <a:xfrm>
                  <a:off x="1680375" y="2672850"/>
                  <a:ext cx="216850" cy="5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294" extrusionOk="0">
                      <a:moveTo>
                        <a:pt x="0" y="1"/>
                      </a:moveTo>
                      <a:lnTo>
                        <a:pt x="184" y="20294"/>
                      </a:lnTo>
                      <a:lnTo>
                        <a:pt x="8590" y="20294"/>
                      </a:lnTo>
                      <a:lnTo>
                        <a:pt x="86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1" name="Google Shape;8021;p35"/>
                <p:cNvSpPr/>
                <p:nvPr/>
              </p:nvSpPr>
              <p:spPr>
                <a:xfrm>
                  <a:off x="1682450" y="2910475"/>
                  <a:ext cx="213600" cy="2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" h="10789" extrusionOk="0">
                      <a:moveTo>
                        <a:pt x="1" y="1"/>
                      </a:moveTo>
                      <a:lnTo>
                        <a:pt x="101" y="10789"/>
                      </a:lnTo>
                      <a:lnTo>
                        <a:pt x="8507" y="10789"/>
                      </a:lnTo>
                      <a:lnTo>
                        <a:pt x="8543" y="20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2" name="Google Shape;8022;p35"/>
                <p:cNvSpPr/>
                <p:nvPr/>
              </p:nvSpPr>
              <p:spPr>
                <a:xfrm>
                  <a:off x="1675975" y="3058200"/>
                  <a:ext cx="223900" cy="1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6" h="4880" extrusionOk="0">
                      <a:moveTo>
                        <a:pt x="0" y="0"/>
                      </a:moveTo>
                      <a:lnTo>
                        <a:pt x="360" y="4880"/>
                      </a:lnTo>
                      <a:lnTo>
                        <a:pt x="8766" y="4880"/>
                      </a:lnTo>
                      <a:lnTo>
                        <a:pt x="89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3" name="Google Shape;8023;p35"/>
                <p:cNvSpPr/>
                <p:nvPr/>
              </p:nvSpPr>
              <p:spPr>
                <a:xfrm>
                  <a:off x="1688100" y="3058200"/>
                  <a:ext cx="200900" cy="1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6" h="4880" extrusionOk="0">
                      <a:moveTo>
                        <a:pt x="288" y="0"/>
                      </a:moveTo>
                      <a:lnTo>
                        <a:pt x="1" y="4880"/>
                      </a:lnTo>
                      <a:lnTo>
                        <a:pt x="8035" y="4880"/>
                      </a:lnTo>
                      <a:lnTo>
                        <a:pt x="770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4" name="Google Shape;8024;p35"/>
                <p:cNvSpPr/>
                <p:nvPr/>
              </p:nvSpPr>
              <p:spPr>
                <a:xfrm>
                  <a:off x="1884300" y="2992000"/>
                  <a:ext cx="28050" cy="2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8449" extrusionOk="0">
                      <a:moveTo>
                        <a:pt x="0" y="1"/>
                      </a:moveTo>
                      <a:lnTo>
                        <a:pt x="212" y="8448"/>
                      </a:lnTo>
                      <a:lnTo>
                        <a:pt x="558" y="8448"/>
                      </a:lnTo>
                      <a:lnTo>
                        <a:pt x="112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5" name="Google Shape;8025;p35"/>
                <p:cNvSpPr/>
                <p:nvPr/>
              </p:nvSpPr>
              <p:spPr>
                <a:xfrm>
                  <a:off x="1660825" y="2992000"/>
                  <a:ext cx="30650" cy="2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8449" extrusionOk="0">
                      <a:moveTo>
                        <a:pt x="1" y="1"/>
                      </a:moveTo>
                      <a:lnTo>
                        <a:pt x="668" y="8448"/>
                      </a:lnTo>
                      <a:lnTo>
                        <a:pt x="1075" y="8448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6" name="Google Shape;8026;p35"/>
                <p:cNvSpPr/>
                <p:nvPr/>
              </p:nvSpPr>
              <p:spPr>
                <a:xfrm>
                  <a:off x="1696475" y="3045925"/>
                  <a:ext cx="184500" cy="10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135" extrusionOk="0">
                      <a:moveTo>
                        <a:pt x="464" y="0"/>
                      </a:moveTo>
                      <a:cubicBezTo>
                        <a:pt x="210" y="0"/>
                        <a:pt x="1" y="204"/>
                        <a:pt x="1" y="464"/>
                      </a:cubicBezTo>
                      <a:lnTo>
                        <a:pt x="70" y="4135"/>
                      </a:lnTo>
                      <a:lnTo>
                        <a:pt x="7310" y="4135"/>
                      </a:lnTo>
                      <a:lnTo>
                        <a:pt x="7380" y="464"/>
                      </a:lnTo>
                      <a:cubicBezTo>
                        <a:pt x="7380" y="204"/>
                        <a:pt x="7173" y="0"/>
                        <a:pt x="691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7" name="Google Shape;8027;p35"/>
                <p:cNvSpPr/>
                <p:nvPr/>
              </p:nvSpPr>
              <p:spPr>
                <a:xfrm>
                  <a:off x="1655250" y="2968650"/>
                  <a:ext cx="421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1460" extrusionOk="0">
                      <a:moveTo>
                        <a:pt x="771" y="0"/>
                      </a:moveTo>
                      <a:cubicBezTo>
                        <a:pt x="347" y="0"/>
                        <a:pt x="1" y="346"/>
                        <a:pt x="1" y="770"/>
                      </a:cubicBezTo>
                      <a:lnTo>
                        <a:pt x="1" y="1035"/>
                      </a:lnTo>
                      <a:cubicBezTo>
                        <a:pt x="1" y="1270"/>
                        <a:pt x="188" y="1459"/>
                        <a:pt x="422" y="1459"/>
                      </a:cubicBezTo>
                      <a:lnTo>
                        <a:pt x="1259" y="1459"/>
                      </a:lnTo>
                      <a:cubicBezTo>
                        <a:pt x="1493" y="1459"/>
                        <a:pt x="1680" y="1270"/>
                        <a:pt x="1680" y="1035"/>
                      </a:cubicBezTo>
                      <a:lnTo>
                        <a:pt x="1680" y="770"/>
                      </a:lnTo>
                      <a:cubicBezTo>
                        <a:pt x="1686" y="346"/>
                        <a:pt x="1340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8" name="Google Shape;8028;p35"/>
                <p:cNvSpPr/>
                <p:nvPr/>
              </p:nvSpPr>
              <p:spPr>
                <a:xfrm>
                  <a:off x="1706800" y="2701600"/>
                  <a:ext cx="164000" cy="3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" h="12731" extrusionOk="0">
                      <a:moveTo>
                        <a:pt x="637" y="0"/>
                      </a:moveTo>
                      <a:cubicBezTo>
                        <a:pt x="282" y="0"/>
                        <a:pt x="0" y="274"/>
                        <a:pt x="9" y="600"/>
                      </a:cubicBezTo>
                      <a:lnTo>
                        <a:pt x="399" y="12164"/>
                      </a:lnTo>
                      <a:cubicBezTo>
                        <a:pt x="411" y="12479"/>
                        <a:pt x="690" y="12730"/>
                        <a:pt x="1027" y="12730"/>
                      </a:cubicBezTo>
                      <a:lnTo>
                        <a:pt x="5527" y="12730"/>
                      </a:lnTo>
                      <a:cubicBezTo>
                        <a:pt x="5865" y="12730"/>
                        <a:pt x="6141" y="12479"/>
                        <a:pt x="6155" y="12164"/>
                      </a:cubicBezTo>
                      <a:lnTo>
                        <a:pt x="6545" y="600"/>
                      </a:lnTo>
                      <a:cubicBezTo>
                        <a:pt x="6559" y="274"/>
                        <a:pt x="6272" y="0"/>
                        <a:pt x="59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9" name="Google Shape;8029;p35"/>
                <p:cNvSpPr/>
                <p:nvPr/>
              </p:nvSpPr>
              <p:spPr>
                <a:xfrm>
                  <a:off x="1653925" y="2657875"/>
                  <a:ext cx="47525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" h="3555" extrusionOk="0">
                      <a:moveTo>
                        <a:pt x="1" y="0"/>
                      </a:moveTo>
                      <a:lnTo>
                        <a:pt x="1" y="154"/>
                      </a:lnTo>
                      <a:cubicBezTo>
                        <a:pt x="966" y="209"/>
                        <a:pt x="1142" y="3554"/>
                        <a:pt x="1142" y="3554"/>
                      </a:cubicBezTo>
                      <a:lnTo>
                        <a:pt x="1901" y="628"/>
                      </a:lnTo>
                      <a:cubicBezTo>
                        <a:pt x="1901" y="628"/>
                        <a:pt x="1186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0" name="Google Shape;8030;p35"/>
                <p:cNvSpPr/>
                <p:nvPr/>
              </p:nvSpPr>
              <p:spPr>
                <a:xfrm>
                  <a:off x="1645275" y="2657875"/>
                  <a:ext cx="173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698" extrusionOk="0">
                      <a:moveTo>
                        <a:pt x="347" y="0"/>
                      </a:moveTo>
                      <a:cubicBezTo>
                        <a:pt x="160" y="0"/>
                        <a:pt x="1" y="156"/>
                        <a:pt x="1" y="349"/>
                      </a:cubicBezTo>
                      <a:cubicBezTo>
                        <a:pt x="1" y="541"/>
                        <a:pt x="154" y="698"/>
                        <a:pt x="347" y="698"/>
                      </a:cubicBezTo>
                      <a:cubicBezTo>
                        <a:pt x="539" y="698"/>
                        <a:pt x="693" y="541"/>
                        <a:pt x="693" y="349"/>
                      </a:cubicBezTo>
                      <a:cubicBezTo>
                        <a:pt x="693" y="156"/>
                        <a:pt x="539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1" name="Google Shape;8031;p35"/>
                <p:cNvSpPr/>
                <p:nvPr/>
              </p:nvSpPr>
              <p:spPr>
                <a:xfrm>
                  <a:off x="1873150" y="2657875"/>
                  <a:ext cx="47575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3555" extrusionOk="0">
                      <a:moveTo>
                        <a:pt x="1903" y="0"/>
                      </a:moveTo>
                      <a:cubicBezTo>
                        <a:pt x="717" y="0"/>
                        <a:pt x="0" y="628"/>
                        <a:pt x="0" y="628"/>
                      </a:cubicBezTo>
                      <a:lnTo>
                        <a:pt x="762" y="3554"/>
                      </a:lnTo>
                      <a:cubicBezTo>
                        <a:pt x="762" y="3554"/>
                        <a:pt x="937" y="209"/>
                        <a:pt x="1903" y="154"/>
                      </a:cubicBezTo>
                      <a:lnTo>
                        <a:pt x="19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2" name="Google Shape;8032;p35"/>
                <p:cNvSpPr/>
                <p:nvPr/>
              </p:nvSpPr>
              <p:spPr>
                <a:xfrm>
                  <a:off x="1912050" y="2657875"/>
                  <a:ext cx="173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698" extrusionOk="0">
                      <a:moveTo>
                        <a:pt x="347" y="0"/>
                      </a:moveTo>
                      <a:cubicBezTo>
                        <a:pt x="157" y="0"/>
                        <a:pt x="1" y="156"/>
                        <a:pt x="1" y="349"/>
                      </a:cubicBezTo>
                      <a:cubicBezTo>
                        <a:pt x="1" y="541"/>
                        <a:pt x="157" y="698"/>
                        <a:pt x="347" y="698"/>
                      </a:cubicBezTo>
                      <a:cubicBezTo>
                        <a:pt x="536" y="698"/>
                        <a:pt x="693" y="541"/>
                        <a:pt x="693" y="349"/>
                      </a:cubicBezTo>
                      <a:cubicBezTo>
                        <a:pt x="693" y="156"/>
                        <a:pt x="536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3" name="Google Shape;8033;p35"/>
                <p:cNvSpPr/>
                <p:nvPr/>
              </p:nvSpPr>
              <p:spPr>
                <a:xfrm>
                  <a:off x="1878375" y="2968650"/>
                  <a:ext cx="42000" cy="3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463" extrusionOk="0">
                      <a:moveTo>
                        <a:pt x="770" y="0"/>
                      </a:moveTo>
                      <a:cubicBezTo>
                        <a:pt x="343" y="0"/>
                        <a:pt x="0" y="346"/>
                        <a:pt x="0" y="770"/>
                      </a:cubicBezTo>
                      <a:lnTo>
                        <a:pt x="0" y="1072"/>
                      </a:lnTo>
                      <a:cubicBezTo>
                        <a:pt x="0" y="1287"/>
                        <a:pt x="173" y="1462"/>
                        <a:pt x="391" y="1462"/>
                      </a:cubicBezTo>
                      <a:lnTo>
                        <a:pt x="1289" y="1462"/>
                      </a:lnTo>
                      <a:cubicBezTo>
                        <a:pt x="1507" y="1462"/>
                        <a:pt x="1680" y="1287"/>
                        <a:pt x="1680" y="1072"/>
                      </a:cubicBezTo>
                      <a:lnTo>
                        <a:pt x="1680" y="770"/>
                      </a:lnTo>
                      <a:cubicBezTo>
                        <a:pt x="1680" y="346"/>
                        <a:pt x="1334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4" name="Google Shape;8034;p35"/>
                <p:cNvSpPr/>
                <p:nvPr/>
              </p:nvSpPr>
              <p:spPr>
                <a:xfrm>
                  <a:off x="1697100" y="3085400"/>
                  <a:ext cx="183400" cy="6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2556" extrusionOk="0">
                      <a:moveTo>
                        <a:pt x="1" y="1"/>
                      </a:moveTo>
                      <a:lnTo>
                        <a:pt x="48" y="2556"/>
                      </a:lnTo>
                      <a:lnTo>
                        <a:pt x="7288" y="2556"/>
                      </a:lnTo>
                      <a:lnTo>
                        <a:pt x="7335" y="90"/>
                      </a:lnTo>
                      <a:lnTo>
                        <a:pt x="7335" y="90"/>
                      </a:lnTo>
                      <a:cubicBezTo>
                        <a:pt x="6716" y="704"/>
                        <a:pt x="6345" y="2266"/>
                        <a:pt x="3906" y="2266"/>
                      </a:cubicBezTo>
                      <a:cubicBezTo>
                        <a:pt x="1225" y="2266"/>
                        <a:pt x="690" y="835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5" name="Google Shape;8035;p35"/>
                <p:cNvSpPr/>
                <p:nvPr/>
              </p:nvSpPr>
              <p:spPr>
                <a:xfrm>
                  <a:off x="1712725" y="2702925"/>
                  <a:ext cx="152075" cy="3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3" h="12159" extrusionOk="0">
                      <a:moveTo>
                        <a:pt x="592" y="0"/>
                      </a:moveTo>
                      <a:cubicBezTo>
                        <a:pt x="266" y="0"/>
                        <a:pt x="1" y="260"/>
                        <a:pt x="9" y="575"/>
                      </a:cubicBezTo>
                      <a:lnTo>
                        <a:pt x="377" y="11620"/>
                      </a:lnTo>
                      <a:cubicBezTo>
                        <a:pt x="386" y="11918"/>
                        <a:pt x="642" y="12158"/>
                        <a:pt x="957" y="12158"/>
                      </a:cubicBezTo>
                      <a:lnTo>
                        <a:pt x="5128" y="12158"/>
                      </a:lnTo>
                      <a:cubicBezTo>
                        <a:pt x="5443" y="12158"/>
                        <a:pt x="5700" y="11918"/>
                        <a:pt x="5711" y="11620"/>
                      </a:cubicBezTo>
                      <a:lnTo>
                        <a:pt x="6077" y="575"/>
                      </a:lnTo>
                      <a:cubicBezTo>
                        <a:pt x="6082" y="260"/>
                        <a:pt x="5820" y="0"/>
                        <a:pt x="54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6" name="Google Shape;8036;p35"/>
                <p:cNvSpPr/>
                <p:nvPr/>
              </p:nvSpPr>
              <p:spPr>
                <a:xfrm>
                  <a:off x="1740000" y="2936225"/>
                  <a:ext cx="33775" cy="4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739" extrusionOk="0">
                      <a:moveTo>
                        <a:pt x="676" y="0"/>
                      </a:moveTo>
                      <a:lnTo>
                        <a:pt x="603" y="795"/>
                      </a:lnTo>
                      <a:lnTo>
                        <a:pt x="0" y="868"/>
                      </a:lnTo>
                      <a:lnTo>
                        <a:pt x="603" y="938"/>
                      </a:lnTo>
                      <a:lnTo>
                        <a:pt x="676" y="1738"/>
                      </a:lnTo>
                      <a:lnTo>
                        <a:pt x="751" y="935"/>
                      </a:lnTo>
                      <a:lnTo>
                        <a:pt x="1351" y="868"/>
                      </a:lnTo>
                      <a:lnTo>
                        <a:pt x="745" y="792"/>
                      </a:lnTo>
                      <a:lnTo>
                        <a:pt x="676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7" name="Google Shape;8037;p35"/>
                <p:cNvSpPr/>
                <p:nvPr/>
              </p:nvSpPr>
              <p:spPr>
                <a:xfrm>
                  <a:off x="1715250" y="3057075"/>
                  <a:ext cx="33775" cy="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287" extrusionOk="0">
                      <a:moveTo>
                        <a:pt x="672" y="1"/>
                      </a:moveTo>
                      <a:lnTo>
                        <a:pt x="603" y="587"/>
                      </a:lnTo>
                      <a:lnTo>
                        <a:pt x="0" y="643"/>
                      </a:lnTo>
                      <a:lnTo>
                        <a:pt x="600" y="693"/>
                      </a:lnTo>
                      <a:lnTo>
                        <a:pt x="672" y="1287"/>
                      </a:lnTo>
                      <a:lnTo>
                        <a:pt x="750" y="693"/>
                      </a:lnTo>
                      <a:lnTo>
                        <a:pt x="1350" y="643"/>
                      </a:lnTo>
                      <a:lnTo>
                        <a:pt x="742" y="587"/>
                      </a:lnTo>
                      <a:lnTo>
                        <a:pt x="672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8" name="Google Shape;8038;p35"/>
                <p:cNvSpPr/>
                <p:nvPr/>
              </p:nvSpPr>
              <p:spPr>
                <a:xfrm>
                  <a:off x="1829200" y="3057075"/>
                  <a:ext cx="33650" cy="3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" h="1287" extrusionOk="0">
                      <a:moveTo>
                        <a:pt x="673" y="1"/>
                      </a:moveTo>
                      <a:lnTo>
                        <a:pt x="603" y="587"/>
                      </a:lnTo>
                      <a:lnTo>
                        <a:pt x="1" y="643"/>
                      </a:lnTo>
                      <a:lnTo>
                        <a:pt x="600" y="693"/>
                      </a:lnTo>
                      <a:lnTo>
                        <a:pt x="673" y="1287"/>
                      </a:lnTo>
                      <a:lnTo>
                        <a:pt x="745" y="693"/>
                      </a:lnTo>
                      <a:lnTo>
                        <a:pt x="1345" y="643"/>
                      </a:lnTo>
                      <a:lnTo>
                        <a:pt x="743" y="587"/>
                      </a:lnTo>
                      <a:lnTo>
                        <a:pt x="673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9" name="Google Shape;8039;p35"/>
                <p:cNvSpPr/>
                <p:nvPr/>
              </p:nvSpPr>
              <p:spPr>
                <a:xfrm>
                  <a:off x="1804850" y="2936225"/>
                  <a:ext cx="33650" cy="4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" h="1739" extrusionOk="0">
                      <a:moveTo>
                        <a:pt x="673" y="0"/>
                      </a:moveTo>
                      <a:lnTo>
                        <a:pt x="601" y="795"/>
                      </a:lnTo>
                      <a:lnTo>
                        <a:pt x="1" y="868"/>
                      </a:lnTo>
                      <a:lnTo>
                        <a:pt x="598" y="938"/>
                      </a:lnTo>
                      <a:lnTo>
                        <a:pt x="673" y="1738"/>
                      </a:lnTo>
                      <a:lnTo>
                        <a:pt x="746" y="935"/>
                      </a:lnTo>
                      <a:lnTo>
                        <a:pt x="1346" y="868"/>
                      </a:lnTo>
                      <a:lnTo>
                        <a:pt x="743" y="792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0" name="Google Shape;8040;p35"/>
                <p:cNvSpPr/>
                <p:nvPr/>
              </p:nvSpPr>
              <p:spPr>
                <a:xfrm>
                  <a:off x="1773050" y="2828750"/>
                  <a:ext cx="33725" cy="4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" h="1736" extrusionOk="0">
                      <a:moveTo>
                        <a:pt x="673" y="0"/>
                      </a:moveTo>
                      <a:lnTo>
                        <a:pt x="603" y="795"/>
                      </a:lnTo>
                      <a:lnTo>
                        <a:pt x="1" y="868"/>
                      </a:lnTo>
                      <a:lnTo>
                        <a:pt x="601" y="940"/>
                      </a:lnTo>
                      <a:lnTo>
                        <a:pt x="673" y="1735"/>
                      </a:lnTo>
                      <a:lnTo>
                        <a:pt x="746" y="937"/>
                      </a:lnTo>
                      <a:lnTo>
                        <a:pt x="1348" y="868"/>
                      </a:lnTo>
                      <a:lnTo>
                        <a:pt x="743" y="792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1" name="Google Shape;8041;p35"/>
                <p:cNvSpPr/>
                <p:nvPr/>
              </p:nvSpPr>
              <p:spPr>
                <a:xfrm>
                  <a:off x="1740000" y="2725600"/>
                  <a:ext cx="33775" cy="4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739" extrusionOk="0">
                      <a:moveTo>
                        <a:pt x="676" y="0"/>
                      </a:moveTo>
                      <a:lnTo>
                        <a:pt x="603" y="795"/>
                      </a:lnTo>
                      <a:lnTo>
                        <a:pt x="0" y="868"/>
                      </a:lnTo>
                      <a:lnTo>
                        <a:pt x="603" y="937"/>
                      </a:lnTo>
                      <a:lnTo>
                        <a:pt x="676" y="1738"/>
                      </a:lnTo>
                      <a:lnTo>
                        <a:pt x="751" y="937"/>
                      </a:lnTo>
                      <a:lnTo>
                        <a:pt x="1351" y="868"/>
                      </a:lnTo>
                      <a:lnTo>
                        <a:pt x="745" y="792"/>
                      </a:lnTo>
                      <a:lnTo>
                        <a:pt x="676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2" name="Google Shape;8042;p35"/>
                <p:cNvSpPr/>
                <p:nvPr/>
              </p:nvSpPr>
              <p:spPr>
                <a:xfrm>
                  <a:off x="1804850" y="2725600"/>
                  <a:ext cx="33650" cy="4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" h="1739" extrusionOk="0">
                      <a:moveTo>
                        <a:pt x="673" y="0"/>
                      </a:moveTo>
                      <a:lnTo>
                        <a:pt x="601" y="795"/>
                      </a:lnTo>
                      <a:lnTo>
                        <a:pt x="1" y="868"/>
                      </a:lnTo>
                      <a:lnTo>
                        <a:pt x="598" y="937"/>
                      </a:lnTo>
                      <a:lnTo>
                        <a:pt x="673" y="1738"/>
                      </a:lnTo>
                      <a:lnTo>
                        <a:pt x="746" y="937"/>
                      </a:lnTo>
                      <a:lnTo>
                        <a:pt x="1346" y="868"/>
                      </a:lnTo>
                      <a:lnTo>
                        <a:pt x="743" y="792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3" name="Google Shape;8043;p35"/>
                <p:cNvSpPr/>
                <p:nvPr/>
              </p:nvSpPr>
              <p:spPr>
                <a:xfrm>
                  <a:off x="1878375" y="2981625"/>
                  <a:ext cx="4200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944" extrusionOk="0">
                      <a:moveTo>
                        <a:pt x="1638" y="0"/>
                      </a:moveTo>
                      <a:cubicBezTo>
                        <a:pt x="1465" y="243"/>
                        <a:pt x="1102" y="410"/>
                        <a:pt x="678" y="410"/>
                      </a:cubicBezTo>
                      <a:cubicBezTo>
                        <a:pt x="422" y="410"/>
                        <a:pt x="184" y="346"/>
                        <a:pt x="0" y="243"/>
                      </a:cubicBezTo>
                      <a:lnTo>
                        <a:pt x="0" y="251"/>
                      </a:lnTo>
                      <a:lnTo>
                        <a:pt x="0" y="553"/>
                      </a:lnTo>
                      <a:cubicBezTo>
                        <a:pt x="0" y="768"/>
                        <a:pt x="173" y="943"/>
                        <a:pt x="391" y="943"/>
                      </a:cubicBezTo>
                      <a:lnTo>
                        <a:pt x="1289" y="943"/>
                      </a:lnTo>
                      <a:cubicBezTo>
                        <a:pt x="1507" y="943"/>
                        <a:pt x="1680" y="768"/>
                        <a:pt x="1680" y="553"/>
                      </a:cubicBezTo>
                      <a:lnTo>
                        <a:pt x="1680" y="251"/>
                      </a:lnTo>
                      <a:cubicBezTo>
                        <a:pt x="1680" y="165"/>
                        <a:pt x="1663" y="78"/>
                        <a:pt x="16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4" name="Google Shape;8044;p35"/>
                <p:cNvSpPr/>
                <p:nvPr/>
              </p:nvSpPr>
              <p:spPr>
                <a:xfrm>
                  <a:off x="1655325" y="2980925"/>
                  <a:ext cx="42075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" h="969" extrusionOk="0">
                      <a:moveTo>
                        <a:pt x="54" y="0"/>
                      </a:moveTo>
                      <a:cubicBezTo>
                        <a:pt x="17" y="90"/>
                        <a:pt x="1" y="182"/>
                        <a:pt x="1" y="279"/>
                      </a:cubicBezTo>
                      <a:lnTo>
                        <a:pt x="1" y="544"/>
                      </a:lnTo>
                      <a:cubicBezTo>
                        <a:pt x="1" y="779"/>
                        <a:pt x="190" y="968"/>
                        <a:pt x="422" y="968"/>
                      </a:cubicBezTo>
                      <a:lnTo>
                        <a:pt x="1259" y="968"/>
                      </a:lnTo>
                      <a:cubicBezTo>
                        <a:pt x="1493" y="968"/>
                        <a:pt x="1683" y="779"/>
                        <a:pt x="1683" y="544"/>
                      </a:cubicBezTo>
                      <a:lnTo>
                        <a:pt x="1683" y="279"/>
                      </a:lnTo>
                      <a:cubicBezTo>
                        <a:pt x="1683" y="235"/>
                        <a:pt x="1674" y="190"/>
                        <a:pt x="1669" y="145"/>
                      </a:cubicBezTo>
                      <a:cubicBezTo>
                        <a:pt x="1468" y="279"/>
                        <a:pt x="1223" y="363"/>
                        <a:pt x="946" y="363"/>
                      </a:cubicBezTo>
                      <a:cubicBezTo>
                        <a:pt x="586" y="363"/>
                        <a:pt x="263" y="224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5" name="Google Shape;8045;p35"/>
                <p:cNvSpPr/>
                <p:nvPr/>
              </p:nvSpPr>
              <p:spPr>
                <a:xfrm>
                  <a:off x="1693050" y="2687575"/>
                  <a:ext cx="191425" cy="3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13841" extrusionOk="0">
                      <a:moveTo>
                        <a:pt x="6864" y="107"/>
                      </a:moveTo>
                      <a:cubicBezTo>
                        <a:pt x="7067" y="107"/>
                        <a:pt x="7252" y="182"/>
                        <a:pt x="7380" y="316"/>
                      </a:cubicBezTo>
                      <a:cubicBezTo>
                        <a:pt x="7486" y="422"/>
                        <a:pt x="7542" y="559"/>
                        <a:pt x="7533" y="698"/>
                      </a:cubicBezTo>
                      <a:lnTo>
                        <a:pt x="7081" y="13177"/>
                      </a:lnTo>
                      <a:cubicBezTo>
                        <a:pt x="7070" y="13486"/>
                        <a:pt x="6777" y="13729"/>
                        <a:pt x="6415" y="13729"/>
                      </a:cubicBezTo>
                      <a:lnTo>
                        <a:pt x="1231" y="13729"/>
                      </a:lnTo>
                      <a:cubicBezTo>
                        <a:pt x="871" y="13729"/>
                        <a:pt x="578" y="13486"/>
                        <a:pt x="567" y="13177"/>
                      </a:cubicBezTo>
                      <a:lnTo>
                        <a:pt x="112" y="698"/>
                      </a:lnTo>
                      <a:cubicBezTo>
                        <a:pt x="110" y="559"/>
                        <a:pt x="163" y="422"/>
                        <a:pt x="266" y="316"/>
                      </a:cubicBezTo>
                      <a:cubicBezTo>
                        <a:pt x="397" y="182"/>
                        <a:pt x="584" y="107"/>
                        <a:pt x="782" y="107"/>
                      </a:cubicBezTo>
                      <a:close/>
                      <a:moveTo>
                        <a:pt x="788" y="1"/>
                      </a:moveTo>
                      <a:cubicBezTo>
                        <a:pt x="556" y="1"/>
                        <a:pt x="341" y="87"/>
                        <a:pt x="193" y="241"/>
                      </a:cubicBezTo>
                      <a:cubicBezTo>
                        <a:pt x="68" y="374"/>
                        <a:pt x="1" y="533"/>
                        <a:pt x="9" y="706"/>
                      </a:cubicBezTo>
                      <a:lnTo>
                        <a:pt x="461" y="13182"/>
                      </a:lnTo>
                      <a:cubicBezTo>
                        <a:pt x="472" y="13553"/>
                        <a:pt x="815" y="13841"/>
                        <a:pt x="1237" y="13841"/>
                      </a:cubicBezTo>
                      <a:lnTo>
                        <a:pt x="6417" y="13841"/>
                      </a:lnTo>
                      <a:cubicBezTo>
                        <a:pt x="6841" y="13841"/>
                        <a:pt x="7182" y="13553"/>
                        <a:pt x="7199" y="13182"/>
                      </a:cubicBezTo>
                      <a:lnTo>
                        <a:pt x="7653" y="706"/>
                      </a:lnTo>
                      <a:cubicBezTo>
                        <a:pt x="7656" y="533"/>
                        <a:pt x="7595" y="369"/>
                        <a:pt x="7469" y="241"/>
                      </a:cubicBezTo>
                      <a:cubicBezTo>
                        <a:pt x="7318" y="87"/>
                        <a:pt x="7106" y="1"/>
                        <a:pt x="6875" y="1"/>
                      </a:cubicBezTo>
                      <a:close/>
                    </a:path>
                  </a:pathLst>
                </a:custGeom>
                <a:solidFill>
                  <a:srgbClr val="F46E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6" name="Google Shape;8046;p35"/>
                <p:cNvSpPr/>
                <p:nvPr/>
              </p:nvSpPr>
              <p:spPr>
                <a:xfrm>
                  <a:off x="1422100" y="3196725"/>
                  <a:ext cx="721400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56" h="3474" extrusionOk="0">
                      <a:moveTo>
                        <a:pt x="2383" y="0"/>
                      </a:moveTo>
                      <a:cubicBezTo>
                        <a:pt x="1965" y="3197"/>
                        <a:pt x="960" y="2592"/>
                        <a:pt x="1" y="3473"/>
                      </a:cubicBezTo>
                      <a:lnTo>
                        <a:pt x="28855" y="3473"/>
                      </a:lnTo>
                      <a:cubicBezTo>
                        <a:pt x="28353" y="2701"/>
                        <a:pt x="26763" y="3194"/>
                        <a:pt x="264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7" name="Google Shape;8047;p35"/>
                <p:cNvSpPr/>
                <p:nvPr/>
              </p:nvSpPr>
              <p:spPr>
                <a:xfrm>
                  <a:off x="1422100" y="3230950"/>
                  <a:ext cx="721400" cy="5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56" h="2105" extrusionOk="0">
                      <a:moveTo>
                        <a:pt x="26732" y="1"/>
                      </a:moveTo>
                      <a:cubicBezTo>
                        <a:pt x="23507" y="483"/>
                        <a:pt x="19172" y="779"/>
                        <a:pt x="14401" y="779"/>
                      </a:cubicBezTo>
                      <a:cubicBezTo>
                        <a:pt x="9648" y="779"/>
                        <a:pt x="5326" y="486"/>
                        <a:pt x="2107" y="9"/>
                      </a:cubicBezTo>
                      <a:cubicBezTo>
                        <a:pt x="1610" y="1658"/>
                        <a:pt x="790" y="1379"/>
                        <a:pt x="1" y="2104"/>
                      </a:cubicBezTo>
                      <a:lnTo>
                        <a:pt x="28855" y="2104"/>
                      </a:lnTo>
                      <a:cubicBezTo>
                        <a:pt x="28440" y="1465"/>
                        <a:pt x="27290" y="1689"/>
                        <a:pt x="2673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8" name="Google Shape;8048;p35"/>
                <p:cNvSpPr/>
                <p:nvPr/>
              </p:nvSpPr>
              <p:spPr>
                <a:xfrm>
                  <a:off x="1607750" y="3196725"/>
                  <a:ext cx="350025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1" h="3474" extrusionOk="0">
                      <a:moveTo>
                        <a:pt x="1159" y="0"/>
                      </a:moveTo>
                      <a:cubicBezTo>
                        <a:pt x="955" y="3197"/>
                        <a:pt x="467" y="2592"/>
                        <a:pt x="1" y="3473"/>
                      </a:cubicBezTo>
                      <a:lnTo>
                        <a:pt x="14000" y="3473"/>
                      </a:lnTo>
                      <a:cubicBezTo>
                        <a:pt x="13757" y="2701"/>
                        <a:pt x="12990" y="3194"/>
                        <a:pt x="128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9" name="Google Shape;8049;p35"/>
                <p:cNvSpPr/>
                <p:nvPr/>
              </p:nvSpPr>
              <p:spPr>
                <a:xfrm>
                  <a:off x="1634125" y="3192575"/>
                  <a:ext cx="296650" cy="3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6" h="1573" extrusionOk="0">
                      <a:moveTo>
                        <a:pt x="5943" y="1"/>
                      </a:moveTo>
                      <a:cubicBezTo>
                        <a:pt x="3020" y="1"/>
                        <a:pt x="98" y="56"/>
                        <a:pt x="98" y="166"/>
                      </a:cubicBezTo>
                      <a:cubicBezTo>
                        <a:pt x="76" y="621"/>
                        <a:pt x="40" y="992"/>
                        <a:pt x="0" y="1310"/>
                      </a:cubicBezTo>
                      <a:cubicBezTo>
                        <a:pt x="1507" y="1474"/>
                        <a:pt x="3340" y="1572"/>
                        <a:pt x="5312" y="1572"/>
                      </a:cubicBezTo>
                      <a:cubicBezTo>
                        <a:pt x="7868" y="1572"/>
                        <a:pt x="10183" y="1410"/>
                        <a:pt x="11865" y="1151"/>
                      </a:cubicBezTo>
                      <a:cubicBezTo>
                        <a:pt x="11835" y="866"/>
                        <a:pt x="11807" y="543"/>
                        <a:pt x="11787" y="166"/>
                      </a:cubicBezTo>
                      <a:cubicBezTo>
                        <a:pt x="11787" y="56"/>
                        <a:pt x="8865" y="1"/>
                        <a:pt x="594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0" name="Google Shape;8050;p35"/>
                <p:cNvSpPr/>
                <p:nvPr/>
              </p:nvSpPr>
              <p:spPr>
                <a:xfrm>
                  <a:off x="1771375" y="2385850"/>
                  <a:ext cx="32600" cy="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1327" extrusionOk="0">
                      <a:moveTo>
                        <a:pt x="649" y="1"/>
                      </a:moveTo>
                      <a:cubicBezTo>
                        <a:pt x="291" y="1"/>
                        <a:pt x="1" y="296"/>
                        <a:pt x="1" y="662"/>
                      </a:cubicBezTo>
                      <a:cubicBezTo>
                        <a:pt x="1" y="1030"/>
                        <a:pt x="294" y="1326"/>
                        <a:pt x="654" y="1326"/>
                      </a:cubicBezTo>
                      <a:cubicBezTo>
                        <a:pt x="1011" y="1326"/>
                        <a:pt x="1304" y="1030"/>
                        <a:pt x="1304" y="662"/>
                      </a:cubicBezTo>
                      <a:cubicBezTo>
                        <a:pt x="1304" y="297"/>
                        <a:pt x="1011" y="1"/>
                        <a:pt x="654" y="1"/>
                      </a:cubicBezTo>
                      <a:cubicBezTo>
                        <a:pt x="652" y="1"/>
                        <a:pt x="650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1" name="Google Shape;8051;p35"/>
                <p:cNvSpPr/>
                <p:nvPr/>
              </p:nvSpPr>
              <p:spPr>
                <a:xfrm>
                  <a:off x="1191600" y="3153325"/>
                  <a:ext cx="182750" cy="2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0" h="8516" extrusionOk="0">
                      <a:moveTo>
                        <a:pt x="2098" y="1"/>
                      </a:moveTo>
                      <a:lnTo>
                        <a:pt x="0" y="8515"/>
                      </a:lnTo>
                      <a:lnTo>
                        <a:pt x="7309" y="8515"/>
                      </a:lnTo>
                      <a:lnTo>
                        <a:pt x="7293" y="1513"/>
                      </a:lnTo>
                      <a:lnTo>
                        <a:pt x="6746" y="634"/>
                      </a:lnTo>
                      <a:lnTo>
                        <a:pt x="20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2" name="Google Shape;8052;p35"/>
                <p:cNvSpPr/>
                <p:nvPr/>
              </p:nvSpPr>
              <p:spPr>
                <a:xfrm>
                  <a:off x="1265875" y="3275250"/>
                  <a:ext cx="1033850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54" h="3474" extrusionOk="0">
                      <a:moveTo>
                        <a:pt x="3415" y="0"/>
                      </a:moveTo>
                      <a:cubicBezTo>
                        <a:pt x="2815" y="3200"/>
                        <a:pt x="1379" y="2592"/>
                        <a:pt x="0" y="3474"/>
                      </a:cubicBezTo>
                      <a:lnTo>
                        <a:pt x="41353" y="3474"/>
                      </a:lnTo>
                      <a:cubicBezTo>
                        <a:pt x="40634" y="2701"/>
                        <a:pt x="38357" y="3195"/>
                        <a:pt x="3793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3" name="Google Shape;8053;p35"/>
                <p:cNvSpPr/>
                <p:nvPr/>
              </p:nvSpPr>
              <p:spPr>
                <a:xfrm>
                  <a:off x="1265875" y="3306850"/>
                  <a:ext cx="1033850" cy="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54" h="2204" extrusionOk="0">
                      <a:moveTo>
                        <a:pt x="3066" y="0"/>
                      </a:moveTo>
                      <a:cubicBezTo>
                        <a:pt x="2358" y="1772"/>
                        <a:pt x="1155" y="1465"/>
                        <a:pt x="0" y="2204"/>
                      </a:cubicBezTo>
                      <a:lnTo>
                        <a:pt x="41353" y="2204"/>
                      </a:lnTo>
                      <a:cubicBezTo>
                        <a:pt x="40837" y="1657"/>
                        <a:pt x="39526" y="1755"/>
                        <a:pt x="38667" y="684"/>
                      </a:cubicBezTo>
                      <a:cubicBezTo>
                        <a:pt x="34446" y="1342"/>
                        <a:pt x="28802" y="1744"/>
                        <a:pt x="22606" y="1744"/>
                      </a:cubicBezTo>
                      <a:cubicBezTo>
                        <a:pt x="14499" y="1744"/>
                        <a:pt x="7338" y="1052"/>
                        <a:pt x="306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4" name="Google Shape;8054;p35"/>
                <p:cNvSpPr/>
                <p:nvPr/>
              </p:nvSpPr>
              <p:spPr>
                <a:xfrm>
                  <a:off x="1505800" y="3275250"/>
                  <a:ext cx="554000" cy="8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0" h="3474" extrusionOk="0">
                      <a:moveTo>
                        <a:pt x="1833" y="0"/>
                      </a:moveTo>
                      <a:cubicBezTo>
                        <a:pt x="1512" y="3200"/>
                        <a:pt x="740" y="2592"/>
                        <a:pt x="0" y="3474"/>
                      </a:cubicBezTo>
                      <a:lnTo>
                        <a:pt x="22160" y="3474"/>
                      </a:lnTo>
                      <a:cubicBezTo>
                        <a:pt x="21772" y="2701"/>
                        <a:pt x="20555" y="3195"/>
                        <a:pt x="203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5" name="Google Shape;8055;p35"/>
                <p:cNvSpPr/>
                <p:nvPr/>
              </p:nvSpPr>
              <p:spPr>
                <a:xfrm>
                  <a:off x="1545475" y="3270425"/>
                  <a:ext cx="472825" cy="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3" h="2785" extrusionOk="0">
                      <a:moveTo>
                        <a:pt x="9494" y="1"/>
                      </a:moveTo>
                      <a:cubicBezTo>
                        <a:pt x="4870" y="1"/>
                        <a:pt x="246" y="65"/>
                        <a:pt x="246" y="193"/>
                      </a:cubicBezTo>
                      <a:cubicBezTo>
                        <a:pt x="179" y="841"/>
                        <a:pt x="96" y="1323"/>
                        <a:pt x="1" y="1705"/>
                      </a:cubicBezTo>
                      <a:cubicBezTo>
                        <a:pt x="1937" y="2353"/>
                        <a:pt x="5296" y="2785"/>
                        <a:pt x="9109" y="2785"/>
                      </a:cubicBezTo>
                      <a:cubicBezTo>
                        <a:pt x="13433" y="2785"/>
                        <a:pt x="17169" y="2235"/>
                        <a:pt x="18913" y="1435"/>
                      </a:cubicBezTo>
                      <a:cubicBezTo>
                        <a:pt x="18835" y="1097"/>
                        <a:pt x="18776" y="693"/>
                        <a:pt x="18742" y="193"/>
                      </a:cubicBezTo>
                      <a:cubicBezTo>
                        <a:pt x="18742" y="65"/>
                        <a:pt x="14118" y="1"/>
                        <a:pt x="949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6" name="Google Shape;8056;p35"/>
                <p:cNvSpPr/>
                <p:nvPr/>
              </p:nvSpPr>
              <p:spPr>
                <a:xfrm>
                  <a:off x="1160975" y="3097050"/>
                  <a:ext cx="213300" cy="2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10580" extrusionOk="0">
                      <a:moveTo>
                        <a:pt x="2057" y="0"/>
                      </a:moveTo>
                      <a:cubicBezTo>
                        <a:pt x="93" y="4249"/>
                        <a:pt x="1" y="7192"/>
                        <a:pt x="1097" y="10579"/>
                      </a:cubicBezTo>
                      <a:cubicBezTo>
                        <a:pt x="4277" y="9505"/>
                        <a:pt x="6414" y="7572"/>
                        <a:pt x="8532" y="2991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7" name="Google Shape;8057;p35"/>
                <p:cNvSpPr/>
                <p:nvPr/>
              </p:nvSpPr>
              <p:spPr>
                <a:xfrm>
                  <a:off x="1165925" y="3104150"/>
                  <a:ext cx="198450" cy="2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" h="9841" extrusionOk="0">
                      <a:moveTo>
                        <a:pt x="1912" y="1"/>
                      </a:moveTo>
                      <a:cubicBezTo>
                        <a:pt x="82" y="3954"/>
                        <a:pt x="1" y="6688"/>
                        <a:pt x="1022" y="9841"/>
                      </a:cubicBezTo>
                      <a:cubicBezTo>
                        <a:pt x="3979" y="8845"/>
                        <a:pt x="5971" y="7045"/>
                        <a:pt x="7938" y="2782"/>
                      </a:cubicBezTo>
                      <a:lnTo>
                        <a:pt x="19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8" name="Google Shape;8058;p35"/>
                <p:cNvSpPr/>
                <p:nvPr/>
              </p:nvSpPr>
              <p:spPr>
                <a:xfrm>
                  <a:off x="1194100" y="3138200"/>
                  <a:ext cx="164700" cy="20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8153" extrusionOk="0">
                      <a:moveTo>
                        <a:pt x="3298" y="0"/>
                      </a:moveTo>
                      <a:cubicBezTo>
                        <a:pt x="1923" y="2255"/>
                        <a:pt x="609" y="6194"/>
                        <a:pt x="1" y="8110"/>
                      </a:cubicBezTo>
                      <a:cubicBezTo>
                        <a:pt x="9" y="8124"/>
                        <a:pt x="12" y="8138"/>
                        <a:pt x="17" y="8152"/>
                      </a:cubicBezTo>
                      <a:cubicBezTo>
                        <a:pt x="2827" y="7212"/>
                        <a:pt x="4713" y="5519"/>
                        <a:pt x="6587" y="1507"/>
                      </a:cubicBezTo>
                      <a:lnTo>
                        <a:pt x="3298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9" name="Google Shape;8059;p35"/>
                <p:cNvSpPr/>
                <p:nvPr/>
              </p:nvSpPr>
              <p:spPr>
                <a:xfrm>
                  <a:off x="1193125" y="3137150"/>
                  <a:ext cx="83225" cy="2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8239" extrusionOk="0">
                      <a:moveTo>
                        <a:pt x="3184" y="1"/>
                      </a:moveTo>
                      <a:cubicBezTo>
                        <a:pt x="1864" y="2257"/>
                        <a:pt x="592" y="6241"/>
                        <a:pt x="1" y="8194"/>
                      </a:cubicBezTo>
                      <a:cubicBezTo>
                        <a:pt x="6" y="8208"/>
                        <a:pt x="9" y="8222"/>
                        <a:pt x="15" y="8239"/>
                      </a:cubicBezTo>
                      <a:lnTo>
                        <a:pt x="129" y="8197"/>
                      </a:lnTo>
                      <a:cubicBezTo>
                        <a:pt x="759" y="6163"/>
                        <a:pt x="2015" y="2350"/>
                        <a:pt x="3329" y="70"/>
                      </a:cubicBezTo>
                      <a:lnTo>
                        <a:pt x="3184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0" name="Google Shape;8060;p35"/>
                <p:cNvSpPr/>
                <p:nvPr/>
              </p:nvSpPr>
              <p:spPr>
                <a:xfrm>
                  <a:off x="1167450" y="3109800"/>
                  <a:ext cx="190450" cy="2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9358" extrusionOk="0">
                      <a:moveTo>
                        <a:pt x="1904" y="73"/>
                      </a:moveTo>
                      <a:lnTo>
                        <a:pt x="7539" y="2679"/>
                      </a:lnTo>
                      <a:cubicBezTo>
                        <a:pt x="5795" y="6445"/>
                        <a:pt x="3979" y="8303"/>
                        <a:pt x="1067" y="9291"/>
                      </a:cubicBezTo>
                      <a:cubicBezTo>
                        <a:pt x="60" y="6158"/>
                        <a:pt x="294" y="3569"/>
                        <a:pt x="1904" y="73"/>
                      </a:cubicBezTo>
                      <a:close/>
                      <a:moveTo>
                        <a:pt x="1881" y="1"/>
                      </a:moveTo>
                      <a:lnTo>
                        <a:pt x="1870" y="26"/>
                      </a:lnTo>
                      <a:cubicBezTo>
                        <a:pt x="235" y="3558"/>
                        <a:pt x="1" y="6166"/>
                        <a:pt x="1028" y="9333"/>
                      </a:cubicBezTo>
                      <a:lnTo>
                        <a:pt x="1036" y="9358"/>
                      </a:lnTo>
                      <a:lnTo>
                        <a:pt x="1064" y="9350"/>
                      </a:lnTo>
                      <a:cubicBezTo>
                        <a:pt x="4013" y="8356"/>
                        <a:pt x="5846" y="6484"/>
                        <a:pt x="7606" y="2676"/>
                      </a:cubicBezTo>
                      <a:lnTo>
                        <a:pt x="7617" y="2651"/>
                      </a:lnTo>
                      <a:lnTo>
                        <a:pt x="1881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1" name="Google Shape;8061;p35"/>
                <p:cNvSpPr/>
                <p:nvPr/>
              </p:nvSpPr>
              <p:spPr>
                <a:xfrm>
                  <a:off x="1188450" y="3120750"/>
                  <a:ext cx="48650" cy="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720" extrusionOk="0">
                      <a:moveTo>
                        <a:pt x="1156" y="1"/>
                      </a:moveTo>
                      <a:cubicBezTo>
                        <a:pt x="838" y="668"/>
                        <a:pt x="308" y="1772"/>
                        <a:pt x="1" y="3720"/>
                      </a:cubicBezTo>
                      <a:cubicBezTo>
                        <a:pt x="902" y="1909"/>
                        <a:pt x="1574" y="877"/>
                        <a:pt x="1945" y="364"/>
                      </a:cubicBezTo>
                      <a:lnTo>
                        <a:pt x="1156" y="1"/>
                      </a:lnTo>
                      <a:close/>
                    </a:path>
                  </a:pathLst>
                </a:custGeom>
                <a:solidFill>
                  <a:srgbClr val="AECE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2" name="Google Shape;8062;p35"/>
                <p:cNvSpPr/>
                <p:nvPr/>
              </p:nvSpPr>
              <p:spPr>
                <a:xfrm>
                  <a:off x="1173800" y="3171525"/>
                  <a:ext cx="190575" cy="1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3" h="7146" extrusionOk="0">
                      <a:moveTo>
                        <a:pt x="7436" y="1"/>
                      </a:moveTo>
                      <a:cubicBezTo>
                        <a:pt x="6786" y="732"/>
                        <a:pt x="5865" y="1438"/>
                        <a:pt x="4757" y="1996"/>
                      </a:cubicBezTo>
                      <a:cubicBezTo>
                        <a:pt x="3427" y="2669"/>
                        <a:pt x="2083" y="3007"/>
                        <a:pt x="986" y="3007"/>
                      </a:cubicBezTo>
                      <a:cubicBezTo>
                        <a:pt x="653" y="3007"/>
                        <a:pt x="343" y="2976"/>
                        <a:pt x="62" y="2913"/>
                      </a:cubicBezTo>
                      <a:lnTo>
                        <a:pt x="62" y="2913"/>
                      </a:lnTo>
                      <a:cubicBezTo>
                        <a:pt x="1" y="4342"/>
                        <a:pt x="238" y="5698"/>
                        <a:pt x="707" y="7146"/>
                      </a:cubicBezTo>
                      <a:cubicBezTo>
                        <a:pt x="3664" y="6150"/>
                        <a:pt x="5656" y="4350"/>
                        <a:pt x="7623" y="87"/>
                      </a:cubicBezTo>
                      <a:lnTo>
                        <a:pt x="7436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3" name="Google Shape;8063;p35"/>
                <p:cNvSpPr/>
                <p:nvPr/>
              </p:nvSpPr>
              <p:spPr>
                <a:xfrm>
                  <a:off x="1756325" y="2298750"/>
                  <a:ext cx="46050" cy="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2445" extrusionOk="0">
                      <a:moveTo>
                        <a:pt x="1219" y="1"/>
                      </a:moveTo>
                      <a:lnTo>
                        <a:pt x="1219" y="1"/>
                      </a:lnTo>
                      <a:cubicBezTo>
                        <a:pt x="1219" y="1"/>
                        <a:pt x="0" y="1733"/>
                        <a:pt x="1272" y="2444"/>
                      </a:cubicBezTo>
                      <a:cubicBezTo>
                        <a:pt x="1272" y="2444"/>
                        <a:pt x="1841" y="2073"/>
                        <a:pt x="1761" y="1228"/>
                      </a:cubicBezTo>
                      <a:cubicBezTo>
                        <a:pt x="1682" y="377"/>
                        <a:pt x="1219" y="1"/>
                        <a:pt x="121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4" name="Google Shape;8064;p35"/>
                <p:cNvSpPr/>
                <p:nvPr/>
              </p:nvSpPr>
              <p:spPr>
                <a:xfrm>
                  <a:off x="1786175" y="2482450"/>
                  <a:ext cx="230175" cy="11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7" h="46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35" y="3298"/>
                        <a:pt x="5935" y="4637"/>
                        <a:pt x="8693" y="4637"/>
                      </a:cubicBezTo>
                      <a:cubicBezTo>
                        <a:pt x="8869" y="4637"/>
                        <a:pt x="9040" y="4631"/>
                        <a:pt x="9207" y="4621"/>
                      </a:cubicBezTo>
                      <a:cubicBezTo>
                        <a:pt x="5663" y="3826"/>
                        <a:pt x="2522" y="2403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5" name="Google Shape;8065;p35"/>
                <p:cNvSpPr/>
                <p:nvPr/>
              </p:nvSpPr>
              <p:spPr>
                <a:xfrm>
                  <a:off x="1547575" y="2490050"/>
                  <a:ext cx="208550" cy="10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" h="4127" extrusionOk="0">
                      <a:moveTo>
                        <a:pt x="8342" y="1"/>
                      </a:moveTo>
                      <a:cubicBezTo>
                        <a:pt x="5984" y="2249"/>
                        <a:pt x="3147" y="3483"/>
                        <a:pt x="0" y="4066"/>
                      </a:cubicBezTo>
                      <a:cubicBezTo>
                        <a:pt x="287" y="4106"/>
                        <a:pt x="592" y="4127"/>
                        <a:pt x="910" y="4127"/>
                      </a:cubicBezTo>
                      <a:cubicBezTo>
                        <a:pt x="3275" y="4127"/>
                        <a:pt x="6387" y="2969"/>
                        <a:pt x="834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6" name="Google Shape;8066;p35"/>
                <p:cNvSpPr/>
                <p:nvPr/>
              </p:nvSpPr>
              <p:spPr>
                <a:xfrm>
                  <a:off x="2108525" y="2578925"/>
                  <a:ext cx="31075" cy="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5" extrusionOk="0">
                      <a:moveTo>
                        <a:pt x="620" y="0"/>
                      </a:moveTo>
                      <a:cubicBezTo>
                        <a:pt x="280" y="3"/>
                        <a:pt x="1" y="282"/>
                        <a:pt x="1" y="622"/>
                      </a:cubicBezTo>
                      <a:cubicBezTo>
                        <a:pt x="1" y="965"/>
                        <a:pt x="274" y="1244"/>
                        <a:pt x="620" y="1244"/>
                      </a:cubicBezTo>
                      <a:cubicBezTo>
                        <a:pt x="963" y="1244"/>
                        <a:pt x="1242" y="968"/>
                        <a:pt x="1242" y="622"/>
                      </a:cubicBezTo>
                      <a:cubicBezTo>
                        <a:pt x="1242" y="276"/>
                        <a:pt x="966" y="0"/>
                        <a:pt x="6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7" name="Google Shape;8067;p35"/>
                <p:cNvSpPr/>
                <p:nvPr/>
              </p:nvSpPr>
              <p:spPr>
                <a:xfrm>
                  <a:off x="2112725" y="2580925"/>
                  <a:ext cx="237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587" extrusionOk="0">
                      <a:moveTo>
                        <a:pt x="461" y="0"/>
                      </a:moveTo>
                      <a:cubicBezTo>
                        <a:pt x="232" y="0"/>
                        <a:pt x="31" y="173"/>
                        <a:pt x="6" y="406"/>
                      </a:cubicBezTo>
                      <a:cubicBezTo>
                        <a:pt x="0" y="470"/>
                        <a:pt x="3" y="528"/>
                        <a:pt x="20" y="587"/>
                      </a:cubicBezTo>
                      <a:cubicBezTo>
                        <a:pt x="118" y="459"/>
                        <a:pt x="278" y="381"/>
                        <a:pt x="459" y="381"/>
                      </a:cubicBezTo>
                      <a:cubicBezTo>
                        <a:pt x="485" y="381"/>
                        <a:pt x="510" y="383"/>
                        <a:pt x="536" y="386"/>
                      </a:cubicBezTo>
                      <a:cubicBezTo>
                        <a:pt x="681" y="403"/>
                        <a:pt x="809" y="470"/>
                        <a:pt x="901" y="567"/>
                      </a:cubicBezTo>
                      <a:cubicBezTo>
                        <a:pt x="904" y="548"/>
                        <a:pt x="912" y="531"/>
                        <a:pt x="915" y="514"/>
                      </a:cubicBezTo>
                      <a:cubicBezTo>
                        <a:pt x="949" y="263"/>
                        <a:pt x="764" y="32"/>
                        <a:pt x="516" y="4"/>
                      </a:cubicBezTo>
                      <a:cubicBezTo>
                        <a:pt x="498" y="2"/>
                        <a:pt x="479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8" name="Google Shape;8068;p35"/>
                <p:cNvSpPr/>
                <p:nvPr/>
              </p:nvSpPr>
              <p:spPr>
                <a:xfrm>
                  <a:off x="1437725" y="2578925"/>
                  <a:ext cx="31050" cy="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245" extrusionOk="0">
                      <a:moveTo>
                        <a:pt x="623" y="0"/>
                      </a:moveTo>
                      <a:cubicBezTo>
                        <a:pt x="279" y="3"/>
                        <a:pt x="0" y="282"/>
                        <a:pt x="0" y="622"/>
                      </a:cubicBezTo>
                      <a:cubicBezTo>
                        <a:pt x="0" y="965"/>
                        <a:pt x="277" y="1244"/>
                        <a:pt x="623" y="1244"/>
                      </a:cubicBezTo>
                      <a:cubicBezTo>
                        <a:pt x="963" y="1244"/>
                        <a:pt x="1242" y="968"/>
                        <a:pt x="1242" y="622"/>
                      </a:cubicBezTo>
                      <a:cubicBezTo>
                        <a:pt x="1242" y="276"/>
                        <a:pt x="966" y="0"/>
                        <a:pt x="6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9" name="Google Shape;8069;p35"/>
                <p:cNvSpPr/>
                <p:nvPr/>
              </p:nvSpPr>
              <p:spPr>
                <a:xfrm>
                  <a:off x="1441850" y="2580925"/>
                  <a:ext cx="237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587" extrusionOk="0">
                      <a:moveTo>
                        <a:pt x="461" y="0"/>
                      </a:moveTo>
                      <a:cubicBezTo>
                        <a:pt x="232" y="0"/>
                        <a:pt x="31" y="173"/>
                        <a:pt x="6" y="406"/>
                      </a:cubicBezTo>
                      <a:cubicBezTo>
                        <a:pt x="0" y="470"/>
                        <a:pt x="3" y="528"/>
                        <a:pt x="20" y="587"/>
                      </a:cubicBezTo>
                      <a:cubicBezTo>
                        <a:pt x="123" y="459"/>
                        <a:pt x="281" y="381"/>
                        <a:pt x="460" y="381"/>
                      </a:cubicBezTo>
                      <a:cubicBezTo>
                        <a:pt x="485" y="381"/>
                        <a:pt x="510" y="383"/>
                        <a:pt x="536" y="386"/>
                      </a:cubicBezTo>
                      <a:cubicBezTo>
                        <a:pt x="684" y="403"/>
                        <a:pt x="809" y="470"/>
                        <a:pt x="904" y="567"/>
                      </a:cubicBezTo>
                      <a:cubicBezTo>
                        <a:pt x="907" y="548"/>
                        <a:pt x="912" y="531"/>
                        <a:pt x="918" y="514"/>
                      </a:cubicBezTo>
                      <a:cubicBezTo>
                        <a:pt x="949" y="263"/>
                        <a:pt x="767" y="32"/>
                        <a:pt x="516" y="4"/>
                      </a:cubicBezTo>
                      <a:cubicBezTo>
                        <a:pt x="497" y="2"/>
                        <a:pt x="479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0" name="Google Shape;8070;p35"/>
                <p:cNvSpPr/>
                <p:nvPr/>
              </p:nvSpPr>
              <p:spPr>
                <a:xfrm>
                  <a:off x="2188600" y="2194700"/>
                  <a:ext cx="1662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662" extrusionOk="0">
                      <a:moveTo>
                        <a:pt x="332" y="0"/>
                      </a:moveTo>
                      <a:cubicBezTo>
                        <a:pt x="148" y="0"/>
                        <a:pt x="0" y="148"/>
                        <a:pt x="0" y="329"/>
                      </a:cubicBezTo>
                      <a:cubicBezTo>
                        <a:pt x="0" y="511"/>
                        <a:pt x="148" y="661"/>
                        <a:pt x="332" y="661"/>
                      </a:cubicBezTo>
                      <a:cubicBezTo>
                        <a:pt x="516" y="661"/>
                        <a:pt x="664" y="516"/>
                        <a:pt x="664" y="329"/>
                      </a:cubicBezTo>
                      <a:cubicBezTo>
                        <a:pt x="664" y="145"/>
                        <a:pt x="516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1" name="Google Shape;8071;p35"/>
                <p:cNvSpPr/>
                <p:nvPr/>
              </p:nvSpPr>
              <p:spPr>
                <a:xfrm>
                  <a:off x="2313575" y="2194125"/>
                  <a:ext cx="16550" cy="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65" extrusionOk="0">
                      <a:moveTo>
                        <a:pt x="330" y="1"/>
                      </a:moveTo>
                      <a:cubicBezTo>
                        <a:pt x="146" y="1"/>
                        <a:pt x="1" y="152"/>
                        <a:pt x="1" y="333"/>
                      </a:cubicBezTo>
                      <a:cubicBezTo>
                        <a:pt x="1" y="514"/>
                        <a:pt x="146" y="665"/>
                        <a:pt x="330" y="665"/>
                      </a:cubicBezTo>
                      <a:cubicBezTo>
                        <a:pt x="517" y="665"/>
                        <a:pt x="662" y="517"/>
                        <a:pt x="662" y="333"/>
                      </a:cubicBezTo>
                      <a:cubicBezTo>
                        <a:pt x="662" y="149"/>
                        <a:pt x="51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2" name="Google Shape;8072;p35"/>
                <p:cNvSpPr/>
                <p:nvPr/>
              </p:nvSpPr>
              <p:spPr>
                <a:xfrm>
                  <a:off x="2197525" y="2200000"/>
                  <a:ext cx="1234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9" h="363" extrusionOk="0">
                      <a:moveTo>
                        <a:pt x="182" y="0"/>
                      </a:moveTo>
                      <a:cubicBezTo>
                        <a:pt x="84" y="0"/>
                        <a:pt x="0" y="81"/>
                        <a:pt x="0" y="182"/>
                      </a:cubicBezTo>
                      <a:cubicBezTo>
                        <a:pt x="0" y="279"/>
                        <a:pt x="81" y="363"/>
                        <a:pt x="182" y="363"/>
                      </a:cubicBezTo>
                      <a:lnTo>
                        <a:pt x="4757" y="363"/>
                      </a:lnTo>
                      <a:cubicBezTo>
                        <a:pt x="4855" y="363"/>
                        <a:pt x="4938" y="282"/>
                        <a:pt x="4938" y="182"/>
                      </a:cubicBezTo>
                      <a:cubicBezTo>
                        <a:pt x="4936" y="76"/>
                        <a:pt x="4855" y="0"/>
                        <a:pt x="47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3" name="Google Shape;8073;p35"/>
                <p:cNvSpPr/>
                <p:nvPr/>
              </p:nvSpPr>
              <p:spPr>
                <a:xfrm>
                  <a:off x="2184625" y="2201725"/>
                  <a:ext cx="147950" cy="24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8" h="9814" extrusionOk="0">
                      <a:moveTo>
                        <a:pt x="463" y="1"/>
                      </a:moveTo>
                      <a:lnTo>
                        <a:pt x="0" y="9712"/>
                      </a:lnTo>
                      <a:cubicBezTo>
                        <a:pt x="884" y="9454"/>
                        <a:pt x="1490" y="9365"/>
                        <a:pt x="1991" y="9365"/>
                      </a:cubicBezTo>
                      <a:cubicBezTo>
                        <a:pt x="3116" y="9365"/>
                        <a:pt x="3715" y="9814"/>
                        <a:pt x="5740" y="9814"/>
                      </a:cubicBezTo>
                      <a:cubicBezTo>
                        <a:pt x="5798" y="9814"/>
                        <a:pt x="5857" y="9813"/>
                        <a:pt x="5917" y="9813"/>
                      </a:cubicBezTo>
                      <a:lnTo>
                        <a:pt x="5507" y="99"/>
                      </a:lnTo>
                      <a:cubicBezTo>
                        <a:pt x="4825" y="620"/>
                        <a:pt x="3662" y="1050"/>
                        <a:pt x="2592" y="1050"/>
                      </a:cubicBezTo>
                      <a:cubicBezTo>
                        <a:pt x="1716" y="1050"/>
                        <a:pt x="902" y="762"/>
                        <a:pt x="4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4" name="Google Shape;8074;p35"/>
                <p:cNvSpPr/>
                <p:nvPr/>
              </p:nvSpPr>
              <p:spPr>
                <a:xfrm>
                  <a:off x="2191525" y="2202500"/>
                  <a:ext cx="134000" cy="2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9289" extrusionOk="0">
                      <a:moveTo>
                        <a:pt x="293" y="1"/>
                      </a:moveTo>
                      <a:lnTo>
                        <a:pt x="0" y="9187"/>
                      </a:lnTo>
                      <a:cubicBezTo>
                        <a:pt x="800" y="8928"/>
                        <a:pt x="1349" y="8839"/>
                        <a:pt x="1804" y="8839"/>
                      </a:cubicBezTo>
                      <a:cubicBezTo>
                        <a:pt x="2822" y="8839"/>
                        <a:pt x="3366" y="9289"/>
                        <a:pt x="5199" y="9289"/>
                      </a:cubicBezTo>
                      <a:cubicBezTo>
                        <a:pt x="5252" y="9289"/>
                        <a:pt x="5305" y="9289"/>
                        <a:pt x="5360" y="9288"/>
                      </a:cubicBezTo>
                      <a:lnTo>
                        <a:pt x="5156" y="1"/>
                      </a:lnTo>
                      <a:cubicBezTo>
                        <a:pt x="4466" y="312"/>
                        <a:pt x="3611" y="449"/>
                        <a:pt x="2772" y="449"/>
                      </a:cubicBezTo>
                      <a:cubicBezTo>
                        <a:pt x="1847" y="449"/>
                        <a:pt x="940" y="283"/>
                        <a:pt x="2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5" name="Google Shape;8075;p35"/>
                <p:cNvSpPr/>
                <p:nvPr/>
              </p:nvSpPr>
              <p:spPr>
                <a:xfrm>
                  <a:off x="2246700" y="2207600"/>
                  <a:ext cx="70600" cy="7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863" extrusionOk="0">
                      <a:moveTo>
                        <a:pt x="2762" y="0"/>
                      </a:moveTo>
                      <a:cubicBezTo>
                        <a:pt x="2158" y="271"/>
                        <a:pt x="1410" y="392"/>
                        <a:pt x="676" y="392"/>
                      </a:cubicBezTo>
                      <a:cubicBezTo>
                        <a:pt x="448" y="392"/>
                        <a:pt x="221" y="380"/>
                        <a:pt x="0" y="357"/>
                      </a:cubicBezTo>
                      <a:lnTo>
                        <a:pt x="0" y="357"/>
                      </a:lnTo>
                      <a:cubicBezTo>
                        <a:pt x="89" y="628"/>
                        <a:pt x="212" y="899"/>
                        <a:pt x="368" y="1164"/>
                      </a:cubicBezTo>
                      <a:cubicBezTo>
                        <a:pt x="991" y="2210"/>
                        <a:pt x="1961" y="2846"/>
                        <a:pt x="2823" y="2863"/>
                      </a:cubicBezTo>
                      <a:lnTo>
                        <a:pt x="2762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6" name="Google Shape;8076;p35"/>
                <p:cNvSpPr/>
                <p:nvPr/>
              </p:nvSpPr>
              <p:spPr>
                <a:xfrm>
                  <a:off x="2191675" y="2240525"/>
                  <a:ext cx="134075" cy="1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3" h="7764" extrusionOk="0">
                      <a:moveTo>
                        <a:pt x="243" y="0"/>
                      </a:moveTo>
                      <a:lnTo>
                        <a:pt x="0" y="7666"/>
                      </a:lnTo>
                      <a:cubicBezTo>
                        <a:pt x="14" y="7658"/>
                        <a:pt x="28" y="7655"/>
                        <a:pt x="42" y="7650"/>
                      </a:cubicBezTo>
                      <a:cubicBezTo>
                        <a:pt x="89" y="5457"/>
                        <a:pt x="809" y="2801"/>
                        <a:pt x="1875" y="2600"/>
                      </a:cubicBezTo>
                      <a:cubicBezTo>
                        <a:pt x="1918" y="2592"/>
                        <a:pt x="1961" y="2588"/>
                        <a:pt x="2005" y="2588"/>
                      </a:cubicBezTo>
                      <a:cubicBezTo>
                        <a:pt x="3204" y="2588"/>
                        <a:pt x="4409" y="5612"/>
                        <a:pt x="4910" y="7758"/>
                      </a:cubicBezTo>
                      <a:cubicBezTo>
                        <a:pt x="5008" y="7760"/>
                        <a:pt x="5110" y="7764"/>
                        <a:pt x="5217" y="7764"/>
                      </a:cubicBezTo>
                      <a:cubicBezTo>
                        <a:pt x="5264" y="7764"/>
                        <a:pt x="5313" y="7763"/>
                        <a:pt x="5362" y="7761"/>
                      </a:cubicBezTo>
                      <a:lnTo>
                        <a:pt x="5273" y="3627"/>
                      </a:lnTo>
                      <a:cubicBezTo>
                        <a:pt x="4411" y="3432"/>
                        <a:pt x="3510" y="3245"/>
                        <a:pt x="2595" y="2611"/>
                      </a:cubicBezTo>
                      <a:cubicBezTo>
                        <a:pt x="1562" y="1900"/>
                        <a:pt x="714" y="812"/>
                        <a:pt x="24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7" name="Google Shape;8077;p35"/>
                <p:cNvSpPr/>
                <p:nvPr/>
              </p:nvSpPr>
              <p:spPr>
                <a:xfrm>
                  <a:off x="2192650" y="2194200"/>
                  <a:ext cx="1331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6" h="364" extrusionOk="0">
                      <a:moveTo>
                        <a:pt x="181" y="1"/>
                      </a:moveTo>
                      <a:cubicBezTo>
                        <a:pt x="84" y="1"/>
                        <a:pt x="0" y="82"/>
                        <a:pt x="0" y="182"/>
                      </a:cubicBezTo>
                      <a:cubicBezTo>
                        <a:pt x="0" y="280"/>
                        <a:pt x="81" y="363"/>
                        <a:pt x="181" y="363"/>
                      </a:cubicBezTo>
                      <a:lnTo>
                        <a:pt x="5145" y="363"/>
                      </a:lnTo>
                      <a:cubicBezTo>
                        <a:pt x="5242" y="363"/>
                        <a:pt x="5326" y="285"/>
                        <a:pt x="5326" y="182"/>
                      </a:cubicBezTo>
                      <a:cubicBezTo>
                        <a:pt x="5326" y="82"/>
                        <a:pt x="5239" y="1"/>
                        <a:pt x="5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8" name="Google Shape;8078;p35"/>
                <p:cNvSpPr/>
                <p:nvPr/>
              </p:nvSpPr>
              <p:spPr>
                <a:xfrm>
                  <a:off x="2192700" y="2196650"/>
                  <a:ext cx="133175" cy="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" h="260" extrusionOk="0">
                      <a:moveTo>
                        <a:pt x="18" y="0"/>
                      </a:moveTo>
                      <a:cubicBezTo>
                        <a:pt x="6" y="25"/>
                        <a:pt x="1" y="51"/>
                        <a:pt x="1" y="78"/>
                      </a:cubicBezTo>
                      <a:cubicBezTo>
                        <a:pt x="1" y="176"/>
                        <a:pt x="82" y="260"/>
                        <a:pt x="182" y="260"/>
                      </a:cubicBezTo>
                      <a:lnTo>
                        <a:pt x="5145" y="260"/>
                      </a:lnTo>
                      <a:cubicBezTo>
                        <a:pt x="5243" y="260"/>
                        <a:pt x="5327" y="179"/>
                        <a:pt x="5327" y="78"/>
                      </a:cubicBezTo>
                      <a:cubicBezTo>
                        <a:pt x="5327" y="51"/>
                        <a:pt x="5318" y="25"/>
                        <a:pt x="5307" y="0"/>
                      </a:cubicBezTo>
                      <a:cubicBezTo>
                        <a:pt x="5274" y="62"/>
                        <a:pt x="5212" y="104"/>
                        <a:pt x="5143" y="104"/>
                      </a:cubicBezTo>
                      <a:lnTo>
                        <a:pt x="179" y="104"/>
                      </a:lnTo>
                      <a:cubicBezTo>
                        <a:pt x="110" y="104"/>
                        <a:pt x="46" y="62"/>
                        <a:pt x="1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9" name="Google Shape;8079;p35"/>
                <p:cNvSpPr/>
                <p:nvPr/>
              </p:nvSpPr>
              <p:spPr>
                <a:xfrm>
                  <a:off x="2188600" y="2190300"/>
                  <a:ext cx="16625" cy="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665" extrusionOk="0">
                      <a:moveTo>
                        <a:pt x="332" y="0"/>
                      </a:moveTo>
                      <a:cubicBezTo>
                        <a:pt x="148" y="0"/>
                        <a:pt x="0" y="148"/>
                        <a:pt x="0" y="332"/>
                      </a:cubicBezTo>
                      <a:cubicBezTo>
                        <a:pt x="0" y="517"/>
                        <a:pt x="148" y="664"/>
                        <a:pt x="332" y="664"/>
                      </a:cubicBezTo>
                      <a:cubicBezTo>
                        <a:pt x="516" y="664"/>
                        <a:pt x="664" y="517"/>
                        <a:pt x="664" y="332"/>
                      </a:cubicBezTo>
                      <a:cubicBezTo>
                        <a:pt x="664" y="151"/>
                        <a:pt x="516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F4D5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0" name="Google Shape;8080;p35"/>
                <p:cNvSpPr/>
                <p:nvPr/>
              </p:nvSpPr>
              <p:spPr>
                <a:xfrm>
                  <a:off x="2313650" y="2190300"/>
                  <a:ext cx="16550" cy="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65" extrusionOk="0">
                      <a:moveTo>
                        <a:pt x="330" y="0"/>
                      </a:moveTo>
                      <a:cubicBezTo>
                        <a:pt x="148" y="0"/>
                        <a:pt x="0" y="148"/>
                        <a:pt x="0" y="332"/>
                      </a:cubicBezTo>
                      <a:cubicBezTo>
                        <a:pt x="0" y="514"/>
                        <a:pt x="148" y="664"/>
                        <a:pt x="330" y="664"/>
                      </a:cubicBezTo>
                      <a:cubicBezTo>
                        <a:pt x="514" y="664"/>
                        <a:pt x="662" y="514"/>
                        <a:pt x="662" y="332"/>
                      </a:cubicBezTo>
                      <a:cubicBezTo>
                        <a:pt x="662" y="148"/>
                        <a:pt x="514" y="0"/>
                        <a:pt x="330" y="0"/>
                      </a:cubicBezTo>
                      <a:close/>
                    </a:path>
                  </a:pathLst>
                </a:custGeom>
                <a:solidFill>
                  <a:srgbClr val="F4D5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1" name="Google Shape;8081;p35"/>
                <p:cNvSpPr/>
                <p:nvPr/>
              </p:nvSpPr>
              <p:spPr>
                <a:xfrm>
                  <a:off x="1208900" y="2194700"/>
                  <a:ext cx="16550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62" extrusionOk="0">
                      <a:moveTo>
                        <a:pt x="332" y="0"/>
                      </a:moveTo>
                      <a:cubicBezTo>
                        <a:pt x="145" y="0"/>
                        <a:pt x="0" y="148"/>
                        <a:pt x="0" y="329"/>
                      </a:cubicBezTo>
                      <a:cubicBezTo>
                        <a:pt x="0" y="511"/>
                        <a:pt x="145" y="661"/>
                        <a:pt x="332" y="661"/>
                      </a:cubicBezTo>
                      <a:cubicBezTo>
                        <a:pt x="516" y="661"/>
                        <a:pt x="661" y="516"/>
                        <a:pt x="661" y="329"/>
                      </a:cubicBezTo>
                      <a:cubicBezTo>
                        <a:pt x="661" y="145"/>
                        <a:pt x="516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2" name="Google Shape;8082;p35"/>
                <p:cNvSpPr/>
                <p:nvPr/>
              </p:nvSpPr>
              <p:spPr>
                <a:xfrm>
                  <a:off x="1333800" y="2194125"/>
                  <a:ext cx="16625" cy="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665" extrusionOk="0">
                      <a:moveTo>
                        <a:pt x="333" y="1"/>
                      </a:moveTo>
                      <a:cubicBezTo>
                        <a:pt x="148" y="4"/>
                        <a:pt x="1" y="152"/>
                        <a:pt x="1" y="333"/>
                      </a:cubicBezTo>
                      <a:cubicBezTo>
                        <a:pt x="1" y="514"/>
                        <a:pt x="148" y="665"/>
                        <a:pt x="333" y="665"/>
                      </a:cubicBezTo>
                      <a:cubicBezTo>
                        <a:pt x="514" y="665"/>
                        <a:pt x="665" y="517"/>
                        <a:pt x="665" y="333"/>
                      </a:cubicBezTo>
                      <a:cubicBezTo>
                        <a:pt x="665" y="149"/>
                        <a:pt x="517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3" name="Google Shape;8083;p35"/>
                <p:cNvSpPr/>
                <p:nvPr/>
              </p:nvSpPr>
              <p:spPr>
                <a:xfrm>
                  <a:off x="1217750" y="2200000"/>
                  <a:ext cx="1234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9" h="363" extrusionOk="0">
                      <a:moveTo>
                        <a:pt x="182" y="0"/>
                      </a:moveTo>
                      <a:cubicBezTo>
                        <a:pt x="84" y="0"/>
                        <a:pt x="0" y="81"/>
                        <a:pt x="0" y="182"/>
                      </a:cubicBezTo>
                      <a:cubicBezTo>
                        <a:pt x="0" y="279"/>
                        <a:pt x="81" y="363"/>
                        <a:pt x="182" y="363"/>
                      </a:cubicBezTo>
                      <a:lnTo>
                        <a:pt x="4757" y="363"/>
                      </a:lnTo>
                      <a:cubicBezTo>
                        <a:pt x="4855" y="363"/>
                        <a:pt x="4938" y="282"/>
                        <a:pt x="4938" y="182"/>
                      </a:cubicBezTo>
                      <a:cubicBezTo>
                        <a:pt x="4936" y="76"/>
                        <a:pt x="4855" y="0"/>
                        <a:pt x="47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4" name="Google Shape;8084;p35"/>
                <p:cNvSpPr/>
                <p:nvPr/>
              </p:nvSpPr>
              <p:spPr>
                <a:xfrm>
                  <a:off x="1204850" y="2201725"/>
                  <a:ext cx="148025" cy="24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1" h="9814" extrusionOk="0">
                      <a:moveTo>
                        <a:pt x="466" y="1"/>
                      </a:moveTo>
                      <a:lnTo>
                        <a:pt x="0" y="9712"/>
                      </a:lnTo>
                      <a:cubicBezTo>
                        <a:pt x="884" y="9454"/>
                        <a:pt x="1491" y="9365"/>
                        <a:pt x="1993" y="9365"/>
                      </a:cubicBezTo>
                      <a:cubicBezTo>
                        <a:pt x="3119" y="9365"/>
                        <a:pt x="3718" y="9814"/>
                        <a:pt x="5743" y="9814"/>
                      </a:cubicBezTo>
                      <a:cubicBezTo>
                        <a:pt x="5801" y="9814"/>
                        <a:pt x="5860" y="9813"/>
                        <a:pt x="5920" y="9813"/>
                      </a:cubicBezTo>
                      <a:lnTo>
                        <a:pt x="5507" y="99"/>
                      </a:lnTo>
                      <a:cubicBezTo>
                        <a:pt x="4825" y="620"/>
                        <a:pt x="3662" y="1050"/>
                        <a:pt x="2592" y="1050"/>
                      </a:cubicBezTo>
                      <a:cubicBezTo>
                        <a:pt x="1717" y="1050"/>
                        <a:pt x="903" y="762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5" name="Google Shape;8085;p35"/>
                <p:cNvSpPr/>
                <p:nvPr/>
              </p:nvSpPr>
              <p:spPr>
                <a:xfrm>
                  <a:off x="1211750" y="2202500"/>
                  <a:ext cx="134000" cy="2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" h="9289" extrusionOk="0">
                      <a:moveTo>
                        <a:pt x="293" y="1"/>
                      </a:moveTo>
                      <a:lnTo>
                        <a:pt x="0" y="9187"/>
                      </a:lnTo>
                      <a:cubicBezTo>
                        <a:pt x="801" y="8928"/>
                        <a:pt x="1351" y="8839"/>
                        <a:pt x="1805" y="8839"/>
                      </a:cubicBezTo>
                      <a:cubicBezTo>
                        <a:pt x="2825" y="8839"/>
                        <a:pt x="3368" y="9289"/>
                        <a:pt x="5199" y="9289"/>
                      </a:cubicBezTo>
                      <a:cubicBezTo>
                        <a:pt x="5252" y="9289"/>
                        <a:pt x="5305" y="9289"/>
                        <a:pt x="5360" y="9288"/>
                      </a:cubicBezTo>
                      <a:lnTo>
                        <a:pt x="5159" y="1"/>
                      </a:lnTo>
                      <a:cubicBezTo>
                        <a:pt x="4469" y="312"/>
                        <a:pt x="3614" y="449"/>
                        <a:pt x="2774" y="449"/>
                      </a:cubicBezTo>
                      <a:cubicBezTo>
                        <a:pt x="1849" y="449"/>
                        <a:pt x="941" y="283"/>
                        <a:pt x="2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6" name="Google Shape;8086;p35"/>
                <p:cNvSpPr/>
                <p:nvPr/>
              </p:nvSpPr>
              <p:spPr>
                <a:xfrm>
                  <a:off x="1266850" y="2207600"/>
                  <a:ext cx="70675" cy="7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2863" extrusionOk="0">
                      <a:moveTo>
                        <a:pt x="2762" y="0"/>
                      </a:moveTo>
                      <a:cubicBezTo>
                        <a:pt x="2158" y="271"/>
                        <a:pt x="1410" y="392"/>
                        <a:pt x="676" y="392"/>
                      </a:cubicBezTo>
                      <a:cubicBezTo>
                        <a:pt x="448" y="392"/>
                        <a:pt x="221" y="380"/>
                        <a:pt x="0" y="357"/>
                      </a:cubicBezTo>
                      <a:lnTo>
                        <a:pt x="0" y="357"/>
                      </a:lnTo>
                      <a:cubicBezTo>
                        <a:pt x="90" y="628"/>
                        <a:pt x="212" y="899"/>
                        <a:pt x="369" y="1164"/>
                      </a:cubicBezTo>
                      <a:cubicBezTo>
                        <a:pt x="991" y="2210"/>
                        <a:pt x="1964" y="2846"/>
                        <a:pt x="2826" y="2863"/>
                      </a:cubicBezTo>
                      <a:lnTo>
                        <a:pt x="2762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7" name="Google Shape;8087;p35"/>
                <p:cNvSpPr/>
                <p:nvPr/>
              </p:nvSpPr>
              <p:spPr>
                <a:xfrm>
                  <a:off x="1211825" y="2240525"/>
                  <a:ext cx="134150" cy="19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7764" extrusionOk="0">
                      <a:moveTo>
                        <a:pt x="246" y="0"/>
                      </a:moveTo>
                      <a:lnTo>
                        <a:pt x="0" y="7666"/>
                      </a:lnTo>
                      <a:cubicBezTo>
                        <a:pt x="14" y="7658"/>
                        <a:pt x="28" y="7655"/>
                        <a:pt x="42" y="7650"/>
                      </a:cubicBezTo>
                      <a:cubicBezTo>
                        <a:pt x="92" y="5457"/>
                        <a:pt x="809" y="2801"/>
                        <a:pt x="1878" y="2600"/>
                      </a:cubicBezTo>
                      <a:cubicBezTo>
                        <a:pt x="1921" y="2592"/>
                        <a:pt x="1964" y="2588"/>
                        <a:pt x="2008" y="2588"/>
                      </a:cubicBezTo>
                      <a:cubicBezTo>
                        <a:pt x="3207" y="2588"/>
                        <a:pt x="4409" y="5612"/>
                        <a:pt x="4910" y="7758"/>
                      </a:cubicBezTo>
                      <a:cubicBezTo>
                        <a:pt x="5008" y="7760"/>
                        <a:pt x="5111" y="7764"/>
                        <a:pt x="5218" y="7764"/>
                      </a:cubicBezTo>
                      <a:cubicBezTo>
                        <a:pt x="5266" y="7764"/>
                        <a:pt x="5315" y="7763"/>
                        <a:pt x="5365" y="7761"/>
                      </a:cubicBezTo>
                      <a:lnTo>
                        <a:pt x="5273" y="3627"/>
                      </a:lnTo>
                      <a:cubicBezTo>
                        <a:pt x="4417" y="3432"/>
                        <a:pt x="3510" y="3245"/>
                        <a:pt x="2595" y="2611"/>
                      </a:cubicBezTo>
                      <a:cubicBezTo>
                        <a:pt x="1563" y="1900"/>
                        <a:pt x="714" y="812"/>
                        <a:pt x="2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8" name="Google Shape;8088;p35"/>
                <p:cNvSpPr/>
                <p:nvPr/>
              </p:nvSpPr>
              <p:spPr>
                <a:xfrm>
                  <a:off x="1212875" y="2194200"/>
                  <a:ext cx="1331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6" h="364" extrusionOk="0">
                      <a:moveTo>
                        <a:pt x="181" y="1"/>
                      </a:moveTo>
                      <a:cubicBezTo>
                        <a:pt x="84" y="1"/>
                        <a:pt x="0" y="82"/>
                        <a:pt x="0" y="182"/>
                      </a:cubicBezTo>
                      <a:cubicBezTo>
                        <a:pt x="0" y="280"/>
                        <a:pt x="81" y="363"/>
                        <a:pt x="181" y="363"/>
                      </a:cubicBezTo>
                      <a:lnTo>
                        <a:pt x="5145" y="363"/>
                      </a:lnTo>
                      <a:cubicBezTo>
                        <a:pt x="5242" y="363"/>
                        <a:pt x="5326" y="285"/>
                        <a:pt x="5326" y="182"/>
                      </a:cubicBezTo>
                      <a:cubicBezTo>
                        <a:pt x="5323" y="82"/>
                        <a:pt x="5242" y="1"/>
                        <a:pt x="5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9" name="Google Shape;8089;p35"/>
                <p:cNvSpPr/>
                <p:nvPr/>
              </p:nvSpPr>
              <p:spPr>
                <a:xfrm>
                  <a:off x="1213000" y="2196650"/>
                  <a:ext cx="133100" cy="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260" extrusionOk="0">
                      <a:moveTo>
                        <a:pt x="17" y="0"/>
                      </a:moveTo>
                      <a:cubicBezTo>
                        <a:pt x="6" y="25"/>
                        <a:pt x="1" y="51"/>
                        <a:pt x="1" y="78"/>
                      </a:cubicBezTo>
                      <a:cubicBezTo>
                        <a:pt x="1" y="176"/>
                        <a:pt x="79" y="260"/>
                        <a:pt x="182" y="260"/>
                      </a:cubicBezTo>
                      <a:lnTo>
                        <a:pt x="5142" y="260"/>
                      </a:lnTo>
                      <a:cubicBezTo>
                        <a:pt x="5240" y="260"/>
                        <a:pt x="5324" y="179"/>
                        <a:pt x="5324" y="78"/>
                      </a:cubicBezTo>
                      <a:cubicBezTo>
                        <a:pt x="5324" y="51"/>
                        <a:pt x="5318" y="25"/>
                        <a:pt x="5307" y="0"/>
                      </a:cubicBezTo>
                      <a:cubicBezTo>
                        <a:pt x="5273" y="62"/>
                        <a:pt x="5209" y="104"/>
                        <a:pt x="5140" y="104"/>
                      </a:cubicBezTo>
                      <a:lnTo>
                        <a:pt x="176" y="104"/>
                      </a:lnTo>
                      <a:cubicBezTo>
                        <a:pt x="107" y="104"/>
                        <a:pt x="45" y="62"/>
                        <a:pt x="1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0" name="Google Shape;8090;p35"/>
                <p:cNvSpPr/>
                <p:nvPr/>
              </p:nvSpPr>
              <p:spPr>
                <a:xfrm>
                  <a:off x="1208825" y="2190225"/>
                  <a:ext cx="16550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62" extrusionOk="0">
                      <a:moveTo>
                        <a:pt x="330" y="1"/>
                      </a:moveTo>
                      <a:cubicBezTo>
                        <a:pt x="148" y="1"/>
                        <a:pt x="0" y="149"/>
                        <a:pt x="0" y="333"/>
                      </a:cubicBezTo>
                      <a:cubicBezTo>
                        <a:pt x="0" y="514"/>
                        <a:pt x="148" y="662"/>
                        <a:pt x="330" y="662"/>
                      </a:cubicBezTo>
                      <a:cubicBezTo>
                        <a:pt x="514" y="662"/>
                        <a:pt x="662" y="514"/>
                        <a:pt x="662" y="333"/>
                      </a:cubicBezTo>
                      <a:cubicBezTo>
                        <a:pt x="662" y="149"/>
                        <a:pt x="514" y="1"/>
                        <a:pt x="330" y="1"/>
                      </a:cubicBezTo>
                      <a:close/>
                    </a:path>
                  </a:pathLst>
                </a:custGeom>
                <a:solidFill>
                  <a:srgbClr val="F4D5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1" name="Google Shape;8091;p35"/>
                <p:cNvSpPr/>
                <p:nvPr/>
              </p:nvSpPr>
              <p:spPr>
                <a:xfrm>
                  <a:off x="1333800" y="2190300"/>
                  <a:ext cx="16625" cy="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665" extrusionOk="0">
                      <a:moveTo>
                        <a:pt x="333" y="0"/>
                      </a:moveTo>
                      <a:cubicBezTo>
                        <a:pt x="148" y="0"/>
                        <a:pt x="1" y="148"/>
                        <a:pt x="1" y="332"/>
                      </a:cubicBezTo>
                      <a:cubicBezTo>
                        <a:pt x="1" y="517"/>
                        <a:pt x="148" y="664"/>
                        <a:pt x="333" y="664"/>
                      </a:cubicBezTo>
                      <a:cubicBezTo>
                        <a:pt x="514" y="664"/>
                        <a:pt x="665" y="517"/>
                        <a:pt x="665" y="332"/>
                      </a:cubicBezTo>
                      <a:cubicBezTo>
                        <a:pt x="665" y="151"/>
                        <a:pt x="517" y="0"/>
                        <a:pt x="333" y="0"/>
                      </a:cubicBezTo>
                      <a:close/>
                    </a:path>
                  </a:pathLst>
                </a:custGeom>
                <a:solidFill>
                  <a:srgbClr val="F4D5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92" name="Google Shape;8092;p35"/>
              <p:cNvGrpSpPr/>
              <p:nvPr/>
            </p:nvGrpSpPr>
            <p:grpSpPr>
              <a:xfrm>
                <a:off x="3265392" y="3858504"/>
                <a:ext cx="1017552" cy="529124"/>
                <a:chOff x="564250" y="3174600"/>
                <a:chExt cx="361925" cy="188200"/>
              </a:xfrm>
            </p:grpSpPr>
            <p:sp>
              <p:nvSpPr>
                <p:cNvPr id="8093" name="Google Shape;8093;p35"/>
                <p:cNvSpPr/>
                <p:nvPr/>
              </p:nvSpPr>
              <p:spPr>
                <a:xfrm>
                  <a:off x="799775" y="3204100"/>
                  <a:ext cx="65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642" extrusionOk="0">
                      <a:moveTo>
                        <a:pt x="522" y="1"/>
                      </a:moveTo>
                      <a:cubicBezTo>
                        <a:pt x="232" y="1"/>
                        <a:pt x="0" y="235"/>
                        <a:pt x="0" y="525"/>
                      </a:cubicBezTo>
                      <a:lnTo>
                        <a:pt x="0" y="1117"/>
                      </a:lnTo>
                      <a:cubicBezTo>
                        <a:pt x="0" y="1407"/>
                        <a:pt x="232" y="1641"/>
                        <a:pt x="522" y="1641"/>
                      </a:cubicBezTo>
                      <a:lnTo>
                        <a:pt x="2095" y="1641"/>
                      </a:lnTo>
                      <a:cubicBezTo>
                        <a:pt x="2385" y="1641"/>
                        <a:pt x="2617" y="1407"/>
                        <a:pt x="2617" y="1117"/>
                      </a:cubicBezTo>
                      <a:lnTo>
                        <a:pt x="2617" y="525"/>
                      </a:lnTo>
                      <a:cubicBezTo>
                        <a:pt x="2617" y="235"/>
                        <a:pt x="2385" y="1"/>
                        <a:pt x="2095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4" name="Google Shape;8094;p35"/>
                <p:cNvSpPr/>
                <p:nvPr/>
              </p:nvSpPr>
              <p:spPr>
                <a:xfrm>
                  <a:off x="571775" y="3225725"/>
                  <a:ext cx="137900" cy="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455" extrusionOk="0">
                      <a:moveTo>
                        <a:pt x="522" y="1"/>
                      </a:moveTo>
                      <a:cubicBezTo>
                        <a:pt x="235" y="1"/>
                        <a:pt x="0" y="235"/>
                        <a:pt x="0" y="525"/>
                      </a:cubicBezTo>
                      <a:lnTo>
                        <a:pt x="0" y="2930"/>
                      </a:lnTo>
                      <a:cubicBezTo>
                        <a:pt x="0" y="3217"/>
                        <a:pt x="235" y="3454"/>
                        <a:pt x="522" y="3454"/>
                      </a:cubicBezTo>
                      <a:lnTo>
                        <a:pt x="4994" y="3454"/>
                      </a:lnTo>
                      <a:cubicBezTo>
                        <a:pt x="5281" y="3454"/>
                        <a:pt x="5516" y="3220"/>
                        <a:pt x="5516" y="2930"/>
                      </a:cubicBezTo>
                      <a:lnTo>
                        <a:pt x="5516" y="525"/>
                      </a:lnTo>
                      <a:cubicBezTo>
                        <a:pt x="5516" y="235"/>
                        <a:pt x="5281" y="1"/>
                        <a:pt x="4994" y="1"/>
                      </a:cubicBezTo>
                      <a:close/>
                    </a:path>
                  </a:pathLst>
                </a:custGeom>
                <a:solidFill>
                  <a:srgbClr val="DDAF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5" name="Google Shape;8095;p35"/>
                <p:cNvSpPr/>
                <p:nvPr/>
              </p:nvSpPr>
              <p:spPr>
                <a:xfrm>
                  <a:off x="802000" y="3174675"/>
                  <a:ext cx="124175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7" h="7525" extrusionOk="0">
                      <a:moveTo>
                        <a:pt x="2076" y="0"/>
                      </a:moveTo>
                      <a:cubicBezTo>
                        <a:pt x="157" y="662"/>
                        <a:pt x="0" y="5167"/>
                        <a:pt x="528" y="7524"/>
                      </a:cubicBezTo>
                      <a:lnTo>
                        <a:pt x="4891" y="7524"/>
                      </a:lnTo>
                      <a:cubicBezTo>
                        <a:pt x="4966" y="3253"/>
                        <a:pt x="3920" y="952"/>
                        <a:pt x="24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6" name="Google Shape;8096;p35"/>
                <p:cNvSpPr/>
                <p:nvPr/>
              </p:nvSpPr>
              <p:spPr>
                <a:xfrm>
                  <a:off x="568225" y="3174675"/>
                  <a:ext cx="350700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8" h="7525" extrusionOk="0">
                      <a:moveTo>
                        <a:pt x="1917" y="0"/>
                      </a:moveTo>
                      <a:cubicBezTo>
                        <a:pt x="0" y="662"/>
                        <a:pt x="474" y="4071"/>
                        <a:pt x="1130" y="7524"/>
                      </a:cubicBezTo>
                      <a:lnTo>
                        <a:pt x="13952" y="7524"/>
                      </a:lnTo>
                      <a:cubicBezTo>
                        <a:pt x="14027" y="3253"/>
                        <a:pt x="12981" y="952"/>
                        <a:pt x="115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7" name="Google Shape;8097;p35"/>
                <p:cNvSpPr/>
                <p:nvPr/>
              </p:nvSpPr>
              <p:spPr>
                <a:xfrm>
                  <a:off x="624000" y="3267575"/>
                  <a:ext cx="287450" cy="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8" h="391" extrusionOk="0">
                      <a:moveTo>
                        <a:pt x="1" y="0"/>
                      </a:moveTo>
                      <a:lnTo>
                        <a:pt x="1" y="391"/>
                      </a:lnTo>
                      <a:lnTo>
                        <a:pt x="11498" y="391"/>
                      </a:lnTo>
                      <a:lnTo>
                        <a:pt x="1143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8" name="Google Shape;8098;p35"/>
                <p:cNvSpPr/>
                <p:nvPr/>
              </p:nvSpPr>
              <p:spPr>
                <a:xfrm>
                  <a:off x="587175" y="3174600"/>
                  <a:ext cx="322475" cy="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9" h="3739" extrusionOk="0">
                      <a:moveTo>
                        <a:pt x="10806" y="1"/>
                      </a:moveTo>
                      <a:lnTo>
                        <a:pt x="1159" y="3"/>
                      </a:lnTo>
                      <a:cubicBezTo>
                        <a:pt x="567" y="210"/>
                        <a:pt x="199" y="679"/>
                        <a:pt x="1" y="1329"/>
                      </a:cubicBezTo>
                      <a:cubicBezTo>
                        <a:pt x="107" y="2107"/>
                        <a:pt x="252" y="2922"/>
                        <a:pt x="408" y="3739"/>
                      </a:cubicBezTo>
                      <a:lnTo>
                        <a:pt x="12898" y="3739"/>
                      </a:lnTo>
                      <a:cubicBezTo>
                        <a:pt x="12496" y="1808"/>
                        <a:pt x="11729" y="620"/>
                        <a:pt x="108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9" name="Google Shape;8099;p35"/>
                <p:cNvSpPr/>
                <p:nvPr/>
              </p:nvSpPr>
              <p:spPr>
                <a:xfrm>
                  <a:off x="624000" y="3263725"/>
                  <a:ext cx="289675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7" h="392" extrusionOk="0">
                      <a:moveTo>
                        <a:pt x="1" y="1"/>
                      </a:moveTo>
                      <a:lnTo>
                        <a:pt x="1" y="392"/>
                      </a:lnTo>
                      <a:lnTo>
                        <a:pt x="11587" y="392"/>
                      </a:lnTo>
                      <a:lnTo>
                        <a:pt x="115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0" name="Google Shape;8100;p35"/>
                <p:cNvSpPr/>
                <p:nvPr/>
              </p:nvSpPr>
              <p:spPr>
                <a:xfrm>
                  <a:off x="677025" y="3233050"/>
                  <a:ext cx="204450" cy="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8" h="286" extrusionOk="0">
                      <a:moveTo>
                        <a:pt x="0" y="0"/>
                      </a:moveTo>
                      <a:lnTo>
                        <a:pt x="4375" y="285"/>
                      </a:lnTo>
                      <a:lnTo>
                        <a:pt x="8177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1" name="Google Shape;8101;p35"/>
                <p:cNvSpPr/>
                <p:nvPr/>
              </p:nvSpPr>
              <p:spPr>
                <a:xfrm>
                  <a:off x="690975" y="3296525"/>
                  <a:ext cx="204500" cy="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0" h="280" extrusionOk="0">
                      <a:moveTo>
                        <a:pt x="0" y="0"/>
                      </a:moveTo>
                      <a:lnTo>
                        <a:pt x="4380" y="279"/>
                      </a:lnTo>
                      <a:lnTo>
                        <a:pt x="818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2" name="Google Shape;8102;p35"/>
                <p:cNvSpPr/>
                <p:nvPr/>
              </p:nvSpPr>
              <p:spPr>
                <a:xfrm>
                  <a:off x="753600" y="3210375"/>
                  <a:ext cx="1265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163" extrusionOk="0">
                      <a:moveTo>
                        <a:pt x="0" y="1"/>
                      </a:moveTo>
                      <a:lnTo>
                        <a:pt x="2804" y="163"/>
                      </a:lnTo>
                      <a:lnTo>
                        <a:pt x="5061" y="2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3" name="Google Shape;8103;p35"/>
                <p:cNvSpPr/>
                <p:nvPr/>
              </p:nvSpPr>
              <p:spPr>
                <a:xfrm>
                  <a:off x="694525" y="3320925"/>
                  <a:ext cx="1265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163" extrusionOk="0">
                      <a:moveTo>
                        <a:pt x="0" y="1"/>
                      </a:moveTo>
                      <a:lnTo>
                        <a:pt x="2799" y="162"/>
                      </a:lnTo>
                      <a:lnTo>
                        <a:pt x="5061" y="2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4" name="Google Shape;8104;p35"/>
                <p:cNvSpPr/>
                <p:nvPr/>
              </p:nvSpPr>
              <p:spPr>
                <a:xfrm>
                  <a:off x="655525" y="3186675"/>
                  <a:ext cx="2044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8" h="285" extrusionOk="0">
                      <a:moveTo>
                        <a:pt x="1" y="0"/>
                      </a:moveTo>
                      <a:lnTo>
                        <a:pt x="4378" y="285"/>
                      </a:lnTo>
                      <a:lnTo>
                        <a:pt x="8178" y="12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5" name="Google Shape;8105;p35"/>
                <p:cNvSpPr/>
                <p:nvPr/>
              </p:nvSpPr>
              <p:spPr>
                <a:xfrm>
                  <a:off x="731275" y="3341375"/>
                  <a:ext cx="1799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9" h="282" extrusionOk="0">
                      <a:moveTo>
                        <a:pt x="3346" y="0"/>
                      </a:moveTo>
                      <a:lnTo>
                        <a:pt x="1" y="159"/>
                      </a:lnTo>
                      <a:lnTo>
                        <a:pt x="7198" y="282"/>
                      </a:lnTo>
                      <a:lnTo>
                        <a:pt x="3346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6" name="Google Shape;8106;p35"/>
                <p:cNvSpPr/>
                <p:nvPr/>
              </p:nvSpPr>
              <p:spPr>
                <a:xfrm>
                  <a:off x="784900" y="3246225"/>
                  <a:ext cx="23825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1519" extrusionOk="0">
                      <a:moveTo>
                        <a:pt x="489" y="1"/>
                      </a:moveTo>
                      <a:cubicBezTo>
                        <a:pt x="224" y="1"/>
                        <a:pt x="1" y="310"/>
                        <a:pt x="26" y="651"/>
                      </a:cubicBezTo>
                      <a:lnTo>
                        <a:pt x="90" y="1518"/>
                      </a:lnTo>
                      <a:lnTo>
                        <a:pt x="952" y="1518"/>
                      </a:lnTo>
                      <a:lnTo>
                        <a:pt x="869" y="442"/>
                      </a:lnTo>
                      <a:cubicBezTo>
                        <a:pt x="855" y="185"/>
                        <a:pt x="852" y="1"/>
                        <a:pt x="6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7" name="Google Shape;8107;p35"/>
                <p:cNvSpPr/>
                <p:nvPr/>
              </p:nvSpPr>
              <p:spPr>
                <a:xfrm>
                  <a:off x="788325" y="3246225"/>
                  <a:ext cx="25125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" h="1519" extrusionOk="0">
                      <a:moveTo>
                        <a:pt x="511" y="1"/>
                      </a:moveTo>
                      <a:cubicBezTo>
                        <a:pt x="232" y="1"/>
                        <a:pt x="1" y="310"/>
                        <a:pt x="29" y="651"/>
                      </a:cubicBezTo>
                      <a:lnTo>
                        <a:pt x="98" y="1518"/>
                      </a:lnTo>
                      <a:lnTo>
                        <a:pt x="1005" y="1518"/>
                      </a:lnTo>
                      <a:lnTo>
                        <a:pt x="919" y="442"/>
                      </a:lnTo>
                      <a:cubicBezTo>
                        <a:pt x="896" y="185"/>
                        <a:pt x="726" y="1"/>
                        <a:pt x="5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8" name="Google Shape;8108;p35"/>
                <p:cNvSpPr/>
                <p:nvPr/>
              </p:nvSpPr>
              <p:spPr>
                <a:xfrm>
                  <a:off x="792175" y="3247275"/>
                  <a:ext cx="18775" cy="3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432" extrusionOk="0">
                      <a:moveTo>
                        <a:pt x="414" y="0"/>
                      </a:moveTo>
                      <a:cubicBezTo>
                        <a:pt x="407" y="0"/>
                        <a:pt x="401" y="0"/>
                        <a:pt x="393" y="1"/>
                      </a:cubicBezTo>
                      <a:lnTo>
                        <a:pt x="0" y="1432"/>
                      </a:lnTo>
                      <a:lnTo>
                        <a:pt x="354" y="1432"/>
                      </a:lnTo>
                      <a:lnTo>
                        <a:pt x="751" y="447"/>
                      </a:lnTo>
                      <a:cubicBezTo>
                        <a:pt x="751" y="447"/>
                        <a:pt x="737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FD6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9" name="Google Shape;8109;p35"/>
                <p:cNvSpPr/>
                <p:nvPr/>
              </p:nvSpPr>
              <p:spPr>
                <a:xfrm>
                  <a:off x="800475" y="3268475"/>
                  <a:ext cx="412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283" extrusionOk="0">
                      <a:moveTo>
                        <a:pt x="84" y="1"/>
                      </a:moveTo>
                      <a:cubicBezTo>
                        <a:pt x="36" y="1"/>
                        <a:pt x="0" y="59"/>
                        <a:pt x="6" y="123"/>
                      </a:cubicBezTo>
                      <a:lnTo>
                        <a:pt x="20" y="282"/>
                      </a:lnTo>
                      <a:lnTo>
                        <a:pt x="165" y="282"/>
                      </a:lnTo>
                      <a:lnTo>
                        <a:pt x="148" y="79"/>
                      </a:lnTo>
                      <a:cubicBezTo>
                        <a:pt x="145" y="34"/>
                        <a:pt x="117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0" name="Google Shape;8110;p35"/>
                <p:cNvSpPr/>
                <p:nvPr/>
              </p:nvSpPr>
              <p:spPr>
                <a:xfrm>
                  <a:off x="566900" y="3182275"/>
                  <a:ext cx="115725" cy="17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7129" extrusionOk="0">
                      <a:moveTo>
                        <a:pt x="1936" y="1"/>
                      </a:moveTo>
                      <a:cubicBezTo>
                        <a:pt x="151" y="631"/>
                        <a:pt x="0" y="4897"/>
                        <a:pt x="491" y="7128"/>
                      </a:cubicBezTo>
                      <a:lnTo>
                        <a:pt x="4553" y="7128"/>
                      </a:lnTo>
                      <a:cubicBezTo>
                        <a:pt x="4628" y="3083"/>
                        <a:pt x="3652" y="899"/>
                        <a:pt x="2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1" name="Google Shape;8111;p35"/>
                <p:cNvSpPr/>
                <p:nvPr/>
              </p:nvSpPr>
              <p:spPr>
                <a:xfrm>
                  <a:off x="574000" y="3263725"/>
                  <a:ext cx="99425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7" h="392" extrusionOk="0">
                      <a:moveTo>
                        <a:pt x="1" y="1"/>
                      </a:moveTo>
                      <a:lnTo>
                        <a:pt x="1" y="392"/>
                      </a:lnTo>
                      <a:lnTo>
                        <a:pt x="3976" y="392"/>
                      </a:lnTo>
                      <a:lnTo>
                        <a:pt x="39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2" name="Google Shape;8112;p35"/>
                <p:cNvSpPr/>
                <p:nvPr/>
              </p:nvSpPr>
              <p:spPr>
                <a:xfrm>
                  <a:off x="600375" y="3236750"/>
                  <a:ext cx="6342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83" extrusionOk="0">
                      <a:moveTo>
                        <a:pt x="2416" y="0"/>
                      </a:moveTo>
                      <a:lnTo>
                        <a:pt x="0" y="268"/>
                      </a:lnTo>
                      <a:lnTo>
                        <a:pt x="2536" y="282"/>
                      </a:lnTo>
                      <a:lnTo>
                        <a:pt x="2536" y="282"/>
                      </a:lnTo>
                      <a:lnTo>
                        <a:pt x="2416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3" name="Google Shape;8113;p35"/>
                <p:cNvSpPr/>
                <p:nvPr/>
              </p:nvSpPr>
              <p:spPr>
                <a:xfrm>
                  <a:off x="583625" y="3218200"/>
                  <a:ext cx="43000" cy="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" h="269" extrusionOk="0">
                      <a:moveTo>
                        <a:pt x="112" y="0"/>
                      </a:moveTo>
                      <a:lnTo>
                        <a:pt x="1" y="268"/>
                      </a:lnTo>
                      <a:lnTo>
                        <a:pt x="1719" y="131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4" name="Google Shape;8114;p35"/>
                <p:cNvSpPr/>
                <p:nvPr/>
              </p:nvSpPr>
              <p:spPr>
                <a:xfrm>
                  <a:off x="575050" y="3297075"/>
                  <a:ext cx="995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0" extrusionOk="0">
                      <a:moveTo>
                        <a:pt x="0" y="1"/>
                      </a:moveTo>
                      <a:lnTo>
                        <a:pt x="2366" y="210"/>
                      </a:lnTo>
                      <a:lnTo>
                        <a:pt x="3982" y="5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5" name="Google Shape;8115;p35"/>
                <p:cNvSpPr/>
                <p:nvPr/>
              </p:nvSpPr>
              <p:spPr>
                <a:xfrm>
                  <a:off x="578050" y="3338225"/>
                  <a:ext cx="71225" cy="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227" extrusionOk="0">
                      <a:moveTo>
                        <a:pt x="0" y="0"/>
                      </a:moveTo>
                      <a:lnTo>
                        <a:pt x="20" y="226"/>
                      </a:lnTo>
                      <a:lnTo>
                        <a:pt x="2849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1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6" name="Google Shape;8116;p35"/>
                <p:cNvSpPr/>
                <p:nvPr/>
              </p:nvSpPr>
              <p:spPr>
                <a:xfrm>
                  <a:off x="564250" y="3174675"/>
                  <a:ext cx="124150" cy="1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7525" extrusionOk="0">
                      <a:moveTo>
                        <a:pt x="2408" y="341"/>
                      </a:moveTo>
                      <a:cubicBezTo>
                        <a:pt x="3666" y="1217"/>
                        <a:pt x="4595" y="3334"/>
                        <a:pt x="4525" y="7259"/>
                      </a:cubicBezTo>
                      <a:lnTo>
                        <a:pt x="664" y="7259"/>
                      </a:lnTo>
                      <a:cubicBezTo>
                        <a:pt x="201" y="5095"/>
                        <a:pt x="340" y="952"/>
                        <a:pt x="2034" y="341"/>
                      </a:cubicBezTo>
                      <a:close/>
                      <a:moveTo>
                        <a:pt x="1945" y="0"/>
                      </a:moveTo>
                      <a:cubicBezTo>
                        <a:pt x="25" y="662"/>
                        <a:pt x="0" y="5167"/>
                        <a:pt x="525" y="7524"/>
                      </a:cubicBezTo>
                      <a:lnTo>
                        <a:pt x="4888" y="7524"/>
                      </a:lnTo>
                      <a:cubicBezTo>
                        <a:pt x="4966" y="3253"/>
                        <a:pt x="3917" y="952"/>
                        <a:pt x="24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7" name="Google Shape;8117;p35"/>
                <p:cNvSpPr/>
                <p:nvPr/>
              </p:nvSpPr>
              <p:spPr>
                <a:xfrm>
                  <a:off x="799550" y="3260250"/>
                  <a:ext cx="5475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330" extrusionOk="0">
                      <a:moveTo>
                        <a:pt x="107" y="0"/>
                      </a:moveTo>
                      <a:cubicBezTo>
                        <a:pt x="45" y="0"/>
                        <a:pt x="1" y="76"/>
                        <a:pt x="1" y="165"/>
                      </a:cubicBezTo>
                      <a:cubicBezTo>
                        <a:pt x="4" y="257"/>
                        <a:pt x="54" y="330"/>
                        <a:pt x="112" y="330"/>
                      </a:cubicBezTo>
                      <a:cubicBezTo>
                        <a:pt x="171" y="330"/>
                        <a:pt x="218" y="257"/>
                        <a:pt x="218" y="165"/>
                      </a:cubicBezTo>
                      <a:cubicBezTo>
                        <a:pt x="213" y="76"/>
                        <a:pt x="165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18" name="Google Shape;8118;p35"/>
              <p:cNvSpPr/>
              <p:nvPr/>
            </p:nvSpPr>
            <p:spPr>
              <a:xfrm>
                <a:off x="-35892" y="4387628"/>
                <a:ext cx="9372768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07947" h="2069" extrusionOk="0">
                    <a:moveTo>
                      <a:pt x="1" y="1"/>
                    </a:moveTo>
                    <a:lnTo>
                      <a:pt x="1" y="2068"/>
                    </a:lnTo>
                    <a:lnTo>
                      <a:pt x="107946" y="2068"/>
                    </a:lnTo>
                    <a:lnTo>
                      <a:pt x="1079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9" name="Google Shape;8119;p35"/>
              <p:cNvSpPr/>
              <p:nvPr/>
            </p:nvSpPr>
            <p:spPr>
              <a:xfrm>
                <a:off x="1230219" y="4387628"/>
                <a:ext cx="6840270" cy="179386"/>
              </a:xfrm>
              <a:custGeom>
                <a:avLst/>
                <a:gdLst/>
                <a:ahLst/>
                <a:cxnLst/>
                <a:rect l="l" t="t" r="r" b="b"/>
                <a:pathLst>
                  <a:path w="78780" h="2066" extrusionOk="0">
                    <a:moveTo>
                      <a:pt x="22687" y="1"/>
                    </a:moveTo>
                    <a:lnTo>
                      <a:pt x="1" y="2065"/>
                    </a:lnTo>
                    <a:lnTo>
                      <a:pt x="56092" y="2065"/>
                    </a:lnTo>
                    <a:lnTo>
                      <a:pt x="787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20" name="Google Shape;8120;p35"/>
            <p:cNvSpPr/>
            <p:nvPr/>
          </p:nvSpPr>
          <p:spPr>
            <a:xfrm>
              <a:off x="-458151" y="4827856"/>
              <a:ext cx="155883" cy="660392"/>
            </a:xfrm>
            <a:custGeom>
              <a:avLst/>
              <a:gdLst/>
              <a:ahLst/>
              <a:cxnLst/>
              <a:rect l="l" t="t" r="r" b="b"/>
              <a:pathLst>
                <a:path w="2994" h="12684" extrusionOk="0">
                  <a:moveTo>
                    <a:pt x="1" y="1"/>
                  </a:moveTo>
                  <a:lnTo>
                    <a:pt x="1" y="8232"/>
                  </a:lnTo>
                  <a:cubicBezTo>
                    <a:pt x="2" y="8204"/>
                    <a:pt x="7" y="8175"/>
                    <a:pt x="8" y="8147"/>
                  </a:cubicBezTo>
                  <a:cubicBezTo>
                    <a:pt x="921" y="7913"/>
                    <a:pt x="1437" y="7175"/>
                    <a:pt x="1182" y="6661"/>
                  </a:cubicBezTo>
                  <a:cubicBezTo>
                    <a:pt x="1055" y="6406"/>
                    <a:pt x="843" y="6292"/>
                    <a:pt x="629" y="6292"/>
                  </a:cubicBezTo>
                  <a:cubicBezTo>
                    <a:pt x="608" y="6292"/>
                    <a:pt x="587" y="6293"/>
                    <a:pt x="566" y="6295"/>
                  </a:cubicBezTo>
                  <a:cubicBezTo>
                    <a:pt x="572" y="6272"/>
                    <a:pt x="578" y="6247"/>
                    <a:pt x="580" y="6224"/>
                  </a:cubicBezTo>
                  <a:cubicBezTo>
                    <a:pt x="602" y="6134"/>
                    <a:pt x="618" y="6049"/>
                    <a:pt x="636" y="5964"/>
                  </a:cubicBezTo>
                  <a:cubicBezTo>
                    <a:pt x="641" y="5950"/>
                    <a:pt x="642" y="5937"/>
                    <a:pt x="646" y="5922"/>
                  </a:cubicBezTo>
                  <a:cubicBezTo>
                    <a:pt x="665" y="5824"/>
                    <a:pt x="682" y="5730"/>
                    <a:pt x="697" y="5635"/>
                  </a:cubicBezTo>
                  <a:cubicBezTo>
                    <a:pt x="702" y="5612"/>
                    <a:pt x="703" y="5592"/>
                    <a:pt x="707" y="5567"/>
                  </a:cubicBezTo>
                  <a:cubicBezTo>
                    <a:pt x="719" y="5499"/>
                    <a:pt x="727" y="5430"/>
                    <a:pt x="737" y="5363"/>
                  </a:cubicBezTo>
                  <a:cubicBezTo>
                    <a:pt x="742" y="5337"/>
                    <a:pt x="744" y="5309"/>
                    <a:pt x="746" y="5284"/>
                  </a:cubicBezTo>
                  <a:cubicBezTo>
                    <a:pt x="755" y="5221"/>
                    <a:pt x="761" y="5157"/>
                    <a:pt x="769" y="5096"/>
                  </a:cubicBezTo>
                  <a:cubicBezTo>
                    <a:pt x="770" y="5075"/>
                    <a:pt x="774" y="5055"/>
                    <a:pt x="775" y="5033"/>
                  </a:cubicBezTo>
                  <a:cubicBezTo>
                    <a:pt x="791" y="4870"/>
                    <a:pt x="798" y="4719"/>
                    <a:pt x="803" y="4578"/>
                  </a:cubicBezTo>
                  <a:cubicBezTo>
                    <a:pt x="804" y="4559"/>
                    <a:pt x="804" y="4541"/>
                    <a:pt x="804" y="4521"/>
                  </a:cubicBezTo>
                  <a:lnTo>
                    <a:pt x="804" y="4370"/>
                  </a:lnTo>
                  <a:cubicBezTo>
                    <a:pt x="804" y="4351"/>
                    <a:pt x="804" y="4333"/>
                    <a:pt x="803" y="4313"/>
                  </a:cubicBezTo>
                  <a:cubicBezTo>
                    <a:pt x="803" y="4261"/>
                    <a:pt x="800" y="4210"/>
                    <a:pt x="797" y="4163"/>
                  </a:cubicBezTo>
                  <a:cubicBezTo>
                    <a:pt x="797" y="4150"/>
                    <a:pt x="797" y="4140"/>
                    <a:pt x="794" y="4126"/>
                  </a:cubicBezTo>
                  <a:cubicBezTo>
                    <a:pt x="791" y="4067"/>
                    <a:pt x="787" y="4007"/>
                    <a:pt x="780" y="3951"/>
                  </a:cubicBezTo>
                  <a:cubicBezTo>
                    <a:pt x="780" y="3943"/>
                    <a:pt x="778" y="3932"/>
                    <a:pt x="778" y="3924"/>
                  </a:cubicBezTo>
                  <a:cubicBezTo>
                    <a:pt x="772" y="3877"/>
                    <a:pt x="766" y="3833"/>
                    <a:pt x="761" y="3791"/>
                  </a:cubicBezTo>
                  <a:cubicBezTo>
                    <a:pt x="760" y="3775"/>
                    <a:pt x="755" y="3760"/>
                    <a:pt x="754" y="3743"/>
                  </a:cubicBezTo>
                  <a:cubicBezTo>
                    <a:pt x="748" y="3707"/>
                    <a:pt x="742" y="3672"/>
                    <a:pt x="734" y="3636"/>
                  </a:cubicBezTo>
                  <a:cubicBezTo>
                    <a:pt x="732" y="3623"/>
                    <a:pt x="727" y="3610"/>
                    <a:pt x="726" y="3596"/>
                  </a:cubicBezTo>
                  <a:cubicBezTo>
                    <a:pt x="719" y="3555"/>
                    <a:pt x="709" y="3517"/>
                    <a:pt x="699" y="3481"/>
                  </a:cubicBezTo>
                  <a:cubicBezTo>
                    <a:pt x="697" y="3475"/>
                    <a:pt x="697" y="3469"/>
                    <a:pt x="695" y="3465"/>
                  </a:cubicBezTo>
                  <a:cubicBezTo>
                    <a:pt x="685" y="3423"/>
                    <a:pt x="673" y="3381"/>
                    <a:pt x="661" y="3345"/>
                  </a:cubicBezTo>
                  <a:cubicBezTo>
                    <a:pt x="657" y="3333"/>
                    <a:pt x="653" y="3323"/>
                    <a:pt x="648" y="3312"/>
                  </a:cubicBezTo>
                  <a:cubicBezTo>
                    <a:pt x="641" y="3284"/>
                    <a:pt x="633" y="3260"/>
                    <a:pt x="623" y="3234"/>
                  </a:cubicBezTo>
                  <a:cubicBezTo>
                    <a:pt x="617" y="3222"/>
                    <a:pt x="614" y="3209"/>
                    <a:pt x="610" y="3198"/>
                  </a:cubicBezTo>
                  <a:cubicBezTo>
                    <a:pt x="600" y="3177"/>
                    <a:pt x="593" y="3154"/>
                    <a:pt x="582" y="3132"/>
                  </a:cubicBezTo>
                  <a:cubicBezTo>
                    <a:pt x="578" y="3124"/>
                    <a:pt x="574" y="3113"/>
                    <a:pt x="568" y="3102"/>
                  </a:cubicBezTo>
                  <a:cubicBezTo>
                    <a:pt x="556" y="3075"/>
                    <a:pt x="543" y="3046"/>
                    <a:pt x="532" y="3020"/>
                  </a:cubicBezTo>
                  <a:cubicBezTo>
                    <a:pt x="527" y="3013"/>
                    <a:pt x="524" y="3007"/>
                    <a:pt x="520" y="2998"/>
                  </a:cubicBezTo>
                  <a:cubicBezTo>
                    <a:pt x="511" y="2983"/>
                    <a:pt x="500" y="2962"/>
                    <a:pt x="490" y="2947"/>
                  </a:cubicBezTo>
                  <a:cubicBezTo>
                    <a:pt x="484" y="2935"/>
                    <a:pt x="478" y="2926"/>
                    <a:pt x="475" y="2917"/>
                  </a:cubicBezTo>
                  <a:cubicBezTo>
                    <a:pt x="469" y="2905"/>
                    <a:pt x="460" y="2894"/>
                    <a:pt x="453" y="2882"/>
                  </a:cubicBezTo>
                  <a:cubicBezTo>
                    <a:pt x="447" y="2873"/>
                    <a:pt x="441" y="2862"/>
                    <a:pt x="436" y="2853"/>
                  </a:cubicBezTo>
                  <a:cubicBezTo>
                    <a:pt x="428" y="2844"/>
                    <a:pt x="422" y="2833"/>
                    <a:pt x="416" y="2825"/>
                  </a:cubicBezTo>
                  <a:cubicBezTo>
                    <a:pt x="317" y="2679"/>
                    <a:pt x="234" y="2624"/>
                    <a:pt x="234" y="2624"/>
                  </a:cubicBezTo>
                  <a:cubicBezTo>
                    <a:pt x="670" y="1648"/>
                    <a:pt x="360" y="671"/>
                    <a:pt x="1" y="1"/>
                  </a:cubicBezTo>
                  <a:close/>
                  <a:moveTo>
                    <a:pt x="4" y="10804"/>
                  </a:moveTo>
                  <a:lnTo>
                    <a:pt x="4" y="12684"/>
                  </a:lnTo>
                  <a:lnTo>
                    <a:pt x="2994" y="12684"/>
                  </a:lnTo>
                  <a:cubicBezTo>
                    <a:pt x="2712" y="12342"/>
                    <a:pt x="2414" y="12038"/>
                    <a:pt x="2103" y="11783"/>
                  </a:cubicBezTo>
                  <a:cubicBezTo>
                    <a:pt x="2101" y="11782"/>
                    <a:pt x="2097" y="11778"/>
                    <a:pt x="2093" y="11776"/>
                  </a:cubicBezTo>
                  <a:cubicBezTo>
                    <a:pt x="2036" y="11727"/>
                    <a:pt x="1975" y="11681"/>
                    <a:pt x="1916" y="11639"/>
                  </a:cubicBezTo>
                  <a:cubicBezTo>
                    <a:pt x="1910" y="11630"/>
                    <a:pt x="1904" y="11619"/>
                    <a:pt x="1899" y="11617"/>
                  </a:cubicBezTo>
                  <a:cubicBezTo>
                    <a:pt x="1892" y="11607"/>
                    <a:pt x="1879" y="11600"/>
                    <a:pt x="1869" y="11589"/>
                  </a:cubicBezTo>
                  <a:cubicBezTo>
                    <a:pt x="1862" y="11588"/>
                    <a:pt x="1856" y="11583"/>
                    <a:pt x="1852" y="11580"/>
                  </a:cubicBezTo>
                  <a:cubicBezTo>
                    <a:pt x="1848" y="11575"/>
                    <a:pt x="1844" y="11574"/>
                    <a:pt x="1838" y="11571"/>
                  </a:cubicBezTo>
                  <a:cubicBezTo>
                    <a:pt x="1837" y="11569"/>
                    <a:pt x="1832" y="11566"/>
                    <a:pt x="1830" y="11564"/>
                  </a:cubicBezTo>
                  <a:cubicBezTo>
                    <a:pt x="1808" y="11551"/>
                    <a:pt x="1785" y="11539"/>
                    <a:pt x="1758" y="11523"/>
                  </a:cubicBezTo>
                  <a:cubicBezTo>
                    <a:pt x="1751" y="11520"/>
                    <a:pt x="1745" y="11515"/>
                    <a:pt x="1738" y="11510"/>
                  </a:cubicBezTo>
                  <a:cubicBezTo>
                    <a:pt x="1717" y="11496"/>
                    <a:pt x="1696" y="11487"/>
                    <a:pt x="1675" y="11479"/>
                  </a:cubicBezTo>
                  <a:cubicBezTo>
                    <a:pt x="1662" y="11475"/>
                    <a:pt x="1649" y="11471"/>
                    <a:pt x="1635" y="11467"/>
                  </a:cubicBezTo>
                  <a:cubicBezTo>
                    <a:pt x="1600" y="11453"/>
                    <a:pt x="1563" y="11434"/>
                    <a:pt x="1523" y="11419"/>
                  </a:cubicBezTo>
                  <a:cubicBezTo>
                    <a:pt x="1517" y="11417"/>
                    <a:pt x="1511" y="11414"/>
                    <a:pt x="1509" y="11413"/>
                  </a:cubicBezTo>
                  <a:cubicBezTo>
                    <a:pt x="1487" y="11404"/>
                    <a:pt x="1466" y="11396"/>
                    <a:pt x="1444" y="11386"/>
                  </a:cubicBezTo>
                  <a:cubicBezTo>
                    <a:pt x="1363" y="11047"/>
                    <a:pt x="1128" y="10804"/>
                    <a:pt x="854" y="10804"/>
                  </a:cubicBezTo>
                  <a:close/>
                </a:path>
              </a:pathLst>
            </a:custGeom>
            <a:solidFill>
              <a:srgbClr val="262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-458064" y="-556726"/>
              <a:ext cx="10074994" cy="4523668"/>
            </a:xfrm>
            <a:custGeom>
              <a:avLst/>
              <a:gdLst/>
              <a:ahLst/>
              <a:cxnLst/>
              <a:rect l="l" t="t" r="r" b="b"/>
              <a:pathLst>
                <a:path w="193508" h="86885" extrusionOk="0">
                  <a:moveTo>
                    <a:pt x="0" y="1"/>
                  </a:moveTo>
                  <a:lnTo>
                    <a:pt x="0" y="86885"/>
                  </a:lnTo>
                  <a:cubicBezTo>
                    <a:pt x="10949" y="60938"/>
                    <a:pt x="51182" y="24189"/>
                    <a:pt x="99259" y="24189"/>
                  </a:cubicBezTo>
                  <a:cubicBezTo>
                    <a:pt x="129355" y="24189"/>
                    <a:pt x="162524" y="38589"/>
                    <a:pt x="193508" y="79053"/>
                  </a:cubicBezTo>
                  <a:lnTo>
                    <a:pt x="19350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790907" y="4510941"/>
              <a:ext cx="7719313" cy="261991"/>
            </a:xfrm>
            <a:custGeom>
              <a:avLst/>
              <a:gdLst/>
              <a:ahLst/>
              <a:cxnLst/>
              <a:rect l="l" t="t" r="r" b="b"/>
              <a:pathLst>
                <a:path w="148263" h="5032" extrusionOk="0">
                  <a:moveTo>
                    <a:pt x="857" y="1"/>
                  </a:moveTo>
                  <a:cubicBezTo>
                    <a:pt x="292" y="218"/>
                    <a:pt x="1" y="439"/>
                    <a:pt x="1" y="665"/>
                  </a:cubicBezTo>
                  <a:cubicBezTo>
                    <a:pt x="1" y="3076"/>
                    <a:pt x="33190" y="5031"/>
                    <a:pt x="74132" y="5031"/>
                  </a:cubicBezTo>
                  <a:cubicBezTo>
                    <a:pt x="115072" y="5031"/>
                    <a:pt x="148262" y="3076"/>
                    <a:pt x="148262" y="665"/>
                  </a:cubicBezTo>
                  <a:cubicBezTo>
                    <a:pt x="148261" y="439"/>
                    <a:pt x="147969" y="218"/>
                    <a:pt x="14740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9610083" y="5272745"/>
              <a:ext cx="6716" cy="45297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129" y="1"/>
                  </a:moveTo>
                  <a:cubicBezTo>
                    <a:pt x="80" y="70"/>
                    <a:pt x="45" y="137"/>
                    <a:pt x="22" y="205"/>
                  </a:cubicBezTo>
                  <a:cubicBezTo>
                    <a:pt x="8" y="248"/>
                    <a:pt x="1" y="293"/>
                    <a:pt x="1" y="347"/>
                  </a:cubicBezTo>
                  <a:cubicBezTo>
                    <a:pt x="1" y="497"/>
                    <a:pt x="56" y="685"/>
                    <a:pt x="129" y="870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9616487" y="5487145"/>
              <a:ext cx="312" cy="109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0"/>
                  </a:moveTo>
                  <a:cubicBezTo>
                    <a:pt x="6" y="6"/>
                    <a:pt x="2" y="13"/>
                    <a:pt x="1" y="21"/>
                  </a:cubicBezTo>
                  <a:lnTo>
                    <a:pt x="6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25" name="Google Shape;8125;p35"/>
            <p:cNvGrpSpPr/>
            <p:nvPr/>
          </p:nvGrpSpPr>
          <p:grpSpPr>
            <a:xfrm>
              <a:off x="-458913" y="4511095"/>
              <a:ext cx="10075827" cy="977572"/>
              <a:chOff x="1321675" y="4706600"/>
              <a:chExt cx="4838100" cy="469400"/>
            </a:xfrm>
          </p:grpSpPr>
          <p:sp>
            <p:nvSpPr>
              <p:cNvPr id="8126" name="Google Shape;8126;p35"/>
              <p:cNvSpPr/>
              <p:nvPr/>
            </p:nvSpPr>
            <p:spPr>
              <a:xfrm>
                <a:off x="1322100" y="4706600"/>
                <a:ext cx="4837675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193507" h="9677" extrusionOk="0">
                    <a:moveTo>
                      <a:pt x="0" y="1"/>
                    </a:moveTo>
                    <a:lnTo>
                      <a:pt x="0" y="9676"/>
                    </a:lnTo>
                    <a:lnTo>
                      <a:pt x="193506" y="9676"/>
                    </a:lnTo>
                    <a:lnTo>
                      <a:pt x="1935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7" name="Google Shape;8127;p35"/>
              <p:cNvSpPr/>
              <p:nvPr/>
            </p:nvSpPr>
            <p:spPr>
              <a:xfrm>
                <a:off x="1366000" y="4831275"/>
                <a:ext cx="2572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13782" extrusionOk="0">
                    <a:moveTo>
                      <a:pt x="5592" y="0"/>
                    </a:moveTo>
                    <a:cubicBezTo>
                      <a:pt x="5482" y="0"/>
                      <a:pt x="5376" y="5"/>
                      <a:pt x="5275" y="13"/>
                    </a:cubicBezTo>
                    <a:cubicBezTo>
                      <a:pt x="3601" y="145"/>
                      <a:pt x="2753" y="1081"/>
                      <a:pt x="3088" y="2197"/>
                    </a:cubicBezTo>
                    <a:cubicBezTo>
                      <a:pt x="2376" y="3744"/>
                      <a:pt x="3292" y="6203"/>
                      <a:pt x="3803" y="6438"/>
                    </a:cubicBezTo>
                    <a:cubicBezTo>
                      <a:pt x="4200" y="6362"/>
                      <a:pt x="4544" y="6262"/>
                      <a:pt x="4840" y="6144"/>
                    </a:cubicBezTo>
                    <a:lnTo>
                      <a:pt x="4840" y="6144"/>
                    </a:lnTo>
                    <a:cubicBezTo>
                      <a:pt x="4767" y="6375"/>
                      <a:pt x="4686" y="6610"/>
                      <a:pt x="4600" y="6838"/>
                    </a:cubicBezTo>
                    <a:lnTo>
                      <a:pt x="4598" y="6838"/>
                    </a:lnTo>
                    <a:cubicBezTo>
                      <a:pt x="4551" y="6839"/>
                      <a:pt x="4506" y="6842"/>
                      <a:pt x="4459" y="6842"/>
                    </a:cubicBezTo>
                    <a:cubicBezTo>
                      <a:pt x="4449" y="6842"/>
                      <a:pt x="4442" y="6844"/>
                      <a:pt x="4431" y="6844"/>
                    </a:cubicBezTo>
                    <a:cubicBezTo>
                      <a:pt x="4393" y="6844"/>
                      <a:pt x="4352" y="6845"/>
                      <a:pt x="4313" y="6848"/>
                    </a:cubicBezTo>
                    <a:cubicBezTo>
                      <a:pt x="4291" y="6848"/>
                      <a:pt x="4272" y="6850"/>
                      <a:pt x="4253" y="6850"/>
                    </a:cubicBezTo>
                    <a:cubicBezTo>
                      <a:pt x="4224" y="6851"/>
                      <a:pt x="4196" y="6855"/>
                      <a:pt x="4168" y="6855"/>
                    </a:cubicBezTo>
                    <a:cubicBezTo>
                      <a:pt x="4118" y="6859"/>
                      <a:pt x="4071" y="6861"/>
                      <a:pt x="4026" y="6863"/>
                    </a:cubicBezTo>
                    <a:cubicBezTo>
                      <a:pt x="4026" y="6865"/>
                      <a:pt x="4026" y="6872"/>
                      <a:pt x="4024" y="6875"/>
                    </a:cubicBezTo>
                    <a:cubicBezTo>
                      <a:pt x="3990" y="6878"/>
                      <a:pt x="3954" y="6881"/>
                      <a:pt x="3920" y="6884"/>
                    </a:cubicBezTo>
                    <a:cubicBezTo>
                      <a:pt x="3756" y="6900"/>
                      <a:pt x="3626" y="6920"/>
                      <a:pt x="3540" y="6942"/>
                    </a:cubicBezTo>
                    <a:cubicBezTo>
                      <a:pt x="3538" y="6944"/>
                      <a:pt x="3535" y="6944"/>
                      <a:pt x="3534" y="6944"/>
                    </a:cubicBezTo>
                    <a:cubicBezTo>
                      <a:pt x="3518" y="6951"/>
                      <a:pt x="3505" y="6953"/>
                      <a:pt x="3491" y="6958"/>
                    </a:cubicBezTo>
                    <a:cubicBezTo>
                      <a:pt x="3489" y="6959"/>
                      <a:pt x="3489" y="6959"/>
                      <a:pt x="3487" y="6959"/>
                    </a:cubicBezTo>
                    <a:cubicBezTo>
                      <a:pt x="3473" y="6965"/>
                      <a:pt x="3463" y="6969"/>
                      <a:pt x="3453" y="6975"/>
                    </a:cubicBezTo>
                    <a:cubicBezTo>
                      <a:pt x="3383" y="7000"/>
                      <a:pt x="3307" y="7036"/>
                      <a:pt x="3231" y="7078"/>
                    </a:cubicBezTo>
                    <a:cubicBezTo>
                      <a:pt x="3219" y="7084"/>
                      <a:pt x="3208" y="7090"/>
                      <a:pt x="3196" y="7098"/>
                    </a:cubicBezTo>
                    <a:cubicBezTo>
                      <a:pt x="3177" y="7110"/>
                      <a:pt x="3158" y="7121"/>
                      <a:pt x="3137" y="7134"/>
                    </a:cubicBezTo>
                    <a:cubicBezTo>
                      <a:pt x="3109" y="7151"/>
                      <a:pt x="3079" y="7172"/>
                      <a:pt x="3048" y="7194"/>
                    </a:cubicBezTo>
                    <a:cubicBezTo>
                      <a:pt x="3036" y="7201"/>
                      <a:pt x="3025" y="7209"/>
                      <a:pt x="3013" y="7219"/>
                    </a:cubicBezTo>
                    <a:cubicBezTo>
                      <a:pt x="2985" y="7240"/>
                      <a:pt x="2957" y="7262"/>
                      <a:pt x="2929" y="7285"/>
                    </a:cubicBezTo>
                    <a:cubicBezTo>
                      <a:pt x="2917" y="7293"/>
                      <a:pt x="2906" y="7304"/>
                      <a:pt x="2896" y="7313"/>
                    </a:cubicBezTo>
                    <a:cubicBezTo>
                      <a:pt x="2860" y="7343"/>
                      <a:pt x="2823" y="7377"/>
                      <a:pt x="2784" y="7412"/>
                    </a:cubicBezTo>
                    <a:cubicBezTo>
                      <a:pt x="2757" y="7438"/>
                      <a:pt x="2733" y="7467"/>
                      <a:pt x="2703" y="7497"/>
                    </a:cubicBezTo>
                    <a:cubicBezTo>
                      <a:pt x="2697" y="7505"/>
                      <a:pt x="2693" y="7512"/>
                      <a:pt x="2687" y="7518"/>
                    </a:cubicBezTo>
                    <a:lnTo>
                      <a:pt x="1091" y="7518"/>
                    </a:lnTo>
                    <a:cubicBezTo>
                      <a:pt x="773" y="7518"/>
                      <a:pt x="518" y="7731"/>
                      <a:pt x="518" y="7993"/>
                    </a:cubicBezTo>
                    <a:lnTo>
                      <a:pt x="518" y="12025"/>
                    </a:lnTo>
                    <a:cubicBezTo>
                      <a:pt x="419" y="12098"/>
                      <a:pt x="328" y="12189"/>
                      <a:pt x="253" y="12293"/>
                    </a:cubicBezTo>
                    <a:cubicBezTo>
                      <a:pt x="163" y="12414"/>
                      <a:pt x="105" y="12541"/>
                      <a:pt x="77" y="12666"/>
                    </a:cubicBezTo>
                    <a:cubicBezTo>
                      <a:pt x="0" y="12979"/>
                      <a:pt x="105" y="13278"/>
                      <a:pt x="376" y="13417"/>
                    </a:cubicBezTo>
                    <a:cubicBezTo>
                      <a:pt x="419" y="13440"/>
                      <a:pt x="467" y="13458"/>
                      <a:pt x="517" y="13471"/>
                    </a:cubicBezTo>
                    <a:lnTo>
                      <a:pt x="517" y="13781"/>
                    </a:lnTo>
                    <a:lnTo>
                      <a:pt x="10288" y="13781"/>
                    </a:lnTo>
                    <a:lnTo>
                      <a:pt x="10288" y="8227"/>
                    </a:lnTo>
                    <a:cubicBezTo>
                      <a:pt x="10291" y="7838"/>
                      <a:pt x="9909" y="7522"/>
                      <a:pt x="9441" y="7522"/>
                    </a:cubicBezTo>
                    <a:lnTo>
                      <a:pt x="8014" y="7522"/>
                    </a:lnTo>
                    <a:cubicBezTo>
                      <a:pt x="8001" y="7507"/>
                      <a:pt x="7986" y="7494"/>
                      <a:pt x="7977" y="7480"/>
                    </a:cubicBezTo>
                    <a:cubicBezTo>
                      <a:pt x="7946" y="7446"/>
                      <a:pt x="7917" y="7418"/>
                      <a:pt x="7886" y="7389"/>
                    </a:cubicBezTo>
                    <a:cubicBezTo>
                      <a:pt x="7870" y="7373"/>
                      <a:pt x="7855" y="7360"/>
                      <a:pt x="7838" y="7347"/>
                    </a:cubicBezTo>
                    <a:cubicBezTo>
                      <a:pt x="7808" y="7319"/>
                      <a:pt x="7776" y="7294"/>
                      <a:pt x="7746" y="7270"/>
                    </a:cubicBezTo>
                    <a:cubicBezTo>
                      <a:pt x="7731" y="7258"/>
                      <a:pt x="7718" y="7249"/>
                      <a:pt x="7705" y="7240"/>
                    </a:cubicBezTo>
                    <a:cubicBezTo>
                      <a:pt x="7663" y="7209"/>
                      <a:pt x="7622" y="7183"/>
                      <a:pt x="7584" y="7158"/>
                    </a:cubicBezTo>
                    <a:cubicBezTo>
                      <a:pt x="7579" y="7157"/>
                      <a:pt x="7577" y="7152"/>
                      <a:pt x="7576" y="7151"/>
                    </a:cubicBezTo>
                    <a:cubicBezTo>
                      <a:pt x="7528" y="7124"/>
                      <a:pt x="7485" y="7102"/>
                      <a:pt x="7442" y="7082"/>
                    </a:cubicBezTo>
                    <a:cubicBezTo>
                      <a:pt x="7436" y="7078"/>
                      <a:pt x="7430" y="7076"/>
                      <a:pt x="7423" y="7074"/>
                    </a:cubicBezTo>
                    <a:cubicBezTo>
                      <a:pt x="7386" y="7060"/>
                      <a:pt x="7351" y="7045"/>
                      <a:pt x="7316" y="7037"/>
                    </a:cubicBezTo>
                    <a:cubicBezTo>
                      <a:pt x="7308" y="7032"/>
                      <a:pt x="7299" y="7031"/>
                      <a:pt x="7290" y="7030"/>
                    </a:cubicBezTo>
                    <a:cubicBezTo>
                      <a:pt x="7256" y="7021"/>
                      <a:pt x="7226" y="7014"/>
                      <a:pt x="7198" y="7009"/>
                    </a:cubicBezTo>
                    <a:cubicBezTo>
                      <a:pt x="7189" y="7009"/>
                      <a:pt x="7182" y="7008"/>
                      <a:pt x="7176" y="7008"/>
                    </a:cubicBezTo>
                    <a:cubicBezTo>
                      <a:pt x="7158" y="7005"/>
                      <a:pt x="7141" y="7004"/>
                      <a:pt x="7124" y="7004"/>
                    </a:cubicBezTo>
                    <a:cubicBezTo>
                      <a:pt x="7108" y="7004"/>
                      <a:pt x="7091" y="7005"/>
                      <a:pt x="7076" y="7008"/>
                    </a:cubicBezTo>
                    <a:cubicBezTo>
                      <a:pt x="7040" y="6999"/>
                      <a:pt x="6999" y="6988"/>
                      <a:pt x="6956" y="6978"/>
                    </a:cubicBezTo>
                    <a:cubicBezTo>
                      <a:pt x="6951" y="6978"/>
                      <a:pt x="6949" y="6977"/>
                      <a:pt x="6946" y="6977"/>
                    </a:cubicBezTo>
                    <a:cubicBezTo>
                      <a:pt x="6903" y="6969"/>
                      <a:pt x="6855" y="6960"/>
                      <a:pt x="6807" y="6951"/>
                    </a:cubicBezTo>
                    <a:cubicBezTo>
                      <a:pt x="6758" y="6941"/>
                      <a:pt x="6703" y="6930"/>
                      <a:pt x="6649" y="6923"/>
                    </a:cubicBezTo>
                    <a:cubicBezTo>
                      <a:pt x="6635" y="6921"/>
                      <a:pt x="6619" y="6918"/>
                      <a:pt x="6605" y="6917"/>
                    </a:cubicBezTo>
                    <a:cubicBezTo>
                      <a:pt x="6593" y="6915"/>
                      <a:pt x="6579" y="6912"/>
                      <a:pt x="6568" y="6912"/>
                    </a:cubicBezTo>
                    <a:cubicBezTo>
                      <a:pt x="6533" y="6904"/>
                      <a:pt x="6497" y="6900"/>
                      <a:pt x="6460" y="6897"/>
                    </a:cubicBezTo>
                    <a:cubicBezTo>
                      <a:pt x="6447" y="6896"/>
                      <a:pt x="6435" y="6896"/>
                      <a:pt x="6424" y="6892"/>
                    </a:cubicBezTo>
                    <a:cubicBezTo>
                      <a:pt x="6289" y="6878"/>
                      <a:pt x="6143" y="6865"/>
                      <a:pt x="5991" y="6857"/>
                    </a:cubicBezTo>
                    <a:cubicBezTo>
                      <a:pt x="5998" y="6835"/>
                      <a:pt x="6006" y="6811"/>
                      <a:pt x="6014" y="6788"/>
                    </a:cubicBezTo>
                    <a:cubicBezTo>
                      <a:pt x="6026" y="6746"/>
                      <a:pt x="6036" y="6709"/>
                      <a:pt x="6051" y="6667"/>
                    </a:cubicBezTo>
                    <a:cubicBezTo>
                      <a:pt x="6057" y="6650"/>
                      <a:pt x="6063" y="6631"/>
                      <a:pt x="6065" y="6613"/>
                    </a:cubicBezTo>
                    <a:cubicBezTo>
                      <a:pt x="6073" y="6587"/>
                      <a:pt x="6081" y="6563"/>
                      <a:pt x="6088" y="6540"/>
                    </a:cubicBezTo>
                    <a:cubicBezTo>
                      <a:pt x="6093" y="6520"/>
                      <a:pt x="6097" y="6503"/>
                      <a:pt x="6103" y="6484"/>
                    </a:cubicBezTo>
                    <a:cubicBezTo>
                      <a:pt x="6110" y="6458"/>
                      <a:pt x="6118" y="6434"/>
                      <a:pt x="6125" y="6407"/>
                    </a:cubicBezTo>
                    <a:cubicBezTo>
                      <a:pt x="6130" y="6392"/>
                      <a:pt x="6133" y="6373"/>
                      <a:pt x="6138" y="6356"/>
                    </a:cubicBezTo>
                    <a:cubicBezTo>
                      <a:pt x="6147" y="6328"/>
                      <a:pt x="6153" y="6304"/>
                      <a:pt x="6160" y="6279"/>
                    </a:cubicBezTo>
                    <a:cubicBezTo>
                      <a:pt x="6165" y="6262"/>
                      <a:pt x="6167" y="6246"/>
                      <a:pt x="6173" y="6229"/>
                    </a:cubicBezTo>
                    <a:cubicBezTo>
                      <a:pt x="6179" y="6201"/>
                      <a:pt x="6187" y="6176"/>
                      <a:pt x="6193" y="6150"/>
                    </a:cubicBezTo>
                    <a:cubicBezTo>
                      <a:pt x="6195" y="6142"/>
                      <a:pt x="6198" y="6136"/>
                      <a:pt x="6199" y="6128"/>
                    </a:cubicBezTo>
                    <a:cubicBezTo>
                      <a:pt x="6201" y="6119"/>
                      <a:pt x="6204" y="6108"/>
                      <a:pt x="6207" y="6100"/>
                    </a:cubicBezTo>
                    <a:cubicBezTo>
                      <a:pt x="6341" y="6095"/>
                      <a:pt x="6469" y="6083"/>
                      <a:pt x="6590" y="6057"/>
                    </a:cubicBezTo>
                    <a:cubicBezTo>
                      <a:pt x="6689" y="6040"/>
                      <a:pt x="6781" y="6016"/>
                      <a:pt x="6872" y="5986"/>
                    </a:cubicBezTo>
                    <a:cubicBezTo>
                      <a:pt x="7277" y="5851"/>
                      <a:pt x="7609" y="5609"/>
                      <a:pt x="7878" y="5308"/>
                    </a:cubicBezTo>
                    <a:cubicBezTo>
                      <a:pt x="9391" y="5111"/>
                      <a:pt x="10108" y="3707"/>
                      <a:pt x="10066" y="2637"/>
                    </a:cubicBezTo>
                    <a:cubicBezTo>
                      <a:pt x="10061" y="2533"/>
                      <a:pt x="10045" y="2437"/>
                      <a:pt x="10023" y="2346"/>
                    </a:cubicBezTo>
                    <a:cubicBezTo>
                      <a:pt x="9817" y="1520"/>
                      <a:pt x="8886" y="1181"/>
                      <a:pt x="8213" y="1045"/>
                    </a:cubicBezTo>
                    <a:cubicBezTo>
                      <a:pt x="7548" y="265"/>
                      <a:pt x="6452" y="0"/>
                      <a:pt x="55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8" name="Google Shape;8128;p35"/>
              <p:cNvSpPr/>
              <p:nvPr/>
            </p:nvSpPr>
            <p:spPr>
              <a:xfrm>
                <a:off x="1712075" y="4789650"/>
                <a:ext cx="4098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9" extrusionOk="0">
                    <a:moveTo>
                      <a:pt x="10027" y="1"/>
                    </a:moveTo>
                    <a:cubicBezTo>
                      <a:pt x="10060" y="52"/>
                      <a:pt x="10726" y="1095"/>
                      <a:pt x="8488" y="1308"/>
                    </a:cubicBezTo>
                    <a:cubicBezTo>
                      <a:pt x="6893" y="1464"/>
                      <a:pt x="6184" y="2323"/>
                      <a:pt x="5899" y="2832"/>
                    </a:cubicBezTo>
                    <a:cubicBezTo>
                      <a:pt x="5898" y="2837"/>
                      <a:pt x="5895" y="2840"/>
                      <a:pt x="5893" y="2845"/>
                    </a:cubicBezTo>
                    <a:cubicBezTo>
                      <a:pt x="5879" y="2871"/>
                      <a:pt x="5864" y="2896"/>
                      <a:pt x="5853" y="2922"/>
                    </a:cubicBezTo>
                    <a:cubicBezTo>
                      <a:pt x="5851" y="2923"/>
                      <a:pt x="5848" y="2928"/>
                      <a:pt x="5846" y="2931"/>
                    </a:cubicBezTo>
                    <a:cubicBezTo>
                      <a:pt x="5819" y="2985"/>
                      <a:pt x="5799" y="3032"/>
                      <a:pt x="5782" y="3072"/>
                    </a:cubicBezTo>
                    <a:cubicBezTo>
                      <a:pt x="5782" y="3077"/>
                      <a:pt x="5779" y="3078"/>
                      <a:pt x="5777" y="3081"/>
                    </a:cubicBezTo>
                    <a:cubicBezTo>
                      <a:pt x="5769" y="3101"/>
                      <a:pt x="5763" y="3117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2"/>
                      <a:pt x="5741" y="3174"/>
                    </a:cubicBezTo>
                    <a:cubicBezTo>
                      <a:pt x="5741" y="3175"/>
                      <a:pt x="5741" y="3175"/>
                      <a:pt x="5740" y="3179"/>
                    </a:cubicBezTo>
                    <a:cubicBezTo>
                      <a:pt x="5739" y="3187"/>
                      <a:pt x="5735" y="3196"/>
                      <a:pt x="5734" y="3199"/>
                    </a:cubicBezTo>
                    <a:cubicBezTo>
                      <a:pt x="5734" y="3202"/>
                      <a:pt x="5733" y="3204"/>
                      <a:pt x="5733" y="3204"/>
                    </a:cubicBezTo>
                    <a:cubicBezTo>
                      <a:pt x="5733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6" y="3544"/>
                    </a:cubicBezTo>
                    <a:cubicBezTo>
                      <a:pt x="4933" y="3877"/>
                      <a:pt x="5103" y="4870"/>
                      <a:pt x="5378" y="5839"/>
                    </a:cubicBezTo>
                    <a:cubicBezTo>
                      <a:pt x="5337" y="5832"/>
                      <a:pt x="5295" y="5828"/>
                      <a:pt x="5254" y="5828"/>
                    </a:cubicBezTo>
                    <a:cubicBezTo>
                      <a:pt x="5045" y="5828"/>
                      <a:pt x="4839" y="5920"/>
                      <a:pt x="4715" y="6128"/>
                    </a:cubicBezTo>
                    <a:cubicBezTo>
                      <a:pt x="4463" y="6552"/>
                      <a:pt x="4989" y="7172"/>
                      <a:pt x="5909" y="7346"/>
                    </a:cubicBezTo>
                    <a:cubicBezTo>
                      <a:pt x="5921" y="7372"/>
                      <a:pt x="5930" y="7395"/>
                      <a:pt x="5942" y="7421"/>
                    </a:cubicBezTo>
                    <a:cubicBezTo>
                      <a:pt x="6001" y="7987"/>
                      <a:pt x="6070" y="8427"/>
                      <a:pt x="6132" y="8533"/>
                    </a:cubicBezTo>
                    <a:cubicBezTo>
                      <a:pt x="6155" y="8574"/>
                      <a:pt x="6221" y="8631"/>
                      <a:pt x="6314" y="8702"/>
                    </a:cubicBezTo>
                    <a:lnTo>
                      <a:pt x="6238" y="9164"/>
                    </a:lnTo>
                    <a:lnTo>
                      <a:pt x="5723" y="9376"/>
                    </a:lnTo>
                    <a:lnTo>
                      <a:pt x="5743" y="9396"/>
                    </a:lnTo>
                    <a:lnTo>
                      <a:pt x="5723" y="9403"/>
                    </a:lnTo>
                    <a:lnTo>
                      <a:pt x="5733" y="9413"/>
                    </a:lnTo>
                    <a:cubicBezTo>
                      <a:pt x="5645" y="9436"/>
                      <a:pt x="5558" y="9460"/>
                      <a:pt x="5475" y="9482"/>
                    </a:cubicBezTo>
                    <a:cubicBezTo>
                      <a:pt x="5462" y="9487"/>
                      <a:pt x="5447" y="9490"/>
                      <a:pt x="5435" y="9494"/>
                    </a:cubicBezTo>
                    <a:lnTo>
                      <a:pt x="5372" y="9494"/>
                    </a:lnTo>
                    <a:cubicBezTo>
                      <a:pt x="5237" y="9494"/>
                      <a:pt x="5119" y="9566"/>
                      <a:pt x="5041" y="9676"/>
                    </a:cubicBezTo>
                    <a:cubicBezTo>
                      <a:pt x="4229" y="9923"/>
                      <a:pt x="3529" y="10180"/>
                      <a:pt x="3352" y="10301"/>
                    </a:cubicBezTo>
                    <a:cubicBezTo>
                      <a:pt x="3300" y="10313"/>
                      <a:pt x="3248" y="10336"/>
                      <a:pt x="3196" y="10378"/>
                    </a:cubicBezTo>
                    <a:cubicBezTo>
                      <a:pt x="1787" y="11459"/>
                      <a:pt x="738" y="13403"/>
                      <a:pt x="179" y="14929"/>
                    </a:cubicBezTo>
                    <a:cubicBezTo>
                      <a:pt x="114" y="15107"/>
                      <a:pt x="53" y="15282"/>
                      <a:pt x="1" y="15449"/>
                    </a:cubicBezTo>
                    <a:lnTo>
                      <a:pt x="16392" y="15449"/>
                    </a:lnTo>
                    <a:cubicBezTo>
                      <a:pt x="16088" y="14712"/>
                      <a:pt x="15648" y="13792"/>
                      <a:pt x="15085" y="12900"/>
                    </a:cubicBezTo>
                    <a:cubicBezTo>
                      <a:pt x="14445" y="11884"/>
                      <a:pt x="13646" y="10909"/>
                      <a:pt x="12723" y="10294"/>
                    </a:cubicBezTo>
                    <a:cubicBezTo>
                      <a:pt x="12722" y="10293"/>
                      <a:pt x="12717" y="10289"/>
                      <a:pt x="12714" y="10288"/>
                    </a:cubicBezTo>
                    <a:cubicBezTo>
                      <a:pt x="12656" y="10250"/>
                      <a:pt x="12595" y="10210"/>
                      <a:pt x="12537" y="10175"/>
                    </a:cubicBezTo>
                    <a:cubicBezTo>
                      <a:pt x="12531" y="10167"/>
                      <a:pt x="12525" y="10160"/>
                      <a:pt x="12520" y="10155"/>
                    </a:cubicBezTo>
                    <a:cubicBezTo>
                      <a:pt x="12513" y="10148"/>
                      <a:pt x="12500" y="10142"/>
                      <a:pt x="12489" y="10135"/>
                    </a:cubicBezTo>
                    <a:cubicBezTo>
                      <a:pt x="12483" y="10132"/>
                      <a:pt x="12477" y="10128"/>
                      <a:pt x="12472" y="10125"/>
                    </a:cubicBezTo>
                    <a:cubicBezTo>
                      <a:pt x="12466" y="10120"/>
                      <a:pt x="12458" y="10118"/>
                      <a:pt x="12449" y="10113"/>
                    </a:cubicBezTo>
                    <a:cubicBezTo>
                      <a:pt x="12429" y="10104"/>
                      <a:pt x="12406" y="10092"/>
                      <a:pt x="12379" y="10080"/>
                    </a:cubicBezTo>
                    <a:cubicBezTo>
                      <a:pt x="12370" y="10077"/>
                      <a:pt x="12364" y="10071"/>
                      <a:pt x="12358" y="10070"/>
                    </a:cubicBezTo>
                    <a:cubicBezTo>
                      <a:pt x="12338" y="10058"/>
                      <a:pt x="12316" y="10051"/>
                      <a:pt x="12296" y="10045"/>
                    </a:cubicBezTo>
                    <a:cubicBezTo>
                      <a:pt x="12283" y="10039"/>
                      <a:pt x="12270" y="10037"/>
                      <a:pt x="12255" y="10032"/>
                    </a:cubicBezTo>
                    <a:cubicBezTo>
                      <a:pt x="12221" y="10020"/>
                      <a:pt x="12184" y="10007"/>
                      <a:pt x="12143" y="9995"/>
                    </a:cubicBezTo>
                    <a:cubicBezTo>
                      <a:pt x="12138" y="9992"/>
                      <a:pt x="12133" y="9990"/>
                      <a:pt x="12130" y="9989"/>
                    </a:cubicBezTo>
                    <a:cubicBezTo>
                      <a:pt x="12108" y="9983"/>
                      <a:pt x="12087" y="9974"/>
                      <a:pt x="12065" y="9967"/>
                    </a:cubicBezTo>
                    <a:cubicBezTo>
                      <a:pt x="11984" y="9692"/>
                      <a:pt x="11749" y="9493"/>
                      <a:pt x="11475" y="9493"/>
                    </a:cubicBezTo>
                    <a:lnTo>
                      <a:pt x="10601" y="9493"/>
                    </a:lnTo>
                    <a:lnTo>
                      <a:pt x="10228" y="9201"/>
                    </a:lnTo>
                    <a:lnTo>
                      <a:pt x="10170" y="9224"/>
                    </a:lnTo>
                    <a:lnTo>
                      <a:pt x="10106" y="8793"/>
                    </a:lnTo>
                    <a:cubicBezTo>
                      <a:pt x="10274" y="8701"/>
                      <a:pt x="10394" y="8618"/>
                      <a:pt x="10430" y="8568"/>
                    </a:cubicBezTo>
                    <a:cubicBezTo>
                      <a:pt x="10478" y="8496"/>
                      <a:pt x="10562" y="7993"/>
                      <a:pt x="10633" y="7333"/>
                    </a:cubicBezTo>
                    <a:cubicBezTo>
                      <a:pt x="11543" y="7143"/>
                      <a:pt x="12059" y="6541"/>
                      <a:pt x="11804" y="6126"/>
                    </a:cubicBezTo>
                    <a:cubicBezTo>
                      <a:pt x="11678" y="5919"/>
                      <a:pt x="11468" y="5825"/>
                      <a:pt x="11256" y="5825"/>
                    </a:cubicBezTo>
                    <a:cubicBezTo>
                      <a:pt x="11233" y="5825"/>
                      <a:pt x="11210" y="5826"/>
                      <a:pt x="11188" y="5828"/>
                    </a:cubicBezTo>
                    <a:cubicBezTo>
                      <a:pt x="11194" y="5808"/>
                      <a:pt x="11197" y="5790"/>
                      <a:pt x="11203" y="5770"/>
                    </a:cubicBezTo>
                    <a:cubicBezTo>
                      <a:pt x="11224" y="5699"/>
                      <a:pt x="11240" y="5627"/>
                      <a:pt x="11258" y="5559"/>
                    </a:cubicBezTo>
                    <a:cubicBezTo>
                      <a:pt x="11263" y="5547"/>
                      <a:pt x="11265" y="5536"/>
                      <a:pt x="11268" y="5525"/>
                    </a:cubicBezTo>
                    <a:cubicBezTo>
                      <a:pt x="11288" y="5444"/>
                      <a:pt x="11305" y="5367"/>
                      <a:pt x="11319" y="5292"/>
                    </a:cubicBezTo>
                    <a:cubicBezTo>
                      <a:pt x="11324" y="5275"/>
                      <a:pt x="11325" y="5257"/>
                      <a:pt x="11329" y="5237"/>
                    </a:cubicBezTo>
                    <a:cubicBezTo>
                      <a:pt x="11341" y="5180"/>
                      <a:pt x="11350" y="5124"/>
                      <a:pt x="11359" y="5070"/>
                    </a:cubicBezTo>
                    <a:cubicBezTo>
                      <a:pt x="11364" y="5049"/>
                      <a:pt x="11367" y="5027"/>
                      <a:pt x="11368" y="5006"/>
                    </a:cubicBezTo>
                    <a:cubicBezTo>
                      <a:pt x="11378" y="4954"/>
                      <a:pt x="11384" y="4903"/>
                      <a:pt x="11391" y="4852"/>
                    </a:cubicBezTo>
                    <a:cubicBezTo>
                      <a:pt x="11392" y="4836"/>
                      <a:pt x="11396" y="4818"/>
                      <a:pt x="11397" y="4801"/>
                    </a:cubicBezTo>
                    <a:cubicBezTo>
                      <a:pt x="11413" y="4669"/>
                      <a:pt x="11420" y="4547"/>
                      <a:pt x="11425" y="4432"/>
                    </a:cubicBezTo>
                    <a:cubicBezTo>
                      <a:pt x="11425" y="4417"/>
                      <a:pt x="11426" y="4401"/>
                      <a:pt x="11426" y="4384"/>
                    </a:cubicBezTo>
                    <a:lnTo>
                      <a:pt x="11426" y="4263"/>
                    </a:lnTo>
                    <a:cubicBezTo>
                      <a:pt x="11426" y="4247"/>
                      <a:pt x="11425" y="4230"/>
                      <a:pt x="11425" y="4214"/>
                    </a:cubicBezTo>
                    <a:cubicBezTo>
                      <a:pt x="11425" y="4172"/>
                      <a:pt x="11420" y="4131"/>
                      <a:pt x="11419" y="4093"/>
                    </a:cubicBezTo>
                    <a:cubicBezTo>
                      <a:pt x="11419" y="4084"/>
                      <a:pt x="11416" y="4072"/>
                      <a:pt x="11416" y="4062"/>
                    </a:cubicBezTo>
                    <a:cubicBezTo>
                      <a:pt x="11413" y="4014"/>
                      <a:pt x="11409" y="3965"/>
                      <a:pt x="11402" y="3921"/>
                    </a:cubicBezTo>
                    <a:cubicBezTo>
                      <a:pt x="11402" y="3914"/>
                      <a:pt x="11401" y="3907"/>
                      <a:pt x="11401" y="3898"/>
                    </a:cubicBezTo>
                    <a:cubicBezTo>
                      <a:pt x="11395" y="3862"/>
                      <a:pt x="11389" y="3825"/>
                      <a:pt x="11384" y="3791"/>
                    </a:cubicBezTo>
                    <a:cubicBezTo>
                      <a:pt x="11382" y="3779"/>
                      <a:pt x="11378" y="3764"/>
                      <a:pt x="11376" y="3755"/>
                    </a:cubicBezTo>
                    <a:cubicBezTo>
                      <a:pt x="11370" y="3726"/>
                      <a:pt x="11364" y="3696"/>
                      <a:pt x="11356" y="3667"/>
                    </a:cubicBezTo>
                    <a:cubicBezTo>
                      <a:pt x="11354" y="3655"/>
                      <a:pt x="11350" y="3647"/>
                      <a:pt x="11348" y="3634"/>
                    </a:cubicBezTo>
                    <a:cubicBezTo>
                      <a:pt x="11341" y="3600"/>
                      <a:pt x="11331" y="3570"/>
                      <a:pt x="11322" y="3540"/>
                    </a:cubicBezTo>
                    <a:cubicBezTo>
                      <a:pt x="11319" y="3536"/>
                      <a:pt x="11319" y="3531"/>
                      <a:pt x="11317" y="3526"/>
                    </a:cubicBezTo>
                    <a:cubicBezTo>
                      <a:pt x="11307" y="3493"/>
                      <a:pt x="11295" y="3461"/>
                      <a:pt x="11283" y="3429"/>
                    </a:cubicBezTo>
                    <a:cubicBezTo>
                      <a:pt x="11279" y="3421"/>
                      <a:pt x="11276" y="3412"/>
                      <a:pt x="11271" y="3402"/>
                    </a:cubicBezTo>
                    <a:cubicBezTo>
                      <a:pt x="11263" y="3380"/>
                      <a:pt x="11255" y="3360"/>
                      <a:pt x="11245" y="3339"/>
                    </a:cubicBezTo>
                    <a:cubicBezTo>
                      <a:pt x="11239" y="3331"/>
                      <a:pt x="11237" y="3320"/>
                      <a:pt x="11232" y="3311"/>
                    </a:cubicBezTo>
                    <a:cubicBezTo>
                      <a:pt x="11222" y="3290"/>
                      <a:pt x="11215" y="3275"/>
                      <a:pt x="11204" y="3256"/>
                    </a:cubicBezTo>
                    <a:cubicBezTo>
                      <a:pt x="11200" y="3248"/>
                      <a:pt x="11197" y="3239"/>
                      <a:pt x="11190" y="3230"/>
                    </a:cubicBezTo>
                    <a:cubicBezTo>
                      <a:pt x="11178" y="3208"/>
                      <a:pt x="11165" y="3184"/>
                      <a:pt x="11154" y="3165"/>
                    </a:cubicBezTo>
                    <a:cubicBezTo>
                      <a:pt x="11149" y="3157"/>
                      <a:pt x="11147" y="3153"/>
                      <a:pt x="11142" y="3148"/>
                    </a:cubicBezTo>
                    <a:cubicBezTo>
                      <a:pt x="11133" y="3133"/>
                      <a:pt x="11122" y="3118"/>
                      <a:pt x="11113" y="3105"/>
                    </a:cubicBezTo>
                    <a:cubicBezTo>
                      <a:pt x="11107" y="3096"/>
                      <a:pt x="11101" y="3089"/>
                      <a:pt x="11097" y="3081"/>
                    </a:cubicBezTo>
                    <a:cubicBezTo>
                      <a:pt x="11091" y="3069"/>
                      <a:pt x="11082" y="3060"/>
                      <a:pt x="11075" y="3052"/>
                    </a:cubicBezTo>
                    <a:cubicBezTo>
                      <a:pt x="11069" y="3044"/>
                      <a:pt x="11063" y="3035"/>
                      <a:pt x="11058" y="3027"/>
                    </a:cubicBezTo>
                    <a:cubicBezTo>
                      <a:pt x="11051" y="3019"/>
                      <a:pt x="11045" y="3013"/>
                      <a:pt x="11039" y="3005"/>
                    </a:cubicBezTo>
                    <a:cubicBezTo>
                      <a:pt x="10939" y="2887"/>
                      <a:pt x="10856" y="2841"/>
                      <a:pt x="10856" y="2841"/>
                    </a:cubicBezTo>
                    <a:cubicBezTo>
                      <a:pt x="11109" y="2384"/>
                      <a:pt x="11110" y="1928"/>
                      <a:pt x="11000" y="1519"/>
                    </a:cubicBezTo>
                    <a:cubicBezTo>
                      <a:pt x="10775" y="683"/>
                      <a:pt x="10074" y="42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9" name="Google Shape;8129;p35"/>
              <p:cNvSpPr/>
              <p:nvPr/>
            </p:nvSpPr>
            <p:spPr>
              <a:xfrm>
                <a:off x="3025500" y="4801775"/>
                <a:ext cx="355025" cy="373950"/>
              </a:xfrm>
              <a:custGeom>
                <a:avLst/>
                <a:gdLst/>
                <a:ahLst/>
                <a:cxnLst/>
                <a:rect l="l" t="t" r="r" b="b"/>
                <a:pathLst>
                  <a:path w="14201" h="14958" extrusionOk="0">
                    <a:moveTo>
                      <a:pt x="7076" y="1"/>
                    </a:moveTo>
                    <a:cubicBezTo>
                      <a:pt x="5424" y="1"/>
                      <a:pt x="3849" y="1483"/>
                      <a:pt x="3502" y="1830"/>
                    </a:cubicBezTo>
                    <a:lnTo>
                      <a:pt x="3501" y="1831"/>
                    </a:lnTo>
                    <a:cubicBezTo>
                      <a:pt x="3463" y="1869"/>
                      <a:pt x="3441" y="1893"/>
                      <a:pt x="3433" y="1900"/>
                    </a:cubicBezTo>
                    <a:lnTo>
                      <a:pt x="3430" y="1903"/>
                    </a:lnTo>
                    <a:cubicBezTo>
                      <a:pt x="3214" y="1937"/>
                      <a:pt x="3120" y="2239"/>
                      <a:pt x="3113" y="2677"/>
                    </a:cubicBezTo>
                    <a:cubicBezTo>
                      <a:pt x="3108" y="2951"/>
                      <a:pt x="3139" y="3277"/>
                      <a:pt x="3192" y="3623"/>
                    </a:cubicBezTo>
                    <a:cubicBezTo>
                      <a:pt x="3241" y="3928"/>
                      <a:pt x="3306" y="4252"/>
                      <a:pt x="3388" y="4568"/>
                    </a:cubicBezTo>
                    <a:cubicBezTo>
                      <a:pt x="3370" y="4566"/>
                      <a:pt x="3351" y="4566"/>
                      <a:pt x="3333" y="4566"/>
                    </a:cubicBezTo>
                    <a:cubicBezTo>
                      <a:pt x="2965" y="4566"/>
                      <a:pt x="2551" y="4804"/>
                      <a:pt x="2633" y="5100"/>
                    </a:cubicBezTo>
                    <a:cubicBezTo>
                      <a:pt x="2718" y="5408"/>
                      <a:pt x="3512" y="5935"/>
                      <a:pt x="3945" y="6153"/>
                    </a:cubicBezTo>
                    <a:cubicBezTo>
                      <a:pt x="4067" y="6389"/>
                      <a:pt x="4190" y="6560"/>
                      <a:pt x="4304" y="6627"/>
                    </a:cubicBezTo>
                    <a:cubicBezTo>
                      <a:pt x="4310" y="6661"/>
                      <a:pt x="4317" y="6691"/>
                      <a:pt x="4323" y="6718"/>
                    </a:cubicBezTo>
                    <a:cubicBezTo>
                      <a:pt x="4340" y="6875"/>
                      <a:pt x="4360" y="7022"/>
                      <a:pt x="4381" y="7158"/>
                    </a:cubicBezTo>
                    <a:cubicBezTo>
                      <a:pt x="4382" y="7162"/>
                      <a:pt x="4382" y="7164"/>
                      <a:pt x="4382" y="7166"/>
                    </a:cubicBezTo>
                    <a:cubicBezTo>
                      <a:pt x="4389" y="7213"/>
                      <a:pt x="4395" y="7258"/>
                      <a:pt x="4402" y="7302"/>
                    </a:cubicBezTo>
                    <a:cubicBezTo>
                      <a:pt x="4402" y="7307"/>
                      <a:pt x="4405" y="7310"/>
                      <a:pt x="4405" y="7314"/>
                    </a:cubicBezTo>
                    <a:cubicBezTo>
                      <a:pt x="4412" y="7359"/>
                      <a:pt x="4419" y="7404"/>
                      <a:pt x="4427" y="7444"/>
                    </a:cubicBezTo>
                    <a:lnTo>
                      <a:pt x="4168" y="7764"/>
                    </a:lnTo>
                    <a:lnTo>
                      <a:pt x="4226" y="7811"/>
                    </a:lnTo>
                    <a:lnTo>
                      <a:pt x="4199" y="7833"/>
                    </a:lnTo>
                    <a:lnTo>
                      <a:pt x="4129" y="7833"/>
                    </a:lnTo>
                    <a:lnTo>
                      <a:pt x="4093" y="7748"/>
                    </a:lnTo>
                    <a:lnTo>
                      <a:pt x="3938" y="7833"/>
                    </a:lnTo>
                    <a:lnTo>
                      <a:pt x="3032" y="7833"/>
                    </a:lnTo>
                    <a:cubicBezTo>
                      <a:pt x="2713" y="7833"/>
                      <a:pt x="2457" y="8036"/>
                      <a:pt x="2457" y="8285"/>
                    </a:cubicBezTo>
                    <a:lnTo>
                      <a:pt x="2457" y="8683"/>
                    </a:lnTo>
                    <a:cubicBezTo>
                      <a:pt x="2118" y="8839"/>
                      <a:pt x="1814" y="8991"/>
                      <a:pt x="1571" y="9122"/>
                    </a:cubicBezTo>
                    <a:cubicBezTo>
                      <a:pt x="1315" y="9263"/>
                      <a:pt x="1121" y="9383"/>
                      <a:pt x="1027" y="9470"/>
                    </a:cubicBezTo>
                    <a:cubicBezTo>
                      <a:pt x="1014" y="9476"/>
                      <a:pt x="1005" y="9482"/>
                      <a:pt x="993" y="9489"/>
                    </a:cubicBezTo>
                    <a:cubicBezTo>
                      <a:pt x="726" y="9669"/>
                      <a:pt x="525" y="10006"/>
                      <a:pt x="373" y="10446"/>
                    </a:cubicBezTo>
                    <a:cubicBezTo>
                      <a:pt x="172" y="11031"/>
                      <a:pt x="62" y="11800"/>
                      <a:pt x="20" y="12616"/>
                    </a:cubicBezTo>
                    <a:cubicBezTo>
                      <a:pt x="19" y="12633"/>
                      <a:pt x="19" y="12649"/>
                      <a:pt x="15" y="12666"/>
                    </a:cubicBezTo>
                    <a:cubicBezTo>
                      <a:pt x="14" y="12708"/>
                      <a:pt x="12" y="12751"/>
                      <a:pt x="12" y="12793"/>
                    </a:cubicBezTo>
                    <a:cubicBezTo>
                      <a:pt x="9" y="12813"/>
                      <a:pt x="9" y="12831"/>
                      <a:pt x="9" y="12852"/>
                    </a:cubicBezTo>
                    <a:cubicBezTo>
                      <a:pt x="8" y="12892"/>
                      <a:pt x="6" y="12933"/>
                      <a:pt x="6" y="12976"/>
                    </a:cubicBezTo>
                    <a:cubicBezTo>
                      <a:pt x="3" y="12995"/>
                      <a:pt x="3" y="13012"/>
                      <a:pt x="3" y="13031"/>
                    </a:cubicBezTo>
                    <a:cubicBezTo>
                      <a:pt x="2" y="13076"/>
                      <a:pt x="2" y="13119"/>
                      <a:pt x="2" y="13162"/>
                    </a:cubicBezTo>
                    <a:cubicBezTo>
                      <a:pt x="2" y="13177"/>
                      <a:pt x="1" y="13196"/>
                      <a:pt x="1" y="13211"/>
                    </a:cubicBezTo>
                    <a:lnTo>
                      <a:pt x="1" y="13612"/>
                    </a:lnTo>
                    <a:cubicBezTo>
                      <a:pt x="2" y="13661"/>
                      <a:pt x="2" y="13706"/>
                      <a:pt x="6" y="13753"/>
                    </a:cubicBezTo>
                    <a:lnTo>
                      <a:pt x="6" y="13809"/>
                    </a:lnTo>
                    <a:cubicBezTo>
                      <a:pt x="7" y="13852"/>
                      <a:pt x="7" y="13893"/>
                      <a:pt x="9" y="13934"/>
                    </a:cubicBezTo>
                    <a:cubicBezTo>
                      <a:pt x="9" y="13955"/>
                      <a:pt x="12" y="13976"/>
                      <a:pt x="12" y="13996"/>
                    </a:cubicBezTo>
                    <a:cubicBezTo>
                      <a:pt x="13" y="14038"/>
                      <a:pt x="13" y="14079"/>
                      <a:pt x="15" y="14118"/>
                    </a:cubicBezTo>
                    <a:cubicBezTo>
                      <a:pt x="18" y="14137"/>
                      <a:pt x="18" y="14156"/>
                      <a:pt x="18" y="14176"/>
                    </a:cubicBezTo>
                    <a:cubicBezTo>
                      <a:pt x="19" y="14222"/>
                      <a:pt x="24" y="14269"/>
                      <a:pt x="25" y="14316"/>
                    </a:cubicBezTo>
                    <a:cubicBezTo>
                      <a:pt x="25" y="14328"/>
                      <a:pt x="25" y="14341"/>
                      <a:pt x="26" y="14352"/>
                    </a:cubicBezTo>
                    <a:cubicBezTo>
                      <a:pt x="28" y="14411"/>
                      <a:pt x="32" y="14472"/>
                      <a:pt x="36" y="14531"/>
                    </a:cubicBezTo>
                    <a:cubicBezTo>
                      <a:pt x="36" y="14538"/>
                      <a:pt x="37" y="14547"/>
                      <a:pt x="37" y="14554"/>
                    </a:cubicBezTo>
                    <a:cubicBezTo>
                      <a:pt x="39" y="14604"/>
                      <a:pt x="43" y="14653"/>
                      <a:pt x="46" y="14702"/>
                    </a:cubicBezTo>
                    <a:cubicBezTo>
                      <a:pt x="48" y="14719"/>
                      <a:pt x="48" y="14739"/>
                      <a:pt x="51" y="14757"/>
                    </a:cubicBezTo>
                    <a:cubicBezTo>
                      <a:pt x="52" y="14798"/>
                      <a:pt x="57" y="14836"/>
                      <a:pt x="60" y="14876"/>
                    </a:cubicBezTo>
                    <a:cubicBezTo>
                      <a:pt x="60" y="14897"/>
                      <a:pt x="62" y="14918"/>
                      <a:pt x="64" y="14938"/>
                    </a:cubicBezTo>
                    <a:cubicBezTo>
                      <a:pt x="64" y="14944"/>
                      <a:pt x="67" y="14952"/>
                      <a:pt x="67" y="14958"/>
                    </a:cubicBezTo>
                    <a:lnTo>
                      <a:pt x="14124" y="14958"/>
                    </a:lnTo>
                    <a:cubicBezTo>
                      <a:pt x="14190" y="14301"/>
                      <a:pt x="14201" y="13499"/>
                      <a:pt x="14147" y="12703"/>
                    </a:cubicBezTo>
                    <a:cubicBezTo>
                      <a:pt x="14050" y="11290"/>
                      <a:pt x="13745" y="9888"/>
                      <a:pt x="13151" y="9291"/>
                    </a:cubicBezTo>
                    <a:cubicBezTo>
                      <a:pt x="13145" y="9283"/>
                      <a:pt x="13142" y="9275"/>
                      <a:pt x="13136" y="9269"/>
                    </a:cubicBezTo>
                    <a:cubicBezTo>
                      <a:pt x="13113" y="9244"/>
                      <a:pt x="13073" y="9213"/>
                      <a:pt x="13026" y="9179"/>
                    </a:cubicBezTo>
                    <a:cubicBezTo>
                      <a:pt x="12973" y="9142"/>
                      <a:pt x="12920" y="9104"/>
                      <a:pt x="12864" y="9076"/>
                    </a:cubicBezTo>
                    <a:cubicBezTo>
                      <a:pt x="12854" y="9072"/>
                      <a:pt x="12844" y="9069"/>
                      <a:pt x="12835" y="9064"/>
                    </a:cubicBezTo>
                    <a:cubicBezTo>
                      <a:pt x="12680" y="8978"/>
                      <a:pt x="12475" y="8875"/>
                      <a:pt x="12233" y="8766"/>
                    </a:cubicBezTo>
                    <a:lnTo>
                      <a:pt x="12233" y="8507"/>
                    </a:lnTo>
                    <a:cubicBezTo>
                      <a:pt x="12233" y="8134"/>
                      <a:pt x="11852" y="7835"/>
                      <a:pt x="11381" y="7835"/>
                    </a:cubicBezTo>
                    <a:lnTo>
                      <a:pt x="10156" y="7835"/>
                    </a:lnTo>
                    <a:lnTo>
                      <a:pt x="9810" y="7717"/>
                    </a:lnTo>
                    <a:lnTo>
                      <a:pt x="9785" y="7782"/>
                    </a:lnTo>
                    <a:cubicBezTo>
                      <a:pt x="9725" y="7760"/>
                      <a:pt x="9667" y="7738"/>
                      <a:pt x="9608" y="7717"/>
                    </a:cubicBezTo>
                    <a:lnTo>
                      <a:pt x="9600" y="7713"/>
                    </a:lnTo>
                    <a:cubicBezTo>
                      <a:pt x="9549" y="7693"/>
                      <a:pt x="9499" y="7676"/>
                      <a:pt x="9449" y="7658"/>
                    </a:cubicBezTo>
                    <a:lnTo>
                      <a:pt x="9110" y="7239"/>
                    </a:lnTo>
                    <a:lnTo>
                      <a:pt x="8893" y="7354"/>
                    </a:lnTo>
                    <a:cubicBezTo>
                      <a:pt x="8910" y="7228"/>
                      <a:pt x="8929" y="7079"/>
                      <a:pt x="8947" y="6918"/>
                    </a:cubicBezTo>
                    <a:cubicBezTo>
                      <a:pt x="8947" y="6912"/>
                      <a:pt x="8950" y="6906"/>
                      <a:pt x="8950" y="6901"/>
                    </a:cubicBezTo>
                    <a:cubicBezTo>
                      <a:pt x="8951" y="6893"/>
                      <a:pt x="8951" y="6887"/>
                      <a:pt x="8951" y="6880"/>
                    </a:cubicBezTo>
                    <a:cubicBezTo>
                      <a:pt x="8974" y="6845"/>
                      <a:pt x="9006" y="6681"/>
                      <a:pt x="9037" y="6433"/>
                    </a:cubicBezTo>
                    <a:cubicBezTo>
                      <a:pt x="9053" y="6399"/>
                      <a:pt x="9066" y="6364"/>
                      <a:pt x="9081" y="6328"/>
                    </a:cubicBezTo>
                    <a:cubicBezTo>
                      <a:pt x="9448" y="6119"/>
                      <a:pt x="10295" y="5429"/>
                      <a:pt x="10327" y="5086"/>
                    </a:cubicBezTo>
                    <a:cubicBezTo>
                      <a:pt x="10353" y="4832"/>
                      <a:pt x="10028" y="4656"/>
                      <a:pt x="9699" y="4627"/>
                    </a:cubicBezTo>
                    <a:cubicBezTo>
                      <a:pt x="10570" y="1690"/>
                      <a:pt x="9278" y="1680"/>
                      <a:pt x="9278" y="1680"/>
                    </a:cubicBezTo>
                    <a:cubicBezTo>
                      <a:pt x="9278" y="1680"/>
                      <a:pt x="9269" y="1589"/>
                      <a:pt x="9230" y="1448"/>
                    </a:cubicBezTo>
                    <a:cubicBezTo>
                      <a:pt x="9171" y="1228"/>
                      <a:pt x="9031" y="888"/>
                      <a:pt x="8727" y="591"/>
                    </a:cubicBezTo>
                    <a:cubicBezTo>
                      <a:pt x="8422" y="295"/>
                      <a:pt x="7950" y="46"/>
                      <a:pt x="7220" y="4"/>
                    </a:cubicBezTo>
                    <a:cubicBezTo>
                      <a:pt x="7172" y="2"/>
                      <a:pt x="7124" y="1"/>
                      <a:pt x="70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0" name="Google Shape;8130;p35"/>
              <p:cNvSpPr/>
              <p:nvPr/>
            </p:nvSpPr>
            <p:spPr>
              <a:xfrm>
                <a:off x="2172350" y="4831250"/>
                <a:ext cx="258150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13782" extrusionOk="0">
                    <a:moveTo>
                      <a:pt x="5624" y="0"/>
                    </a:moveTo>
                    <a:cubicBezTo>
                      <a:pt x="5515" y="0"/>
                      <a:pt x="5409" y="5"/>
                      <a:pt x="5308" y="13"/>
                    </a:cubicBezTo>
                    <a:cubicBezTo>
                      <a:pt x="3632" y="144"/>
                      <a:pt x="2785" y="1080"/>
                      <a:pt x="3121" y="2196"/>
                    </a:cubicBezTo>
                    <a:cubicBezTo>
                      <a:pt x="2409" y="3743"/>
                      <a:pt x="3326" y="6202"/>
                      <a:pt x="3834" y="6438"/>
                    </a:cubicBezTo>
                    <a:cubicBezTo>
                      <a:pt x="4233" y="6362"/>
                      <a:pt x="4575" y="6261"/>
                      <a:pt x="4872" y="6143"/>
                    </a:cubicBezTo>
                    <a:lnTo>
                      <a:pt x="4872" y="6143"/>
                    </a:lnTo>
                    <a:cubicBezTo>
                      <a:pt x="4799" y="6374"/>
                      <a:pt x="4719" y="6609"/>
                      <a:pt x="4633" y="6837"/>
                    </a:cubicBezTo>
                    <a:lnTo>
                      <a:pt x="4630" y="6837"/>
                    </a:lnTo>
                    <a:cubicBezTo>
                      <a:pt x="4584" y="6839"/>
                      <a:pt x="4538" y="6842"/>
                      <a:pt x="4490" y="6842"/>
                    </a:cubicBezTo>
                    <a:cubicBezTo>
                      <a:pt x="4482" y="6842"/>
                      <a:pt x="4475" y="6843"/>
                      <a:pt x="4464" y="6843"/>
                    </a:cubicBezTo>
                    <a:cubicBezTo>
                      <a:pt x="4426" y="6843"/>
                      <a:pt x="4385" y="6845"/>
                      <a:pt x="4345" y="6848"/>
                    </a:cubicBezTo>
                    <a:cubicBezTo>
                      <a:pt x="4324" y="6848"/>
                      <a:pt x="4304" y="6849"/>
                      <a:pt x="4286" y="6849"/>
                    </a:cubicBezTo>
                    <a:cubicBezTo>
                      <a:pt x="4257" y="6851"/>
                      <a:pt x="4228" y="6854"/>
                      <a:pt x="4201" y="6854"/>
                    </a:cubicBezTo>
                    <a:cubicBezTo>
                      <a:pt x="4153" y="6858"/>
                      <a:pt x="4104" y="6860"/>
                      <a:pt x="4058" y="6863"/>
                    </a:cubicBezTo>
                    <a:lnTo>
                      <a:pt x="4058" y="6875"/>
                    </a:lnTo>
                    <a:cubicBezTo>
                      <a:pt x="4021" y="6876"/>
                      <a:pt x="3986" y="6881"/>
                      <a:pt x="3953" y="6882"/>
                    </a:cubicBezTo>
                    <a:cubicBezTo>
                      <a:pt x="3789" y="6899"/>
                      <a:pt x="3658" y="6919"/>
                      <a:pt x="3572" y="6942"/>
                    </a:cubicBezTo>
                    <a:cubicBezTo>
                      <a:pt x="3570" y="6943"/>
                      <a:pt x="3567" y="6943"/>
                      <a:pt x="3566" y="6943"/>
                    </a:cubicBezTo>
                    <a:cubicBezTo>
                      <a:pt x="3551" y="6949"/>
                      <a:pt x="3536" y="6953"/>
                      <a:pt x="3523" y="6958"/>
                    </a:cubicBezTo>
                    <a:cubicBezTo>
                      <a:pt x="3522" y="6959"/>
                      <a:pt x="3522" y="6959"/>
                      <a:pt x="3518" y="6959"/>
                    </a:cubicBezTo>
                    <a:cubicBezTo>
                      <a:pt x="3505" y="6965"/>
                      <a:pt x="3496" y="6967"/>
                      <a:pt x="3485" y="6973"/>
                    </a:cubicBezTo>
                    <a:cubicBezTo>
                      <a:pt x="3415" y="7000"/>
                      <a:pt x="3340" y="7034"/>
                      <a:pt x="3263" y="7077"/>
                    </a:cubicBezTo>
                    <a:cubicBezTo>
                      <a:pt x="3251" y="7083"/>
                      <a:pt x="3241" y="7089"/>
                      <a:pt x="3229" y="7097"/>
                    </a:cubicBezTo>
                    <a:cubicBezTo>
                      <a:pt x="3208" y="7110"/>
                      <a:pt x="3190" y="7119"/>
                      <a:pt x="3169" y="7134"/>
                    </a:cubicBezTo>
                    <a:cubicBezTo>
                      <a:pt x="3140" y="7150"/>
                      <a:pt x="3111" y="7171"/>
                      <a:pt x="3080" y="7192"/>
                    </a:cubicBezTo>
                    <a:cubicBezTo>
                      <a:pt x="3067" y="7201"/>
                      <a:pt x="3056" y="7209"/>
                      <a:pt x="3044" y="7219"/>
                    </a:cubicBezTo>
                    <a:cubicBezTo>
                      <a:pt x="3018" y="7240"/>
                      <a:pt x="2988" y="7261"/>
                      <a:pt x="2962" y="7283"/>
                    </a:cubicBezTo>
                    <a:cubicBezTo>
                      <a:pt x="2950" y="7293"/>
                      <a:pt x="2939" y="7304"/>
                      <a:pt x="2928" y="7312"/>
                    </a:cubicBezTo>
                    <a:cubicBezTo>
                      <a:pt x="2891" y="7343"/>
                      <a:pt x="2855" y="7377"/>
                      <a:pt x="2817" y="7411"/>
                    </a:cubicBezTo>
                    <a:cubicBezTo>
                      <a:pt x="2792" y="7438"/>
                      <a:pt x="2765" y="7466"/>
                      <a:pt x="2734" y="7496"/>
                    </a:cubicBezTo>
                    <a:cubicBezTo>
                      <a:pt x="2731" y="7504"/>
                      <a:pt x="2726" y="7512"/>
                      <a:pt x="2720" y="7518"/>
                    </a:cubicBezTo>
                    <a:lnTo>
                      <a:pt x="1122" y="7518"/>
                    </a:lnTo>
                    <a:cubicBezTo>
                      <a:pt x="805" y="7518"/>
                      <a:pt x="549" y="7730"/>
                      <a:pt x="549" y="7993"/>
                    </a:cubicBezTo>
                    <a:lnTo>
                      <a:pt x="549" y="12025"/>
                    </a:lnTo>
                    <a:cubicBezTo>
                      <a:pt x="450" y="12098"/>
                      <a:pt x="359" y="12189"/>
                      <a:pt x="283" y="12292"/>
                    </a:cubicBezTo>
                    <a:cubicBezTo>
                      <a:pt x="231" y="12363"/>
                      <a:pt x="191" y="12438"/>
                      <a:pt x="158" y="12511"/>
                    </a:cubicBezTo>
                    <a:cubicBezTo>
                      <a:pt x="0" y="12878"/>
                      <a:pt x="94" y="13255"/>
                      <a:pt x="406" y="13416"/>
                    </a:cubicBezTo>
                    <a:cubicBezTo>
                      <a:pt x="450" y="13438"/>
                      <a:pt x="497" y="13457"/>
                      <a:pt x="547" y="13471"/>
                    </a:cubicBezTo>
                    <a:lnTo>
                      <a:pt x="547" y="13781"/>
                    </a:lnTo>
                    <a:lnTo>
                      <a:pt x="10320" y="13781"/>
                    </a:lnTo>
                    <a:lnTo>
                      <a:pt x="10320" y="8225"/>
                    </a:lnTo>
                    <a:cubicBezTo>
                      <a:pt x="10326" y="7839"/>
                      <a:pt x="9945" y="7523"/>
                      <a:pt x="9476" y="7523"/>
                    </a:cubicBezTo>
                    <a:lnTo>
                      <a:pt x="8050" y="7523"/>
                    </a:lnTo>
                    <a:cubicBezTo>
                      <a:pt x="8036" y="7508"/>
                      <a:pt x="8023" y="7495"/>
                      <a:pt x="8012" y="7481"/>
                    </a:cubicBezTo>
                    <a:cubicBezTo>
                      <a:pt x="7982" y="7447"/>
                      <a:pt x="7953" y="7419"/>
                      <a:pt x="7921" y="7390"/>
                    </a:cubicBezTo>
                    <a:cubicBezTo>
                      <a:pt x="7906" y="7374"/>
                      <a:pt x="7891" y="7361"/>
                      <a:pt x="7874" y="7348"/>
                    </a:cubicBezTo>
                    <a:cubicBezTo>
                      <a:pt x="7843" y="7320"/>
                      <a:pt x="7812" y="7295"/>
                      <a:pt x="7781" y="7271"/>
                    </a:cubicBezTo>
                    <a:cubicBezTo>
                      <a:pt x="7768" y="7259"/>
                      <a:pt x="7753" y="7250"/>
                      <a:pt x="7740" y="7241"/>
                    </a:cubicBezTo>
                    <a:cubicBezTo>
                      <a:pt x="7699" y="7210"/>
                      <a:pt x="7658" y="7184"/>
                      <a:pt x="7621" y="7159"/>
                    </a:cubicBezTo>
                    <a:cubicBezTo>
                      <a:pt x="7616" y="7158"/>
                      <a:pt x="7612" y="7153"/>
                      <a:pt x="7611" y="7152"/>
                    </a:cubicBezTo>
                    <a:cubicBezTo>
                      <a:pt x="7564" y="7125"/>
                      <a:pt x="7520" y="7103"/>
                      <a:pt x="7477" y="7083"/>
                    </a:cubicBezTo>
                    <a:cubicBezTo>
                      <a:pt x="7471" y="7079"/>
                      <a:pt x="7465" y="7077"/>
                      <a:pt x="7458" y="7075"/>
                    </a:cubicBezTo>
                    <a:cubicBezTo>
                      <a:pt x="7423" y="7061"/>
                      <a:pt x="7386" y="7046"/>
                      <a:pt x="7351" y="7038"/>
                    </a:cubicBezTo>
                    <a:cubicBezTo>
                      <a:pt x="7344" y="7033"/>
                      <a:pt x="7336" y="7032"/>
                      <a:pt x="7325" y="7031"/>
                    </a:cubicBezTo>
                    <a:cubicBezTo>
                      <a:pt x="7291" y="7022"/>
                      <a:pt x="7261" y="7015"/>
                      <a:pt x="7233" y="7010"/>
                    </a:cubicBezTo>
                    <a:cubicBezTo>
                      <a:pt x="7225" y="7010"/>
                      <a:pt x="7219" y="7009"/>
                      <a:pt x="7211" y="7009"/>
                    </a:cubicBezTo>
                    <a:cubicBezTo>
                      <a:pt x="7194" y="7006"/>
                      <a:pt x="7176" y="7005"/>
                      <a:pt x="7160" y="7005"/>
                    </a:cubicBezTo>
                    <a:cubicBezTo>
                      <a:pt x="7143" y="7005"/>
                      <a:pt x="7127" y="7006"/>
                      <a:pt x="7112" y="7009"/>
                    </a:cubicBezTo>
                    <a:cubicBezTo>
                      <a:pt x="7075" y="7000"/>
                      <a:pt x="7035" y="6989"/>
                      <a:pt x="6991" y="6979"/>
                    </a:cubicBezTo>
                    <a:cubicBezTo>
                      <a:pt x="6986" y="6979"/>
                      <a:pt x="6985" y="6978"/>
                      <a:pt x="6982" y="6978"/>
                    </a:cubicBezTo>
                    <a:cubicBezTo>
                      <a:pt x="6938" y="6970"/>
                      <a:pt x="6890" y="6961"/>
                      <a:pt x="6842" y="6952"/>
                    </a:cubicBezTo>
                    <a:cubicBezTo>
                      <a:pt x="6793" y="6942"/>
                      <a:pt x="6739" y="6931"/>
                      <a:pt x="6684" y="6924"/>
                    </a:cubicBezTo>
                    <a:cubicBezTo>
                      <a:pt x="6670" y="6922"/>
                      <a:pt x="6656" y="6919"/>
                      <a:pt x="6640" y="6918"/>
                    </a:cubicBezTo>
                    <a:cubicBezTo>
                      <a:pt x="6593" y="6910"/>
                      <a:pt x="6547" y="6904"/>
                      <a:pt x="6494" y="6898"/>
                    </a:cubicBezTo>
                    <a:cubicBezTo>
                      <a:pt x="6481" y="6897"/>
                      <a:pt x="6469" y="6897"/>
                      <a:pt x="6458" y="6893"/>
                    </a:cubicBezTo>
                    <a:cubicBezTo>
                      <a:pt x="6323" y="6879"/>
                      <a:pt x="6177" y="6866"/>
                      <a:pt x="6025" y="6858"/>
                    </a:cubicBezTo>
                    <a:cubicBezTo>
                      <a:pt x="6032" y="6836"/>
                      <a:pt x="6040" y="6812"/>
                      <a:pt x="6048" y="6789"/>
                    </a:cubicBezTo>
                    <a:cubicBezTo>
                      <a:pt x="6060" y="6747"/>
                      <a:pt x="6070" y="6710"/>
                      <a:pt x="6085" y="6668"/>
                    </a:cubicBezTo>
                    <a:cubicBezTo>
                      <a:pt x="6091" y="6651"/>
                      <a:pt x="6097" y="6632"/>
                      <a:pt x="6099" y="6614"/>
                    </a:cubicBezTo>
                    <a:cubicBezTo>
                      <a:pt x="6107" y="6588"/>
                      <a:pt x="6115" y="6564"/>
                      <a:pt x="6122" y="6541"/>
                    </a:cubicBezTo>
                    <a:cubicBezTo>
                      <a:pt x="6127" y="6521"/>
                      <a:pt x="6131" y="6504"/>
                      <a:pt x="6137" y="6485"/>
                    </a:cubicBezTo>
                    <a:cubicBezTo>
                      <a:pt x="6143" y="6459"/>
                      <a:pt x="6152" y="6435"/>
                      <a:pt x="6159" y="6408"/>
                    </a:cubicBezTo>
                    <a:cubicBezTo>
                      <a:pt x="6164" y="6393"/>
                      <a:pt x="6167" y="6374"/>
                      <a:pt x="6172" y="6357"/>
                    </a:cubicBezTo>
                    <a:cubicBezTo>
                      <a:pt x="6180" y="6329"/>
                      <a:pt x="6186" y="6305"/>
                      <a:pt x="6194" y="6280"/>
                    </a:cubicBezTo>
                    <a:cubicBezTo>
                      <a:pt x="6198" y="6263"/>
                      <a:pt x="6201" y="6247"/>
                      <a:pt x="6207" y="6230"/>
                    </a:cubicBezTo>
                    <a:cubicBezTo>
                      <a:pt x="6214" y="6202"/>
                      <a:pt x="6221" y="6177"/>
                      <a:pt x="6227" y="6151"/>
                    </a:cubicBezTo>
                    <a:cubicBezTo>
                      <a:pt x="6228" y="6143"/>
                      <a:pt x="6232" y="6137"/>
                      <a:pt x="6233" y="6129"/>
                    </a:cubicBezTo>
                    <a:cubicBezTo>
                      <a:pt x="6234" y="6120"/>
                      <a:pt x="6238" y="6109"/>
                      <a:pt x="6240" y="6101"/>
                    </a:cubicBezTo>
                    <a:cubicBezTo>
                      <a:pt x="6481" y="6092"/>
                      <a:pt x="6703" y="6054"/>
                      <a:pt x="6906" y="5987"/>
                    </a:cubicBezTo>
                    <a:cubicBezTo>
                      <a:pt x="7311" y="5852"/>
                      <a:pt x="7643" y="5610"/>
                      <a:pt x="7911" y="5309"/>
                    </a:cubicBezTo>
                    <a:cubicBezTo>
                      <a:pt x="8220" y="5268"/>
                      <a:pt x="8493" y="5180"/>
                      <a:pt x="8736" y="5050"/>
                    </a:cubicBezTo>
                    <a:cubicBezTo>
                      <a:pt x="9687" y="4554"/>
                      <a:pt x="10134" y="3489"/>
                      <a:pt x="10099" y="2635"/>
                    </a:cubicBezTo>
                    <a:cubicBezTo>
                      <a:pt x="10091" y="2444"/>
                      <a:pt x="10049" y="2275"/>
                      <a:pt x="9981" y="2125"/>
                    </a:cubicBezTo>
                    <a:cubicBezTo>
                      <a:pt x="9676" y="1456"/>
                      <a:pt x="8857" y="1167"/>
                      <a:pt x="8244" y="1043"/>
                    </a:cubicBezTo>
                    <a:cubicBezTo>
                      <a:pt x="7580" y="265"/>
                      <a:pt x="6484" y="0"/>
                      <a:pt x="5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1" name="Google Shape;8131;p35"/>
              <p:cNvSpPr/>
              <p:nvPr/>
            </p:nvSpPr>
            <p:spPr>
              <a:xfrm>
                <a:off x="3423850" y="4756100"/>
                <a:ext cx="481950" cy="4197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6790" extrusionOk="0">
                    <a:moveTo>
                      <a:pt x="10753" y="0"/>
                    </a:moveTo>
                    <a:cubicBezTo>
                      <a:pt x="10271" y="0"/>
                      <a:pt x="9020" y="462"/>
                      <a:pt x="8484" y="801"/>
                    </a:cubicBezTo>
                    <a:cubicBezTo>
                      <a:pt x="8669" y="619"/>
                      <a:pt x="8852" y="370"/>
                      <a:pt x="8567" y="284"/>
                    </a:cubicBezTo>
                    <a:cubicBezTo>
                      <a:pt x="8535" y="275"/>
                      <a:pt x="8492" y="270"/>
                      <a:pt x="8440" y="270"/>
                    </a:cubicBezTo>
                    <a:cubicBezTo>
                      <a:pt x="7916" y="270"/>
                      <a:pt x="6492" y="798"/>
                      <a:pt x="6299" y="2559"/>
                    </a:cubicBezTo>
                    <a:lnTo>
                      <a:pt x="6299" y="2561"/>
                    </a:lnTo>
                    <a:cubicBezTo>
                      <a:pt x="6289" y="2637"/>
                      <a:pt x="6283" y="2715"/>
                      <a:pt x="6280" y="2793"/>
                    </a:cubicBezTo>
                    <a:lnTo>
                      <a:pt x="6280" y="2801"/>
                    </a:lnTo>
                    <a:cubicBezTo>
                      <a:pt x="6277" y="2878"/>
                      <a:pt x="6275" y="2957"/>
                      <a:pt x="6277" y="3041"/>
                    </a:cubicBezTo>
                    <a:lnTo>
                      <a:pt x="6277" y="3062"/>
                    </a:lnTo>
                    <a:cubicBezTo>
                      <a:pt x="6280" y="3139"/>
                      <a:pt x="6283" y="3218"/>
                      <a:pt x="6289" y="3302"/>
                    </a:cubicBezTo>
                    <a:cubicBezTo>
                      <a:pt x="6289" y="3315"/>
                      <a:pt x="6292" y="3331"/>
                      <a:pt x="6294" y="3346"/>
                    </a:cubicBezTo>
                    <a:cubicBezTo>
                      <a:pt x="6300" y="3422"/>
                      <a:pt x="6308" y="3500"/>
                      <a:pt x="6320" y="3579"/>
                    </a:cubicBezTo>
                    <a:cubicBezTo>
                      <a:pt x="6322" y="3604"/>
                      <a:pt x="6328" y="3629"/>
                      <a:pt x="6332" y="3654"/>
                    </a:cubicBezTo>
                    <a:cubicBezTo>
                      <a:pt x="6342" y="3726"/>
                      <a:pt x="6354" y="3798"/>
                      <a:pt x="6367" y="3872"/>
                    </a:cubicBezTo>
                    <a:cubicBezTo>
                      <a:pt x="6374" y="3909"/>
                      <a:pt x="6383" y="3951"/>
                      <a:pt x="6393" y="3990"/>
                    </a:cubicBezTo>
                    <a:cubicBezTo>
                      <a:pt x="6407" y="4054"/>
                      <a:pt x="6419" y="4117"/>
                      <a:pt x="6434" y="4183"/>
                    </a:cubicBezTo>
                    <a:cubicBezTo>
                      <a:pt x="6447" y="4241"/>
                      <a:pt x="6464" y="4302"/>
                      <a:pt x="6481" y="4360"/>
                    </a:cubicBezTo>
                    <a:cubicBezTo>
                      <a:pt x="6495" y="4411"/>
                      <a:pt x="6507" y="4461"/>
                      <a:pt x="6523" y="4511"/>
                    </a:cubicBezTo>
                    <a:cubicBezTo>
                      <a:pt x="6556" y="4625"/>
                      <a:pt x="6592" y="4742"/>
                      <a:pt x="6633" y="4859"/>
                    </a:cubicBezTo>
                    <a:lnTo>
                      <a:pt x="6693" y="4894"/>
                    </a:lnTo>
                    <a:cubicBezTo>
                      <a:pt x="6444" y="6422"/>
                      <a:pt x="6478" y="7906"/>
                      <a:pt x="6514" y="7949"/>
                    </a:cubicBezTo>
                    <a:cubicBezTo>
                      <a:pt x="6541" y="7979"/>
                      <a:pt x="6913" y="8112"/>
                      <a:pt x="7356" y="8243"/>
                    </a:cubicBezTo>
                    <a:lnTo>
                      <a:pt x="7321" y="8397"/>
                    </a:lnTo>
                    <a:lnTo>
                      <a:pt x="7288" y="8387"/>
                    </a:lnTo>
                    <a:lnTo>
                      <a:pt x="6847" y="8848"/>
                    </a:lnTo>
                    <a:lnTo>
                      <a:pt x="6876" y="8869"/>
                    </a:lnTo>
                    <a:lnTo>
                      <a:pt x="6762" y="8910"/>
                    </a:lnTo>
                    <a:lnTo>
                      <a:pt x="6763" y="8911"/>
                    </a:lnTo>
                    <a:cubicBezTo>
                      <a:pt x="6688" y="8933"/>
                      <a:pt x="6615" y="8954"/>
                      <a:pt x="6542" y="8977"/>
                    </a:cubicBezTo>
                    <a:cubicBezTo>
                      <a:pt x="6428" y="9007"/>
                      <a:pt x="6317" y="9039"/>
                      <a:pt x="6209" y="9072"/>
                    </a:cubicBezTo>
                    <a:cubicBezTo>
                      <a:pt x="6192" y="9078"/>
                      <a:pt x="6174" y="9084"/>
                      <a:pt x="6158" y="9086"/>
                    </a:cubicBezTo>
                    <a:cubicBezTo>
                      <a:pt x="6050" y="9121"/>
                      <a:pt x="5941" y="9158"/>
                      <a:pt x="5841" y="9194"/>
                    </a:cubicBezTo>
                    <a:cubicBezTo>
                      <a:pt x="5839" y="9196"/>
                      <a:pt x="5835" y="9196"/>
                      <a:pt x="5832" y="9196"/>
                    </a:cubicBezTo>
                    <a:cubicBezTo>
                      <a:pt x="3615" y="10035"/>
                      <a:pt x="1962" y="12027"/>
                      <a:pt x="720" y="14246"/>
                    </a:cubicBezTo>
                    <a:cubicBezTo>
                      <a:pt x="712" y="14255"/>
                      <a:pt x="704" y="14263"/>
                      <a:pt x="698" y="14273"/>
                    </a:cubicBezTo>
                    <a:cubicBezTo>
                      <a:pt x="663" y="14313"/>
                      <a:pt x="633" y="14352"/>
                      <a:pt x="601" y="14391"/>
                    </a:cubicBezTo>
                    <a:cubicBezTo>
                      <a:pt x="582" y="14414"/>
                      <a:pt x="565" y="14438"/>
                      <a:pt x="546" y="14461"/>
                    </a:cubicBezTo>
                    <a:cubicBezTo>
                      <a:pt x="521" y="14492"/>
                      <a:pt x="498" y="14523"/>
                      <a:pt x="476" y="14552"/>
                    </a:cubicBezTo>
                    <a:cubicBezTo>
                      <a:pt x="459" y="14578"/>
                      <a:pt x="439" y="14602"/>
                      <a:pt x="420" y="14628"/>
                    </a:cubicBezTo>
                    <a:cubicBezTo>
                      <a:pt x="393" y="14664"/>
                      <a:pt x="370" y="14699"/>
                      <a:pt x="347" y="14735"/>
                    </a:cubicBezTo>
                    <a:cubicBezTo>
                      <a:pt x="334" y="14750"/>
                      <a:pt x="322" y="14769"/>
                      <a:pt x="312" y="14789"/>
                    </a:cubicBezTo>
                    <a:cubicBezTo>
                      <a:pt x="284" y="14832"/>
                      <a:pt x="256" y="14874"/>
                      <a:pt x="233" y="14914"/>
                    </a:cubicBezTo>
                    <a:cubicBezTo>
                      <a:pt x="224" y="14927"/>
                      <a:pt x="218" y="14937"/>
                      <a:pt x="212" y="14950"/>
                    </a:cubicBezTo>
                    <a:cubicBezTo>
                      <a:pt x="191" y="14985"/>
                      <a:pt x="174" y="15020"/>
                      <a:pt x="155" y="15054"/>
                    </a:cubicBezTo>
                    <a:cubicBezTo>
                      <a:pt x="149" y="15069"/>
                      <a:pt x="143" y="15081"/>
                      <a:pt x="138" y="15093"/>
                    </a:cubicBezTo>
                    <a:cubicBezTo>
                      <a:pt x="116" y="15133"/>
                      <a:pt x="100" y="15174"/>
                      <a:pt x="82" y="15215"/>
                    </a:cubicBezTo>
                    <a:cubicBezTo>
                      <a:pt x="77" y="15223"/>
                      <a:pt x="76" y="15234"/>
                      <a:pt x="72" y="15243"/>
                    </a:cubicBezTo>
                    <a:cubicBezTo>
                      <a:pt x="59" y="15278"/>
                      <a:pt x="47" y="15313"/>
                      <a:pt x="37" y="15348"/>
                    </a:cubicBezTo>
                    <a:cubicBezTo>
                      <a:pt x="36" y="15354"/>
                      <a:pt x="31" y="15362"/>
                      <a:pt x="31" y="15368"/>
                    </a:cubicBezTo>
                    <a:cubicBezTo>
                      <a:pt x="19" y="15405"/>
                      <a:pt x="15" y="15443"/>
                      <a:pt x="9" y="15479"/>
                    </a:cubicBezTo>
                    <a:cubicBezTo>
                      <a:pt x="9" y="15488"/>
                      <a:pt x="7" y="15495"/>
                      <a:pt x="7" y="15506"/>
                    </a:cubicBezTo>
                    <a:cubicBezTo>
                      <a:pt x="3" y="15540"/>
                      <a:pt x="1" y="15577"/>
                      <a:pt x="3" y="15611"/>
                    </a:cubicBezTo>
                    <a:cubicBezTo>
                      <a:pt x="4" y="15654"/>
                      <a:pt x="12" y="15697"/>
                      <a:pt x="24" y="15740"/>
                    </a:cubicBezTo>
                    <a:cubicBezTo>
                      <a:pt x="29" y="15753"/>
                      <a:pt x="31" y="15765"/>
                      <a:pt x="36" y="15777"/>
                    </a:cubicBezTo>
                    <a:cubicBezTo>
                      <a:pt x="46" y="15806"/>
                      <a:pt x="55" y="15836"/>
                      <a:pt x="70" y="15865"/>
                    </a:cubicBezTo>
                    <a:cubicBezTo>
                      <a:pt x="76" y="15878"/>
                      <a:pt x="82" y="15891"/>
                      <a:pt x="86" y="15905"/>
                    </a:cubicBezTo>
                    <a:cubicBezTo>
                      <a:pt x="102" y="15935"/>
                      <a:pt x="120" y="15964"/>
                      <a:pt x="138" y="15995"/>
                    </a:cubicBezTo>
                    <a:cubicBezTo>
                      <a:pt x="144" y="16004"/>
                      <a:pt x="147" y="16014"/>
                      <a:pt x="153" y="16023"/>
                    </a:cubicBezTo>
                    <a:cubicBezTo>
                      <a:pt x="181" y="16059"/>
                      <a:pt x="210" y="16096"/>
                      <a:pt x="240" y="16130"/>
                    </a:cubicBezTo>
                    <a:cubicBezTo>
                      <a:pt x="247" y="16139"/>
                      <a:pt x="256" y="16150"/>
                      <a:pt x="267" y="16159"/>
                    </a:cubicBezTo>
                    <a:cubicBezTo>
                      <a:pt x="290" y="16184"/>
                      <a:pt x="317" y="16211"/>
                      <a:pt x="345" y="16237"/>
                    </a:cubicBezTo>
                    <a:cubicBezTo>
                      <a:pt x="357" y="16249"/>
                      <a:pt x="370" y="16260"/>
                      <a:pt x="382" y="16269"/>
                    </a:cubicBezTo>
                    <a:cubicBezTo>
                      <a:pt x="410" y="16296"/>
                      <a:pt x="438" y="16318"/>
                      <a:pt x="467" y="16341"/>
                    </a:cubicBezTo>
                    <a:cubicBezTo>
                      <a:pt x="481" y="16351"/>
                      <a:pt x="493" y="16360"/>
                      <a:pt x="504" y="16369"/>
                    </a:cubicBezTo>
                    <a:cubicBezTo>
                      <a:pt x="546" y="16402"/>
                      <a:pt x="590" y="16431"/>
                      <a:pt x="637" y="16461"/>
                    </a:cubicBezTo>
                    <a:cubicBezTo>
                      <a:pt x="642" y="16463"/>
                      <a:pt x="645" y="16466"/>
                      <a:pt x="650" y="16467"/>
                    </a:cubicBezTo>
                    <a:cubicBezTo>
                      <a:pt x="692" y="16494"/>
                      <a:pt x="736" y="16522"/>
                      <a:pt x="783" y="16546"/>
                    </a:cubicBezTo>
                    <a:cubicBezTo>
                      <a:pt x="799" y="16555"/>
                      <a:pt x="814" y="16563"/>
                      <a:pt x="831" y="16572"/>
                    </a:cubicBezTo>
                    <a:cubicBezTo>
                      <a:pt x="867" y="16594"/>
                      <a:pt x="904" y="16613"/>
                      <a:pt x="942" y="16631"/>
                    </a:cubicBezTo>
                    <a:cubicBezTo>
                      <a:pt x="958" y="16639"/>
                      <a:pt x="973" y="16646"/>
                      <a:pt x="990" y="16655"/>
                    </a:cubicBezTo>
                    <a:cubicBezTo>
                      <a:pt x="1037" y="16675"/>
                      <a:pt x="1083" y="16697"/>
                      <a:pt x="1130" y="16718"/>
                    </a:cubicBezTo>
                    <a:cubicBezTo>
                      <a:pt x="1137" y="16723"/>
                      <a:pt x="1143" y="16725"/>
                      <a:pt x="1152" y="16727"/>
                    </a:cubicBezTo>
                    <a:cubicBezTo>
                      <a:pt x="1200" y="16748"/>
                      <a:pt x="1250" y="16770"/>
                      <a:pt x="1299" y="16789"/>
                    </a:cubicBezTo>
                    <a:lnTo>
                      <a:pt x="17457" y="16789"/>
                    </a:lnTo>
                    <a:cubicBezTo>
                      <a:pt x="17486" y="16780"/>
                      <a:pt x="17517" y="16770"/>
                      <a:pt x="17548" y="16760"/>
                    </a:cubicBezTo>
                    <a:cubicBezTo>
                      <a:pt x="17596" y="16746"/>
                      <a:pt x="17643" y="16730"/>
                      <a:pt x="17692" y="16712"/>
                    </a:cubicBezTo>
                    <a:cubicBezTo>
                      <a:pt x="18252" y="16518"/>
                      <a:pt x="18821" y="16241"/>
                      <a:pt x="19098" y="15871"/>
                    </a:cubicBezTo>
                    <a:lnTo>
                      <a:pt x="19104" y="15865"/>
                    </a:lnTo>
                    <a:cubicBezTo>
                      <a:pt x="19118" y="15848"/>
                      <a:pt x="19131" y="15829"/>
                      <a:pt x="19140" y="15810"/>
                    </a:cubicBezTo>
                    <a:cubicBezTo>
                      <a:pt x="19149" y="15800"/>
                      <a:pt x="19155" y="15788"/>
                      <a:pt x="19162" y="15776"/>
                    </a:cubicBezTo>
                    <a:cubicBezTo>
                      <a:pt x="19171" y="15761"/>
                      <a:pt x="19179" y="15746"/>
                      <a:pt x="19189" y="15729"/>
                    </a:cubicBezTo>
                    <a:cubicBezTo>
                      <a:pt x="19203" y="15702"/>
                      <a:pt x="19216" y="15674"/>
                      <a:pt x="19225" y="15647"/>
                    </a:cubicBezTo>
                    <a:cubicBezTo>
                      <a:pt x="19230" y="15637"/>
                      <a:pt x="19231" y="15628"/>
                      <a:pt x="19235" y="15617"/>
                    </a:cubicBezTo>
                    <a:cubicBezTo>
                      <a:pt x="19242" y="15595"/>
                      <a:pt x="19250" y="15573"/>
                      <a:pt x="19256" y="15551"/>
                    </a:cubicBezTo>
                    <a:cubicBezTo>
                      <a:pt x="19256" y="15544"/>
                      <a:pt x="19261" y="15539"/>
                      <a:pt x="19261" y="15534"/>
                    </a:cubicBezTo>
                    <a:cubicBezTo>
                      <a:pt x="19262" y="15528"/>
                      <a:pt x="19262" y="15526"/>
                      <a:pt x="19262" y="15521"/>
                    </a:cubicBezTo>
                    <a:cubicBezTo>
                      <a:pt x="19270" y="15488"/>
                      <a:pt x="19274" y="15455"/>
                      <a:pt x="19278" y="15422"/>
                    </a:cubicBezTo>
                    <a:cubicBezTo>
                      <a:pt x="19273" y="15387"/>
                      <a:pt x="19270" y="15347"/>
                      <a:pt x="19267" y="15306"/>
                    </a:cubicBezTo>
                    <a:cubicBezTo>
                      <a:pt x="19265" y="15290"/>
                      <a:pt x="19259" y="15272"/>
                      <a:pt x="19258" y="15257"/>
                    </a:cubicBezTo>
                    <a:cubicBezTo>
                      <a:pt x="19252" y="15232"/>
                      <a:pt x="19248" y="15205"/>
                      <a:pt x="19242" y="15178"/>
                    </a:cubicBezTo>
                    <a:cubicBezTo>
                      <a:pt x="19236" y="15156"/>
                      <a:pt x="19228" y="15136"/>
                      <a:pt x="19220" y="15114"/>
                    </a:cubicBezTo>
                    <a:cubicBezTo>
                      <a:pt x="19212" y="15088"/>
                      <a:pt x="19206" y="15065"/>
                      <a:pt x="19197" y="15042"/>
                    </a:cubicBezTo>
                    <a:cubicBezTo>
                      <a:pt x="19188" y="15016"/>
                      <a:pt x="19174" y="14991"/>
                      <a:pt x="19162" y="14963"/>
                    </a:cubicBezTo>
                    <a:cubicBezTo>
                      <a:pt x="19162" y="14963"/>
                      <a:pt x="19162" y="14962"/>
                      <a:pt x="19161" y="14959"/>
                    </a:cubicBezTo>
                    <a:cubicBezTo>
                      <a:pt x="18985" y="14133"/>
                      <a:pt x="18164" y="12859"/>
                      <a:pt x="17241" y="11700"/>
                    </a:cubicBezTo>
                    <a:cubicBezTo>
                      <a:pt x="16353" y="10582"/>
                      <a:pt x="15371" y="9574"/>
                      <a:pt x="14787" y="9179"/>
                    </a:cubicBezTo>
                    <a:cubicBezTo>
                      <a:pt x="14724" y="9136"/>
                      <a:pt x="14666" y="9100"/>
                      <a:pt x="14611" y="9073"/>
                    </a:cubicBezTo>
                    <a:cubicBezTo>
                      <a:pt x="14564" y="9050"/>
                      <a:pt x="14510" y="9025"/>
                      <a:pt x="14453" y="9005"/>
                    </a:cubicBezTo>
                    <a:lnTo>
                      <a:pt x="14453" y="9002"/>
                    </a:lnTo>
                    <a:cubicBezTo>
                      <a:pt x="14447" y="9001"/>
                      <a:pt x="14441" y="8999"/>
                      <a:pt x="14436" y="8996"/>
                    </a:cubicBezTo>
                    <a:cubicBezTo>
                      <a:pt x="14398" y="8983"/>
                      <a:pt x="14355" y="8968"/>
                      <a:pt x="14310" y="8954"/>
                    </a:cubicBezTo>
                    <a:cubicBezTo>
                      <a:pt x="14304" y="8953"/>
                      <a:pt x="14296" y="8949"/>
                      <a:pt x="14289" y="8946"/>
                    </a:cubicBezTo>
                    <a:cubicBezTo>
                      <a:pt x="14242" y="8933"/>
                      <a:pt x="14196" y="8919"/>
                      <a:pt x="14142" y="8904"/>
                    </a:cubicBezTo>
                    <a:cubicBezTo>
                      <a:pt x="14136" y="8903"/>
                      <a:pt x="14129" y="8900"/>
                      <a:pt x="14121" y="8898"/>
                    </a:cubicBezTo>
                    <a:cubicBezTo>
                      <a:pt x="14067" y="8885"/>
                      <a:pt x="14011" y="8871"/>
                      <a:pt x="13953" y="8855"/>
                    </a:cubicBezTo>
                    <a:cubicBezTo>
                      <a:pt x="13946" y="8855"/>
                      <a:pt x="13939" y="8854"/>
                      <a:pt x="13937" y="8854"/>
                    </a:cubicBezTo>
                    <a:cubicBezTo>
                      <a:pt x="13875" y="8840"/>
                      <a:pt x="13810" y="8825"/>
                      <a:pt x="13744" y="8812"/>
                    </a:cubicBezTo>
                    <a:cubicBezTo>
                      <a:pt x="13740" y="8812"/>
                      <a:pt x="13736" y="8812"/>
                      <a:pt x="13731" y="8810"/>
                    </a:cubicBezTo>
                    <a:cubicBezTo>
                      <a:pt x="13662" y="8797"/>
                      <a:pt x="13590" y="8782"/>
                      <a:pt x="13517" y="8773"/>
                    </a:cubicBezTo>
                    <a:cubicBezTo>
                      <a:pt x="13516" y="8773"/>
                      <a:pt x="13513" y="8773"/>
                      <a:pt x="13511" y="8770"/>
                    </a:cubicBezTo>
                    <a:cubicBezTo>
                      <a:pt x="13436" y="8758"/>
                      <a:pt x="13357" y="8745"/>
                      <a:pt x="13276" y="8734"/>
                    </a:cubicBezTo>
                    <a:lnTo>
                      <a:pt x="13274" y="8734"/>
                    </a:lnTo>
                    <a:cubicBezTo>
                      <a:pt x="13191" y="8722"/>
                      <a:pt x="13107" y="8712"/>
                      <a:pt x="13020" y="8700"/>
                    </a:cubicBezTo>
                    <a:lnTo>
                      <a:pt x="13019" y="8700"/>
                    </a:lnTo>
                    <a:cubicBezTo>
                      <a:pt x="12933" y="8688"/>
                      <a:pt x="12843" y="8678"/>
                      <a:pt x="12752" y="8669"/>
                    </a:cubicBezTo>
                    <a:lnTo>
                      <a:pt x="12633" y="8649"/>
                    </a:lnTo>
                    <a:lnTo>
                      <a:pt x="12674" y="8618"/>
                    </a:lnTo>
                    <a:lnTo>
                      <a:pt x="12060" y="8076"/>
                    </a:lnTo>
                    <a:lnTo>
                      <a:pt x="11998" y="8106"/>
                    </a:lnTo>
                    <a:lnTo>
                      <a:pt x="11926" y="7677"/>
                    </a:lnTo>
                    <a:lnTo>
                      <a:pt x="11892" y="7474"/>
                    </a:lnTo>
                    <a:cubicBezTo>
                      <a:pt x="12102" y="6617"/>
                      <a:pt x="12296" y="5777"/>
                      <a:pt x="12459" y="5031"/>
                    </a:cubicBezTo>
                    <a:cubicBezTo>
                      <a:pt x="12487" y="4896"/>
                      <a:pt x="12516" y="4763"/>
                      <a:pt x="12544" y="4632"/>
                    </a:cubicBezTo>
                    <a:cubicBezTo>
                      <a:pt x="12557" y="4569"/>
                      <a:pt x="12570" y="4505"/>
                      <a:pt x="12582" y="4443"/>
                    </a:cubicBezTo>
                    <a:cubicBezTo>
                      <a:pt x="12633" y="4191"/>
                      <a:pt x="12679" y="3957"/>
                      <a:pt x="12718" y="3743"/>
                    </a:cubicBezTo>
                    <a:cubicBezTo>
                      <a:pt x="12728" y="3688"/>
                      <a:pt x="12739" y="3636"/>
                      <a:pt x="12746" y="3585"/>
                    </a:cubicBezTo>
                    <a:cubicBezTo>
                      <a:pt x="12854" y="2970"/>
                      <a:pt x="12903" y="2540"/>
                      <a:pt x="12858" y="2400"/>
                    </a:cubicBezTo>
                    <a:cubicBezTo>
                      <a:pt x="12825" y="2297"/>
                      <a:pt x="12759" y="2187"/>
                      <a:pt x="12680" y="2083"/>
                    </a:cubicBezTo>
                    <a:cubicBezTo>
                      <a:pt x="12663" y="2060"/>
                      <a:pt x="12645" y="2036"/>
                      <a:pt x="12626" y="2012"/>
                    </a:cubicBezTo>
                    <a:cubicBezTo>
                      <a:pt x="12605" y="1986"/>
                      <a:pt x="12582" y="1958"/>
                      <a:pt x="12557" y="1931"/>
                    </a:cubicBezTo>
                    <a:cubicBezTo>
                      <a:pt x="12530" y="1901"/>
                      <a:pt x="12502" y="1868"/>
                      <a:pt x="12474" y="1841"/>
                    </a:cubicBezTo>
                    <a:cubicBezTo>
                      <a:pt x="12320" y="1678"/>
                      <a:pt x="12182" y="1560"/>
                      <a:pt x="12182" y="1560"/>
                    </a:cubicBezTo>
                    <a:cubicBezTo>
                      <a:pt x="12182" y="1560"/>
                      <a:pt x="13914" y="932"/>
                      <a:pt x="13561" y="353"/>
                    </a:cubicBezTo>
                    <a:cubicBezTo>
                      <a:pt x="13475" y="212"/>
                      <a:pt x="13237" y="158"/>
                      <a:pt x="12926" y="158"/>
                    </a:cubicBezTo>
                    <a:cubicBezTo>
                      <a:pt x="11985" y="158"/>
                      <a:pt x="10376" y="645"/>
                      <a:pt x="10278" y="676"/>
                    </a:cubicBezTo>
                    <a:cubicBezTo>
                      <a:pt x="10359" y="627"/>
                      <a:pt x="11307" y="69"/>
                      <a:pt x="10828" y="5"/>
                    </a:cubicBezTo>
                    <a:cubicBezTo>
                      <a:pt x="10806" y="2"/>
                      <a:pt x="10781" y="0"/>
                      <a:pt x="10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2" name="Google Shape;8132;p35"/>
              <p:cNvSpPr/>
              <p:nvPr/>
            </p:nvSpPr>
            <p:spPr>
              <a:xfrm>
                <a:off x="2478200" y="4777325"/>
                <a:ext cx="481950" cy="3986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5945" extrusionOk="0">
                    <a:moveTo>
                      <a:pt x="10516" y="1"/>
                    </a:moveTo>
                    <a:cubicBezTo>
                      <a:pt x="8900" y="1"/>
                      <a:pt x="7095" y="713"/>
                      <a:pt x="7095" y="713"/>
                    </a:cubicBezTo>
                    <a:cubicBezTo>
                      <a:pt x="7095" y="713"/>
                      <a:pt x="6956" y="831"/>
                      <a:pt x="6800" y="993"/>
                    </a:cubicBezTo>
                    <a:cubicBezTo>
                      <a:pt x="6773" y="1021"/>
                      <a:pt x="6745" y="1052"/>
                      <a:pt x="6719" y="1083"/>
                    </a:cubicBezTo>
                    <a:lnTo>
                      <a:pt x="6648" y="1165"/>
                    </a:lnTo>
                    <a:cubicBezTo>
                      <a:pt x="6631" y="1188"/>
                      <a:pt x="6612" y="1212"/>
                      <a:pt x="6593" y="1235"/>
                    </a:cubicBezTo>
                    <a:cubicBezTo>
                      <a:pt x="6516" y="1340"/>
                      <a:pt x="6451" y="1449"/>
                      <a:pt x="6417" y="1552"/>
                    </a:cubicBezTo>
                    <a:cubicBezTo>
                      <a:pt x="6373" y="1692"/>
                      <a:pt x="6418" y="2122"/>
                      <a:pt x="6528" y="2737"/>
                    </a:cubicBezTo>
                    <a:cubicBezTo>
                      <a:pt x="6538" y="2789"/>
                      <a:pt x="6548" y="2842"/>
                      <a:pt x="6557" y="2895"/>
                    </a:cubicBezTo>
                    <a:cubicBezTo>
                      <a:pt x="6595" y="3109"/>
                      <a:pt x="6642" y="3345"/>
                      <a:pt x="6694" y="3595"/>
                    </a:cubicBezTo>
                    <a:cubicBezTo>
                      <a:pt x="6706" y="3658"/>
                      <a:pt x="6720" y="3722"/>
                      <a:pt x="6732" y="3786"/>
                    </a:cubicBezTo>
                    <a:cubicBezTo>
                      <a:pt x="6759" y="3915"/>
                      <a:pt x="6788" y="4048"/>
                      <a:pt x="6817" y="4183"/>
                    </a:cubicBezTo>
                    <a:cubicBezTo>
                      <a:pt x="6980" y="4928"/>
                      <a:pt x="7176" y="5768"/>
                      <a:pt x="7383" y="6626"/>
                    </a:cubicBezTo>
                    <a:lnTo>
                      <a:pt x="7348" y="6830"/>
                    </a:lnTo>
                    <a:lnTo>
                      <a:pt x="7278" y="7258"/>
                    </a:lnTo>
                    <a:lnTo>
                      <a:pt x="7213" y="7229"/>
                    </a:lnTo>
                    <a:lnTo>
                      <a:pt x="6601" y="7772"/>
                    </a:lnTo>
                    <a:lnTo>
                      <a:pt x="6642" y="7802"/>
                    </a:lnTo>
                    <a:lnTo>
                      <a:pt x="6524" y="7822"/>
                    </a:lnTo>
                    <a:lnTo>
                      <a:pt x="6522" y="7822"/>
                    </a:lnTo>
                    <a:cubicBezTo>
                      <a:pt x="6431" y="7830"/>
                      <a:pt x="6343" y="7841"/>
                      <a:pt x="6254" y="7852"/>
                    </a:cubicBezTo>
                    <a:cubicBezTo>
                      <a:pt x="6167" y="7863"/>
                      <a:pt x="6083" y="7875"/>
                      <a:pt x="6002" y="7887"/>
                    </a:cubicBezTo>
                    <a:lnTo>
                      <a:pt x="5997" y="7887"/>
                    </a:lnTo>
                    <a:cubicBezTo>
                      <a:pt x="5918" y="7899"/>
                      <a:pt x="5839" y="7913"/>
                      <a:pt x="5762" y="7924"/>
                    </a:cubicBezTo>
                    <a:cubicBezTo>
                      <a:pt x="5761" y="7925"/>
                      <a:pt x="5759" y="7925"/>
                      <a:pt x="5756" y="7925"/>
                    </a:cubicBezTo>
                    <a:cubicBezTo>
                      <a:pt x="5681" y="7937"/>
                      <a:pt x="5609" y="7950"/>
                      <a:pt x="5542" y="7963"/>
                    </a:cubicBezTo>
                    <a:cubicBezTo>
                      <a:pt x="5537" y="7964"/>
                      <a:pt x="5535" y="7964"/>
                      <a:pt x="5530" y="7964"/>
                    </a:cubicBezTo>
                    <a:cubicBezTo>
                      <a:pt x="5462" y="7978"/>
                      <a:pt x="5398" y="7992"/>
                      <a:pt x="5337" y="8006"/>
                    </a:cubicBezTo>
                    <a:cubicBezTo>
                      <a:pt x="5331" y="8006"/>
                      <a:pt x="5328" y="8009"/>
                      <a:pt x="5322" y="8009"/>
                    </a:cubicBezTo>
                    <a:cubicBezTo>
                      <a:pt x="5263" y="8023"/>
                      <a:pt x="5207" y="8037"/>
                      <a:pt x="5152" y="8051"/>
                    </a:cubicBezTo>
                    <a:cubicBezTo>
                      <a:pt x="5145" y="8053"/>
                      <a:pt x="5139" y="8055"/>
                      <a:pt x="5133" y="8057"/>
                    </a:cubicBezTo>
                    <a:cubicBezTo>
                      <a:pt x="5080" y="8071"/>
                      <a:pt x="5032" y="8085"/>
                      <a:pt x="4983" y="8100"/>
                    </a:cubicBezTo>
                    <a:cubicBezTo>
                      <a:pt x="4977" y="8101"/>
                      <a:pt x="4970" y="8106"/>
                      <a:pt x="4963" y="8107"/>
                    </a:cubicBezTo>
                    <a:cubicBezTo>
                      <a:pt x="4918" y="8121"/>
                      <a:pt x="4878" y="8136"/>
                      <a:pt x="4837" y="8150"/>
                    </a:cubicBezTo>
                    <a:cubicBezTo>
                      <a:pt x="4831" y="8151"/>
                      <a:pt x="4825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9" y="8201"/>
                      <a:pt x="4662" y="8225"/>
                    </a:cubicBezTo>
                    <a:cubicBezTo>
                      <a:pt x="4416" y="8353"/>
                      <a:pt x="4054" y="8654"/>
                      <a:pt x="3639" y="9056"/>
                    </a:cubicBezTo>
                    <a:cubicBezTo>
                      <a:pt x="2289" y="10372"/>
                      <a:pt x="390" y="12803"/>
                      <a:pt x="112" y="14113"/>
                    </a:cubicBezTo>
                    <a:cubicBezTo>
                      <a:pt x="112" y="14115"/>
                      <a:pt x="112" y="14118"/>
                      <a:pt x="110" y="14118"/>
                    </a:cubicBezTo>
                    <a:cubicBezTo>
                      <a:pt x="98" y="14146"/>
                      <a:pt x="87" y="14172"/>
                      <a:pt x="77" y="14197"/>
                    </a:cubicBezTo>
                    <a:cubicBezTo>
                      <a:pt x="68" y="14220"/>
                      <a:pt x="60" y="14244"/>
                      <a:pt x="51" y="14268"/>
                    </a:cubicBezTo>
                    <a:cubicBezTo>
                      <a:pt x="43" y="14289"/>
                      <a:pt x="36" y="14311"/>
                      <a:pt x="30" y="14332"/>
                    </a:cubicBezTo>
                    <a:cubicBezTo>
                      <a:pt x="23" y="14359"/>
                      <a:pt x="18" y="14386"/>
                      <a:pt x="14" y="14411"/>
                    </a:cubicBezTo>
                    <a:cubicBezTo>
                      <a:pt x="13" y="14426"/>
                      <a:pt x="7" y="14445"/>
                      <a:pt x="6" y="14459"/>
                    </a:cubicBezTo>
                    <a:cubicBezTo>
                      <a:pt x="5" y="14488"/>
                      <a:pt x="1" y="14520"/>
                      <a:pt x="1" y="14547"/>
                    </a:cubicBezTo>
                    <a:lnTo>
                      <a:pt x="1" y="14577"/>
                    </a:lnTo>
                    <a:cubicBezTo>
                      <a:pt x="2" y="14610"/>
                      <a:pt x="8" y="14641"/>
                      <a:pt x="14" y="14675"/>
                    </a:cubicBezTo>
                    <a:cubicBezTo>
                      <a:pt x="17" y="14680"/>
                      <a:pt x="17" y="14683"/>
                      <a:pt x="17" y="14689"/>
                    </a:cubicBezTo>
                    <a:cubicBezTo>
                      <a:pt x="18" y="14695"/>
                      <a:pt x="20" y="14699"/>
                      <a:pt x="23" y="14706"/>
                    </a:cubicBezTo>
                    <a:cubicBezTo>
                      <a:pt x="29" y="14726"/>
                      <a:pt x="35" y="14750"/>
                      <a:pt x="42" y="14771"/>
                    </a:cubicBezTo>
                    <a:cubicBezTo>
                      <a:pt x="47" y="14784"/>
                      <a:pt x="50" y="14792"/>
                      <a:pt x="54" y="14802"/>
                    </a:cubicBezTo>
                    <a:cubicBezTo>
                      <a:pt x="67" y="14829"/>
                      <a:pt x="77" y="14856"/>
                      <a:pt x="91" y="14883"/>
                    </a:cubicBezTo>
                    <a:cubicBezTo>
                      <a:pt x="98" y="14899"/>
                      <a:pt x="108" y="14914"/>
                      <a:pt x="118" y="14931"/>
                    </a:cubicBezTo>
                    <a:cubicBezTo>
                      <a:pt x="124" y="14943"/>
                      <a:pt x="132" y="14954"/>
                      <a:pt x="139" y="14963"/>
                    </a:cubicBezTo>
                    <a:cubicBezTo>
                      <a:pt x="152" y="14984"/>
                      <a:pt x="163" y="15000"/>
                      <a:pt x="176" y="15018"/>
                    </a:cubicBezTo>
                    <a:cubicBezTo>
                      <a:pt x="177" y="15021"/>
                      <a:pt x="181" y="15023"/>
                      <a:pt x="181" y="15024"/>
                    </a:cubicBezTo>
                    <a:cubicBezTo>
                      <a:pt x="461" y="15397"/>
                      <a:pt x="1027" y="15673"/>
                      <a:pt x="1588" y="15866"/>
                    </a:cubicBezTo>
                    <a:cubicBezTo>
                      <a:pt x="1637" y="15883"/>
                      <a:pt x="1683" y="15899"/>
                      <a:pt x="1731" y="15915"/>
                    </a:cubicBezTo>
                    <a:cubicBezTo>
                      <a:pt x="1762" y="15923"/>
                      <a:pt x="1793" y="15934"/>
                      <a:pt x="1823" y="15944"/>
                    </a:cubicBezTo>
                    <a:lnTo>
                      <a:pt x="17980" y="15944"/>
                    </a:lnTo>
                    <a:cubicBezTo>
                      <a:pt x="18030" y="15923"/>
                      <a:pt x="18078" y="15903"/>
                      <a:pt x="18129" y="15881"/>
                    </a:cubicBezTo>
                    <a:cubicBezTo>
                      <a:pt x="18134" y="15880"/>
                      <a:pt x="18143" y="15875"/>
                      <a:pt x="18149" y="15872"/>
                    </a:cubicBezTo>
                    <a:cubicBezTo>
                      <a:pt x="18197" y="15851"/>
                      <a:pt x="18242" y="15830"/>
                      <a:pt x="18289" y="15808"/>
                    </a:cubicBezTo>
                    <a:cubicBezTo>
                      <a:pt x="18306" y="15801"/>
                      <a:pt x="18321" y="15793"/>
                      <a:pt x="18337" y="15786"/>
                    </a:cubicBezTo>
                    <a:cubicBezTo>
                      <a:pt x="18375" y="15765"/>
                      <a:pt x="18413" y="15747"/>
                      <a:pt x="18449" y="15727"/>
                    </a:cubicBezTo>
                    <a:cubicBezTo>
                      <a:pt x="18465" y="15719"/>
                      <a:pt x="18479" y="15711"/>
                      <a:pt x="18496" y="15701"/>
                    </a:cubicBezTo>
                    <a:cubicBezTo>
                      <a:pt x="18540" y="15674"/>
                      <a:pt x="18586" y="15649"/>
                      <a:pt x="18630" y="15622"/>
                    </a:cubicBezTo>
                    <a:cubicBezTo>
                      <a:pt x="18635" y="15620"/>
                      <a:pt x="18637" y="15617"/>
                      <a:pt x="18642" y="15616"/>
                    </a:cubicBezTo>
                    <a:cubicBezTo>
                      <a:pt x="18690" y="15586"/>
                      <a:pt x="18732" y="15556"/>
                      <a:pt x="18775" y="15522"/>
                    </a:cubicBezTo>
                    <a:cubicBezTo>
                      <a:pt x="18788" y="15515"/>
                      <a:pt x="18800" y="15507"/>
                      <a:pt x="18811" y="15496"/>
                    </a:cubicBezTo>
                    <a:cubicBezTo>
                      <a:pt x="18842" y="15473"/>
                      <a:pt x="18869" y="15448"/>
                      <a:pt x="18897" y="15424"/>
                    </a:cubicBezTo>
                    <a:cubicBezTo>
                      <a:pt x="18911" y="15415"/>
                      <a:pt x="18923" y="15403"/>
                      <a:pt x="18935" y="15391"/>
                    </a:cubicBezTo>
                    <a:cubicBezTo>
                      <a:pt x="18963" y="15364"/>
                      <a:pt x="18987" y="15339"/>
                      <a:pt x="19013" y="15313"/>
                    </a:cubicBezTo>
                    <a:cubicBezTo>
                      <a:pt x="19023" y="15304"/>
                      <a:pt x="19030" y="15294"/>
                      <a:pt x="19041" y="15284"/>
                    </a:cubicBezTo>
                    <a:cubicBezTo>
                      <a:pt x="19071" y="15249"/>
                      <a:pt x="19099" y="15213"/>
                      <a:pt x="19126" y="15176"/>
                    </a:cubicBezTo>
                    <a:cubicBezTo>
                      <a:pt x="19132" y="15169"/>
                      <a:pt x="19138" y="15160"/>
                      <a:pt x="19142" y="15149"/>
                    </a:cubicBezTo>
                    <a:cubicBezTo>
                      <a:pt x="19162" y="15120"/>
                      <a:pt x="19178" y="15091"/>
                      <a:pt x="19194" y="15059"/>
                    </a:cubicBezTo>
                    <a:cubicBezTo>
                      <a:pt x="19200" y="15046"/>
                      <a:pt x="19206" y="15033"/>
                      <a:pt x="19211" y="15018"/>
                    </a:cubicBezTo>
                    <a:cubicBezTo>
                      <a:pt x="19224" y="14990"/>
                      <a:pt x="19233" y="14961"/>
                      <a:pt x="19244" y="14932"/>
                    </a:cubicBezTo>
                    <a:cubicBezTo>
                      <a:pt x="19249" y="14918"/>
                      <a:pt x="19251" y="14906"/>
                      <a:pt x="19256" y="14894"/>
                    </a:cubicBezTo>
                    <a:cubicBezTo>
                      <a:pt x="19266" y="14852"/>
                      <a:pt x="19273" y="14809"/>
                      <a:pt x="19278" y="14765"/>
                    </a:cubicBezTo>
                    <a:cubicBezTo>
                      <a:pt x="19278" y="14729"/>
                      <a:pt x="19275" y="14692"/>
                      <a:pt x="19272" y="14657"/>
                    </a:cubicBezTo>
                    <a:cubicBezTo>
                      <a:pt x="19272" y="14647"/>
                      <a:pt x="19269" y="14640"/>
                      <a:pt x="19269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3" y="14505"/>
                      <a:pt x="19241" y="14499"/>
                    </a:cubicBezTo>
                    <a:cubicBezTo>
                      <a:pt x="19232" y="14464"/>
                      <a:pt x="19219" y="14429"/>
                      <a:pt x="19206" y="14395"/>
                    </a:cubicBezTo>
                    <a:cubicBezTo>
                      <a:pt x="19201" y="14385"/>
                      <a:pt x="19199" y="14374"/>
                      <a:pt x="19194" y="14366"/>
                    </a:cubicBezTo>
                    <a:cubicBezTo>
                      <a:pt x="19178" y="14324"/>
                      <a:pt x="19160" y="14283"/>
                      <a:pt x="19139" y="14244"/>
                    </a:cubicBezTo>
                    <a:cubicBezTo>
                      <a:pt x="19133" y="14231"/>
                      <a:pt x="19127" y="14219"/>
                      <a:pt x="19120" y="14206"/>
                    </a:cubicBezTo>
                    <a:cubicBezTo>
                      <a:pt x="19103" y="14171"/>
                      <a:pt x="19083" y="14136"/>
                      <a:pt x="19063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8" y="14025"/>
                      <a:pt x="18992" y="13983"/>
                      <a:pt x="18964" y="13940"/>
                    </a:cubicBezTo>
                    <a:cubicBezTo>
                      <a:pt x="18951" y="13921"/>
                      <a:pt x="18939" y="13904"/>
                      <a:pt x="18928" y="13886"/>
                    </a:cubicBezTo>
                    <a:cubicBezTo>
                      <a:pt x="18905" y="13850"/>
                      <a:pt x="18879" y="13815"/>
                      <a:pt x="18855" y="13779"/>
                    </a:cubicBezTo>
                    <a:cubicBezTo>
                      <a:pt x="18838" y="13753"/>
                      <a:pt x="18818" y="13729"/>
                      <a:pt x="18799" y="13703"/>
                    </a:cubicBezTo>
                    <a:cubicBezTo>
                      <a:pt x="18777" y="13674"/>
                      <a:pt x="18752" y="13644"/>
                      <a:pt x="18728" y="13612"/>
                    </a:cubicBezTo>
                    <a:cubicBezTo>
                      <a:pt x="18711" y="13589"/>
                      <a:pt x="18692" y="13565"/>
                      <a:pt x="18674" y="13542"/>
                    </a:cubicBezTo>
                    <a:cubicBezTo>
                      <a:pt x="18643" y="13504"/>
                      <a:pt x="18611" y="13465"/>
                      <a:pt x="18577" y="13424"/>
                    </a:cubicBezTo>
                    <a:cubicBezTo>
                      <a:pt x="18569" y="13416"/>
                      <a:pt x="18563" y="13407"/>
                      <a:pt x="18556" y="13398"/>
                    </a:cubicBezTo>
                    <a:cubicBezTo>
                      <a:pt x="18415" y="13145"/>
                      <a:pt x="18267" y="12896"/>
                      <a:pt x="18117" y="12653"/>
                    </a:cubicBezTo>
                    <a:cubicBezTo>
                      <a:pt x="17444" y="11567"/>
                      <a:pt x="16661" y="10568"/>
                      <a:pt x="15751" y="9771"/>
                    </a:cubicBezTo>
                    <a:cubicBezTo>
                      <a:pt x="15059" y="9158"/>
                      <a:pt x="14289" y="8667"/>
                      <a:pt x="13435" y="8345"/>
                    </a:cubicBezTo>
                    <a:cubicBezTo>
                      <a:pt x="13332" y="8309"/>
                      <a:pt x="13226" y="8272"/>
                      <a:pt x="13117" y="8237"/>
                    </a:cubicBezTo>
                    <a:cubicBezTo>
                      <a:pt x="13100" y="8234"/>
                      <a:pt x="13081" y="8229"/>
                      <a:pt x="13064" y="8223"/>
                    </a:cubicBezTo>
                    <a:cubicBezTo>
                      <a:pt x="12959" y="8189"/>
                      <a:pt x="12846" y="8158"/>
                      <a:pt x="12731" y="8128"/>
                    </a:cubicBezTo>
                    <a:cubicBezTo>
                      <a:pt x="12661" y="8106"/>
                      <a:pt x="12584" y="8084"/>
                      <a:pt x="12511" y="8063"/>
                    </a:cubicBezTo>
                    <a:lnTo>
                      <a:pt x="12513" y="8061"/>
                    </a:lnTo>
                    <a:lnTo>
                      <a:pt x="12397" y="8021"/>
                    </a:lnTo>
                    <a:lnTo>
                      <a:pt x="12428" y="7999"/>
                    </a:lnTo>
                    <a:lnTo>
                      <a:pt x="11988" y="7538"/>
                    </a:lnTo>
                    <a:lnTo>
                      <a:pt x="11952" y="7548"/>
                    </a:lnTo>
                    <a:lnTo>
                      <a:pt x="11920" y="7395"/>
                    </a:lnTo>
                    <a:cubicBezTo>
                      <a:pt x="12360" y="7263"/>
                      <a:pt x="12734" y="7131"/>
                      <a:pt x="12761" y="7100"/>
                    </a:cubicBezTo>
                    <a:cubicBezTo>
                      <a:pt x="12796" y="7057"/>
                      <a:pt x="12831" y="5573"/>
                      <a:pt x="12582" y="4045"/>
                    </a:cubicBezTo>
                    <a:lnTo>
                      <a:pt x="12644" y="4011"/>
                    </a:lnTo>
                    <a:cubicBezTo>
                      <a:pt x="12685" y="3892"/>
                      <a:pt x="12722" y="3776"/>
                      <a:pt x="12755" y="3662"/>
                    </a:cubicBezTo>
                    <a:cubicBezTo>
                      <a:pt x="12768" y="3612"/>
                      <a:pt x="12780" y="3562"/>
                      <a:pt x="12792" y="3512"/>
                    </a:cubicBezTo>
                    <a:cubicBezTo>
                      <a:pt x="12809" y="3453"/>
                      <a:pt x="12826" y="3392"/>
                      <a:pt x="12841" y="3334"/>
                    </a:cubicBezTo>
                    <a:cubicBezTo>
                      <a:pt x="12857" y="3269"/>
                      <a:pt x="12869" y="3205"/>
                      <a:pt x="12882" y="3142"/>
                    </a:cubicBezTo>
                    <a:cubicBezTo>
                      <a:pt x="12889" y="3103"/>
                      <a:pt x="12899" y="3063"/>
                      <a:pt x="12908" y="3023"/>
                    </a:cubicBezTo>
                    <a:cubicBezTo>
                      <a:pt x="12922" y="2950"/>
                      <a:pt x="12931" y="2877"/>
                      <a:pt x="12943" y="2805"/>
                    </a:cubicBezTo>
                    <a:cubicBezTo>
                      <a:pt x="12948" y="2780"/>
                      <a:pt x="12950" y="2755"/>
                      <a:pt x="12955" y="2730"/>
                    </a:cubicBezTo>
                    <a:cubicBezTo>
                      <a:pt x="12965" y="2651"/>
                      <a:pt x="12972" y="2573"/>
                      <a:pt x="12981" y="2498"/>
                    </a:cubicBezTo>
                    <a:cubicBezTo>
                      <a:pt x="12981" y="2482"/>
                      <a:pt x="12983" y="2467"/>
                      <a:pt x="12985" y="2453"/>
                    </a:cubicBezTo>
                    <a:cubicBezTo>
                      <a:pt x="12991" y="2370"/>
                      <a:pt x="12995" y="2291"/>
                      <a:pt x="12998" y="2213"/>
                    </a:cubicBezTo>
                    <a:lnTo>
                      <a:pt x="12998" y="2192"/>
                    </a:lnTo>
                    <a:cubicBezTo>
                      <a:pt x="12999" y="2109"/>
                      <a:pt x="12998" y="2030"/>
                      <a:pt x="12993" y="1952"/>
                    </a:cubicBezTo>
                    <a:lnTo>
                      <a:pt x="12993" y="1945"/>
                    </a:lnTo>
                    <a:cubicBezTo>
                      <a:pt x="12989" y="1866"/>
                      <a:pt x="12984" y="1788"/>
                      <a:pt x="12977" y="1712"/>
                    </a:cubicBezTo>
                    <a:lnTo>
                      <a:pt x="12977" y="1710"/>
                    </a:lnTo>
                    <a:cubicBezTo>
                      <a:pt x="12784" y="383"/>
                      <a:pt x="11701" y="1"/>
                      <a:pt x="105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35"/>
              <p:cNvSpPr/>
              <p:nvPr/>
            </p:nvSpPr>
            <p:spPr>
              <a:xfrm>
                <a:off x="3774350" y="4789650"/>
                <a:ext cx="409800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48" extrusionOk="0">
                    <a:moveTo>
                      <a:pt x="10027" y="1"/>
                    </a:moveTo>
                    <a:lnTo>
                      <a:pt x="10027" y="1"/>
                    </a:lnTo>
                    <a:cubicBezTo>
                      <a:pt x="10061" y="52"/>
                      <a:pt x="10726" y="1095"/>
                      <a:pt x="8486" y="1308"/>
                    </a:cubicBezTo>
                    <a:cubicBezTo>
                      <a:pt x="7190" y="1435"/>
                      <a:pt x="6479" y="2027"/>
                      <a:pt x="6106" y="2516"/>
                    </a:cubicBezTo>
                    <a:cubicBezTo>
                      <a:pt x="6021" y="2628"/>
                      <a:pt x="5951" y="2736"/>
                      <a:pt x="5899" y="2832"/>
                    </a:cubicBezTo>
                    <a:cubicBezTo>
                      <a:pt x="5897" y="2837"/>
                      <a:pt x="5894" y="2840"/>
                      <a:pt x="5893" y="2845"/>
                    </a:cubicBezTo>
                    <a:cubicBezTo>
                      <a:pt x="5877" y="2871"/>
                      <a:pt x="5865" y="2896"/>
                      <a:pt x="5852" y="2922"/>
                    </a:cubicBezTo>
                    <a:cubicBezTo>
                      <a:pt x="5849" y="2923"/>
                      <a:pt x="5847" y="2928"/>
                      <a:pt x="5846" y="2931"/>
                    </a:cubicBezTo>
                    <a:cubicBezTo>
                      <a:pt x="5819" y="2985"/>
                      <a:pt x="5797" y="3032"/>
                      <a:pt x="5781" y="3072"/>
                    </a:cubicBezTo>
                    <a:cubicBezTo>
                      <a:pt x="5780" y="3077"/>
                      <a:pt x="5778" y="3078"/>
                      <a:pt x="5778" y="3081"/>
                    </a:cubicBezTo>
                    <a:cubicBezTo>
                      <a:pt x="5769" y="3101"/>
                      <a:pt x="5762" y="3117"/>
                      <a:pt x="5757" y="3131"/>
                    </a:cubicBezTo>
                    <a:cubicBezTo>
                      <a:pt x="5756" y="3131"/>
                      <a:pt x="5756" y="3133"/>
                      <a:pt x="5756" y="3133"/>
                    </a:cubicBezTo>
                    <a:cubicBezTo>
                      <a:pt x="5750" y="3148"/>
                      <a:pt x="5747" y="3162"/>
                      <a:pt x="5742" y="3174"/>
                    </a:cubicBezTo>
                    <a:cubicBezTo>
                      <a:pt x="5741" y="3175"/>
                      <a:pt x="5741" y="3175"/>
                      <a:pt x="5741" y="3179"/>
                    </a:cubicBezTo>
                    <a:cubicBezTo>
                      <a:pt x="5736" y="3187"/>
                      <a:pt x="5735" y="3196"/>
                      <a:pt x="5733" y="3199"/>
                    </a:cubicBezTo>
                    <a:lnTo>
                      <a:pt x="5733" y="3204"/>
                    </a:lnTo>
                    <a:cubicBezTo>
                      <a:pt x="5731" y="3210"/>
                      <a:pt x="5731" y="3211"/>
                      <a:pt x="5731" y="3211"/>
                    </a:cubicBezTo>
                    <a:cubicBezTo>
                      <a:pt x="5731" y="3211"/>
                      <a:pt x="5654" y="3115"/>
                      <a:pt x="5533" y="3115"/>
                    </a:cubicBezTo>
                    <a:cubicBezTo>
                      <a:pt x="5418" y="3115"/>
                      <a:pt x="5263" y="3202"/>
                      <a:pt x="5097" y="3544"/>
                    </a:cubicBezTo>
                    <a:cubicBezTo>
                      <a:pt x="4934" y="3877"/>
                      <a:pt x="5102" y="4870"/>
                      <a:pt x="5378" y="5839"/>
                    </a:cubicBezTo>
                    <a:cubicBezTo>
                      <a:pt x="5337" y="5832"/>
                      <a:pt x="5295" y="5828"/>
                      <a:pt x="5253" y="5828"/>
                    </a:cubicBezTo>
                    <a:cubicBezTo>
                      <a:pt x="5044" y="5828"/>
                      <a:pt x="4838" y="5920"/>
                      <a:pt x="4716" y="6128"/>
                    </a:cubicBezTo>
                    <a:cubicBezTo>
                      <a:pt x="4462" y="6552"/>
                      <a:pt x="4990" y="7172"/>
                      <a:pt x="5908" y="7346"/>
                    </a:cubicBezTo>
                    <a:cubicBezTo>
                      <a:pt x="5920" y="7372"/>
                      <a:pt x="5931" y="7395"/>
                      <a:pt x="5943" y="7421"/>
                    </a:cubicBezTo>
                    <a:cubicBezTo>
                      <a:pt x="6000" y="7987"/>
                      <a:pt x="6068" y="8427"/>
                      <a:pt x="6131" y="8533"/>
                    </a:cubicBezTo>
                    <a:cubicBezTo>
                      <a:pt x="6153" y="8574"/>
                      <a:pt x="6220" y="8631"/>
                      <a:pt x="6315" y="8702"/>
                    </a:cubicBezTo>
                    <a:lnTo>
                      <a:pt x="6237" y="9164"/>
                    </a:lnTo>
                    <a:lnTo>
                      <a:pt x="5724" y="9376"/>
                    </a:lnTo>
                    <a:lnTo>
                      <a:pt x="5740" y="9396"/>
                    </a:lnTo>
                    <a:lnTo>
                      <a:pt x="5724" y="9403"/>
                    </a:lnTo>
                    <a:lnTo>
                      <a:pt x="5731" y="9413"/>
                    </a:lnTo>
                    <a:cubicBezTo>
                      <a:pt x="5645" y="9436"/>
                      <a:pt x="5560" y="9460"/>
                      <a:pt x="5475" y="9482"/>
                    </a:cubicBezTo>
                    <a:cubicBezTo>
                      <a:pt x="5460" y="9487"/>
                      <a:pt x="5447" y="9490"/>
                      <a:pt x="5434" y="9494"/>
                    </a:cubicBezTo>
                    <a:lnTo>
                      <a:pt x="5372" y="9494"/>
                    </a:lnTo>
                    <a:cubicBezTo>
                      <a:pt x="5236" y="9494"/>
                      <a:pt x="5118" y="9566"/>
                      <a:pt x="5041" y="9676"/>
                    </a:cubicBezTo>
                    <a:cubicBezTo>
                      <a:pt x="4227" y="9923"/>
                      <a:pt x="3528" y="10180"/>
                      <a:pt x="3352" y="10301"/>
                    </a:cubicBezTo>
                    <a:cubicBezTo>
                      <a:pt x="3308" y="10311"/>
                      <a:pt x="3261" y="10330"/>
                      <a:pt x="3217" y="10359"/>
                    </a:cubicBezTo>
                    <a:cubicBezTo>
                      <a:pt x="3210" y="10365"/>
                      <a:pt x="3203" y="10372"/>
                      <a:pt x="3194" y="10375"/>
                    </a:cubicBezTo>
                    <a:cubicBezTo>
                      <a:pt x="2628" y="10811"/>
                      <a:pt x="2119" y="11386"/>
                      <a:pt x="1678" y="12016"/>
                    </a:cubicBezTo>
                    <a:cubicBezTo>
                      <a:pt x="1641" y="12070"/>
                      <a:pt x="1601" y="12124"/>
                      <a:pt x="1566" y="12179"/>
                    </a:cubicBezTo>
                    <a:cubicBezTo>
                      <a:pt x="1493" y="12287"/>
                      <a:pt x="1420" y="12397"/>
                      <a:pt x="1352" y="12510"/>
                    </a:cubicBezTo>
                    <a:cubicBezTo>
                      <a:pt x="1296" y="12601"/>
                      <a:pt x="1241" y="12693"/>
                      <a:pt x="1188" y="12784"/>
                    </a:cubicBezTo>
                    <a:cubicBezTo>
                      <a:pt x="991" y="13120"/>
                      <a:pt x="812" y="13461"/>
                      <a:pt x="657" y="13795"/>
                    </a:cubicBezTo>
                    <a:cubicBezTo>
                      <a:pt x="378" y="14379"/>
                      <a:pt x="156" y="14950"/>
                      <a:pt x="1" y="15447"/>
                    </a:cubicBezTo>
                    <a:lnTo>
                      <a:pt x="16391" y="15447"/>
                    </a:lnTo>
                    <a:cubicBezTo>
                      <a:pt x="16120" y="14792"/>
                      <a:pt x="15739" y="13988"/>
                      <a:pt x="15260" y="13188"/>
                    </a:cubicBezTo>
                    <a:cubicBezTo>
                      <a:pt x="15203" y="13091"/>
                      <a:pt x="15144" y="12996"/>
                      <a:pt x="15084" y="12900"/>
                    </a:cubicBezTo>
                    <a:cubicBezTo>
                      <a:pt x="14683" y="12265"/>
                      <a:pt x="14223" y="11647"/>
                      <a:pt x="13708" y="11121"/>
                    </a:cubicBezTo>
                    <a:cubicBezTo>
                      <a:pt x="13421" y="10830"/>
                      <a:pt x="13120" y="10568"/>
                      <a:pt x="12803" y="10350"/>
                    </a:cubicBezTo>
                    <a:cubicBezTo>
                      <a:pt x="12775" y="10330"/>
                      <a:pt x="12748" y="10312"/>
                      <a:pt x="12720" y="10294"/>
                    </a:cubicBezTo>
                    <a:cubicBezTo>
                      <a:pt x="12717" y="10293"/>
                      <a:pt x="12713" y="10289"/>
                      <a:pt x="12712" y="10288"/>
                    </a:cubicBezTo>
                    <a:cubicBezTo>
                      <a:pt x="12652" y="10250"/>
                      <a:pt x="12593" y="10210"/>
                      <a:pt x="12533" y="10175"/>
                    </a:cubicBezTo>
                    <a:cubicBezTo>
                      <a:pt x="12527" y="10167"/>
                      <a:pt x="12522" y="10160"/>
                      <a:pt x="12517" y="10155"/>
                    </a:cubicBezTo>
                    <a:cubicBezTo>
                      <a:pt x="12509" y="10148"/>
                      <a:pt x="12497" y="10142"/>
                      <a:pt x="12483" y="10135"/>
                    </a:cubicBezTo>
                    <a:cubicBezTo>
                      <a:pt x="12478" y="10132"/>
                      <a:pt x="12475" y="10128"/>
                      <a:pt x="12469" y="10125"/>
                    </a:cubicBezTo>
                    <a:cubicBezTo>
                      <a:pt x="12460" y="10120"/>
                      <a:pt x="12453" y="10118"/>
                      <a:pt x="12442" y="10113"/>
                    </a:cubicBezTo>
                    <a:cubicBezTo>
                      <a:pt x="12421" y="10104"/>
                      <a:pt x="12398" y="10092"/>
                      <a:pt x="12371" y="10080"/>
                    </a:cubicBezTo>
                    <a:cubicBezTo>
                      <a:pt x="12365" y="10077"/>
                      <a:pt x="12357" y="10071"/>
                      <a:pt x="12351" y="10070"/>
                    </a:cubicBezTo>
                    <a:cubicBezTo>
                      <a:pt x="12330" y="10058"/>
                      <a:pt x="12311" y="10051"/>
                      <a:pt x="12289" y="10045"/>
                    </a:cubicBezTo>
                    <a:cubicBezTo>
                      <a:pt x="12275" y="10039"/>
                      <a:pt x="12263" y="10037"/>
                      <a:pt x="12251" y="10032"/>
                    </a:cubicBezTo>
                    <a:cubicBezTo>
                      <a:pt x="12216" y="10020"/>
                      <a:pt x="12178" y="10007"/>
                      <a:pt x="12138" y="9995"/>
                    </a:cubicBezTo>
                    <a:cubicBezTo>
                      <a:pt x="12132" y="9992"/>
                      <a:pt x="12130" y="9990"/>
                      <a:pt x="12123" y="9989"/>
                    </a:cubicBezTo>
                    <a:cubicBezTo>
                      <a:pt x="12102" y="9983"/>
                      <a:pt x="12082" y="9974"/>
                      <a:pt x="12059" y="9967"/>
                    </a:cubicBezTo>
                    <a:cubicBezTo>
                      <a:pt x="11978" y="9692"/>
                      <a:pt x="11747" y="9493"/>
                      <a:pt x="11472" y="9493"/>
                    </a:cubicBezTo>
                    <a:lnTo>
                      <a:pt x="10598" y="9493"/>
                    </a:lnTo>
                    <a:lnTo>
                      <a:pt x="10223" y="9201"/>
                    </a:lnTo>
                    <a:lnTo>
                      <a:pt x="10166" y="9224"/>
                    </a:lnTo>
                    <a:lnTo>
                      <a:pt x="10101" y="8793"/>
                    </a:lnTo>
                    <a:cubicBezTo>
                      <a:pt x="10270" y="8701"/>
                      <a:pt x="10391" y="8618"/>
                      <a:pt x="10425" y="8568"/>
                    </a:cubicBezTo>
                    <a:cubicBezTo>
                      <a:pt x="10473" y="8496"/>
                      <a:pt x="10558" y="7993"/>
                      <a:pt x="10629" y="7333"/>
                    </a:cubicBezTo>
                    <a:cubicBezTo>
                      <a:pt x="11539" y="7143"/>
                      <a:pt x="12055" y="6541"/>
                      <a:pt x="11801" y="6126"/>
                    </a:cubicBezTo>
                    <a:cubicBezTo>
                      <a:pt x="11675" y="5919"/>
                      <a:pt x="11465" y="5825"/>
                      <a:pt x="11250" y="5825"/>
                    </a:cubicBezTo>
                    <a:cubicBezTo>
                      <a:pt x="11227" y="5825"/>
                      <a:pt x="11205" y="5826"/>
                      <a:pt x="11182" y="5828"/>
                    </a:cubicBezTo>
                    <a:cubicBezTo>
                      <a:pt x="11188" y="5808"/>
                      <a:pt x="11194" y="5790"/>
                      <a:pt x="11199" y="5770"/>
                    </a:cubicBezTo>
                    <a:cubicBezTo>
                      <a:pt x="11218" y="5699"/>
                      <a:pt x="11236" y="5627"/>
                      <a:pt x="11255" y="5559"/>
                    </a:cubicBezTo>
                    <a:cubicBezTo>
                      <a:pt x="11256" y="5547"/>
                      <a:pt x="11261" y="5536"/>
                      <a:pt x="11262" y="5525"/>
                    </a:cubicBezTo>
                    <a:cubicBezTo>
                      <a:pt x="11281" y="5444"/>
                      <a:pt x="11298" y="5367"/>
                      <a:pt x="11314" y="5292"/>
                    </a:cubicBezTo>
                    <a:cubicBezTo>
                      <a:pt x="11318" y="5275"/>
                      <a:pt x="11321" y="5257"/>
                      <a:pt x="11326" y="5237"/>
                    </a:cubicBezTo>
                    <a:cubicBezTo>
                      <a:pt x="11335" y="5180"/>
                      <a:pt x="11347" y="5124"/>
                      <a:pt x="11354" y="5070"/>
                    </a:cubicBezTo>
                    <a:cubicBezTo>
                      <a:pt x="11359" y="5049"/>
                      <a:pt x="11363" y="5027"/>
                      <a:pt x="11366" y="5006"/>
                    </a:cubicBezTo>
                    <a:cubicBezTo>
                      <a:pt x="11375" y="4954"/>
                      <a:pt x="11382" y="4903"/>
                      <a:pt x="11388" y="4852"/>
                    </a:cubicBezTo>
                    <a:cubicBezTo>
                      <a:pt x="11390" y="4836"/>
                      <a:pt x="11393" y="4818"/>
                      <a:pt x="11394" y="4801"/>
                    </a:cubicBezTo>
                    <a:cubicBezTo>
                      <a:pt x="11409" y="4669"/>
                      <a:pt x="11420" y="4547"/>
                      <a:pt x="11424" y="4432"/>
                    </a:cubicBezTo>
                    <a:lnTo>
                      <a:pt x="11424" y="4384"/>
                    </a:lnTo>
                    <a:cubicBezTo>
                      <a:pt x="11424" y="4342"/>
                      <a:pt x="11425" y="4302"/>
                      <a:pt x="11424" y="4263"/>
                    </a:cubicBezTo>
                    <a:lnTo>
                      <a:pt x="11424" y="4214"/>
                    </a:lnTo>
                    <a:cubicBezTo>
                      <a:pt x="11421" y="4172"/>
                      <a:pt x="11419" y="4131"/>
                      <a:pt x="11415" y="4093"/>
                    </a:cubicBezTo>
                    <a:lnTo>
                      <a:pt x="11415" y="4062"/>
                    </a:lnTo>
                    <a:cubicBezTo>
                      <a:pt x="11414" y="4046"/>
                      <a:pt x="11411" y="4028"/>
                      <a:pt x="11409" y="4011"/>
                    </a:cubicBezTo>
                    <a:cubicBezTo>
                      <a:pt x="11408" y="3981"/>
                      <a:pt x="11403" y="3952"/>
                      <a:pt x="11400" y="3921"/>
                    </a:cubicBezTo>
                    <a:cubicBezTo>
                      <a:pt x="11399" y="3914"/>
                      <a:pt x="11399" y="3907"/>
                      <a:pt x="11396" y="3898"/>
                    </a:cubicBezTo>
                    <a:cubicBezTo>
                      <a:pt x="11390" y="3862"/>
                      <a:pt x="11383" y="3825"/>
                      <a:pt x="11379" y="3791"/>
                    </a:cubicBezTo>
                    <a:cubicBezTo>
                      <a:pt x="11377" y="3779"/>
                      <a:pt x="11375" y="3764"/>
                      <a:pt x="11371" y="3755"/>
                    </a:cubicBezTo>
                    <a:cubicBezTo>
                      <a:pt x="11365" y="3726"/>
                      <a:pt x="11359" y="3696"/>
                      <a:pt x="11354" y="3667"/>
                    </a:cubicBezTo>
                    <a:cubicBezTo>
                      <a:pt x="11351" y="3655"/>
                      <a:pt x="11348" y="3647"/>
                      <a:pt x="11346" y="3634"/>
                    </a:cubicBezTo>
                    <a:cubicBezTo>
                      <a:pt x="11338" y="3600"/>
                      <a:pt x="11329" y="3570"/>
                      <a:pt x="11320" y="3540"/>
                    </a:cubicBezTo>
                    <a:cubicBezTo>
                      <a:pt x="11318" y="3536"/>
                      <a:pt x="11315" y="3531"/>
                      <a:pt x="11315" y="3526"/>
                    </a:cubicBezTo>
                    <a:cubicBezTo>
                      <a:pt x="11303" y="3493"/>
                      <a:pt x="11292" y="3461"/>
                      <a:pt x="11280" y="3429"/>
                    </a:cubicBezTo>
                    <a:cubicBezTo>
                      <a:pt x="11275" y="3421"/>
                      <a:pt x="11273" y="3412"/>
                      <a:pt x="11272" y="3402"/>
                    </a:cubicBezTo>
                    <a:cubicBezTo>
                      <a:pt x="11262" y="3380"/>
                      <a:pt x="11255" y="3360"/>
                      <a:pt x="11244" y="3339"/>
                    </a:cubicBezTo>
                    <a:cubicBezTo>
                      <a:pt x="11239" y="3331"/>
                      <a:pt x="11235" y="3320"/>
                      <a:pt x="11230" y="3311"/>
                    </a:cubicBezTo>
                    <a:cubicBezTo>
                      <a:pt x="11223" y="3290"/>
                      <a:pt x="11213" y="3275"/>
                      <a:pt x="11202" y="3256"/>
                    </a:cubicBezTo>
                    <a:cubicBezTo>
                      <a:pt x="11199" y="3248"/>
                      <a:pt x="11195" y="3239"/>
                      <a:pt x="11190" y="3230"/>
                    </a:cubicBezTo>
                    <a:cubicBezTo>
                      <a:pt x="11177" y="3208"/>
                      <a:pt x="11165" y="3184"/>
                      <a:pt x="11153" y="3165"/>
                    </a:cubicBezTo>
                    <a:cubicBezTo>
                      <a:pt x="11148" y="3157"/>
                      <a:pt x="11145" y="3153"/>
                      <a:pt x="11140" y="3148"/>
                    </a:cubicBezTo>
                    <a:cubicBezTo>
                      <a:pt x="11133" y="3133"/>
                      <a:pt x="11123" y="3118"/>
                      <a:pt x="11114" y="3105"/>
                    </a:cubicBezTo>
                    <a:cubicBezTo>
                      <a:pt x="11108" y="3096"/>
                      <a:pt x="11101" y="3089"/>
                      <a:pt x="11097" y="3081"/>
                    </a:cubicBezTo>
                    <a:cubicBezTo>
                      <a:pt x="11089" y="3069"/>
                      <a:pt x="11081" y="3060"/>
                      <a:pt x="11075" y="3052"/>
                    </a:cubicBezTo>
                    <a:cubicBezTo>
                      <a:pt x="11067" y="3044"/>
                      <a:pt x="11061" y="3035"/>
                      <a:pt x="11055" y="3027"/>
                    </a:cubicBezTo>
                    <a:cubicBezTo>
                      <a:pt x="11049" y="3019"/>
                      <a:pt x="11043" y="3013"/>
                      <a:pt x="11036" y="3005"/>
                    </a:cubicBezTo>
                    <a:cubicBezTo>
                      <a:pt x="10935" y="2887"/>
                      <a:pt x="10854" y="2841"/>
                      <a:pt x="10854" y="2841"/>
                    </a:cubicBezTo>
                    <a:cubicBezTo>
                      <a:pt x="11618" y="1452"/>
                      <a:pt x="10097" y="63"/>
                      <a:pt x="100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35"/>
              <p:cNvSpPr/>
              <p:nvPr/>
            </p:nvSpPr>
            <p:spPr>
              <a:xfrm>
                <a:off x="4602425" y="4789700"/>
                <a:ext cx="409800" cy="386250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15450" extrusionOk="0">
                    <a:moveTo>
                      <a:pt x="10026" y="0"/>
                    </a:moveTo>
                    <a:cubicBezTo>
                      <a:pt x="10060" y="52"/>
                      <a:pt x="10725" y="1094"/>
                      <a:pt x="8488" y="1308"/>
                    </a:cubicBezTo>
                    <a:cubicBezTo>
                      <a:pt x="6893" y="1463"/>
                      <a:pt x="6183" y="2322"/>
                      <a:pt x="5899" y="2832"/>
                    </a:cubicBezTo>
                    <a:cubicBezTo>
                      <a:pt x="5898" y="2836"/>
                      <a:pt x="5894" y="2839"/>
                      <a:pt x="5893" y="2844"/>
                    </a:cubicBezTo>
                    <a:cubicBezTo>
                      <a:pt x="5878" y="2872"/>
                      <a:pt x="5864" y="2896"/>
                      <a:pt x="5852" y="2921"/>
                    </a:cubicBezTo>
                    <a:cubicBezTo>
                      <a:pt x="5851" y="2923"/>
                      <a:pt x="5848" y="2928"/>
                      <a:pt x="5846" y="2930"/>
                    </a:cubicBezTo>
                    <a:cubicBezTo>
                      <a:pt x="5819" y="2985"/>
                      <a:pt x="5797" y="3031"/>
                      <a:pt x="5781" y="3072"/>
                    </a:cubicBezTo>
                    <a:cubicBezTo>
                      <a:pt x="5781" y="3076"/>
                      <a:pt x="5779" y="3078"/>
                      <a:pt x="5776" y="3081"/>
                    </a:cubicBezTo>
                    <a:cubicBezTo>
                      <a:pt x="5770" y="3100"/>
                      <a:pt x="5763" y="3116"/>
                      <a:pt x="5757" y="3131"/>
                    </a:cubicBezTo>
                    <a:lnTo>
                      <a:pt x="5757" y="3133"/>
                    </a:lnTo>
                    <a:cubicBezTo>
                      <a:pt x="5751" y="3148"/>
                      <a:pt x="5745" y="3161"/>
                      <a:pt x="5741" y="3173"/>
                    </a:cubicBezTo>
                    <a:lnTo>
                      <a:pt x="5741" y="3178"/>
                    </a:lnTo>
                    <a:cubicBezTo>
                      <a:pt x="5736" y="3188"/>
                      <a:pt x="5735" y="3195"/>
                      <a:pt x="5734" y="3200"/>
                    </a:cubicBezTo>
                    <a:cubicBezTo>
                      <a:pt x="5734" y="3201"/>
                      <a:pt x="5734" y="3203"/>
                      <a:pt x="5733" y="3203"/>
                    </a:cubicBezTo>
                    <a:cubicBezTo>
                      <a:pt x="5733" y="3209"/>
                      <a:pt x="5730" y="3212"/>
                      <a:pt x="5730" y="3212"/>
                    </a:cubicBezTo>
                    <a:cubicBezTo>
                      <a:pt x="5730" y="3212"/>
                      <a:pt x="5653" y="3115"/>
                      <a:pt x="5532" y="3115"/>
                    </a:cubicBezTo>
                    <a:cubicBezTo>
                      <a:pt x="5417" y="3115"/>
                      <a:pt x="5263" y="3202"/>
                      <a:pt x="5096" y="3544"/>
                    </a:cubicBezTo>
                    <a:cubicBezTo>
                      <a:pt x="4933" y="3877"/>
                      <a:pt x="5103" y="4871"/>
                      <a:pt x="5378" y="5838"/>
                    </a:cubicBezTo>
                    <a:cubicBezTo>
                      <a:pt x="5337" y="5831"/>
                      <a:pt x="5296" y="5827"/>
                      <a:pt x="5254" y="5827"/>
                    </a:cubicBezTo>
                    <a:cubicBezTo>
                      <a:pt x="5045" y="5827"/>
                      <a:pt x="4839" y="5920"/>
                      <a:pt x="4716" y="6128"/>
                    </a:cubicBezTo>
                    <a:cubicBezTo>
                      <a:pt x="4463" y="6551"/>
                      <a:pt x="4989" y="7171"/>
                      <a:pt x="5909" y="7345"/>
                    </a:cubicBezTo>
                    <a:cubicBezTo>
                      <a:pt x="5921" y="7372"/>
                      <a:pt x="5931" y="7395"/>
                      <a:pt x="5942" y="7420"/>
                    </a:cubicBezTo>
                    <a:cubicBezTo>
                      <a:pt x="6001" y="7988"/>
                      <a:pt x="6069" y="8426"/>
                      <a:pt x="6131" y="8532"/>
                    </a:cubicBezTo>
                    <a:cubicBezTo>
                      <a:pt x="6154" y="8573"/>
                      <a:pt x="6221" y="8632"/>
                      <a:pt x="6316" y="8701"/>
                    </a:cubicBezTo>
                    <a:lnTo>
                      <a:pt x="6238" y="9163"/>
                    </a:lnTo>
                    <a:lnTo>
                      <a:pt x="5723" y="9375"/>
                    </a:lnTo>
                    <a:lnTo>
                      <a:pt x="5742" y="9395"/>
                    </a:lnTo>
                    <a:lnTo>
                      <a:pt x="5723" y="9403"/>
                    </a:lnTo>
                    <a:lnTo>
                      <a:pt x="5733" y="9412"/>
                    </a:lnTo>
                    <a:cubicBezTo>
                      <a:pt x="5645" y="9435"/>
                      <a:pt x="5558" y="9459"/>
                      <a:pt x="5475" y="9482"/>
                    </a:cubicBezTo>
                    <a:cubicBezTo>
                      <a:pt x="5462" y="9486"/>
                      <a:pt x="5448" y="9490"/>
                      <a:pt x="5435" y="9495"/>
                    </a:cubicBezTo>
                    <a:lnTo>
                      <a:pt x="5372" y="9495"/>
                    </a:lnTo>
                    <a:cubicBezTo>
                      <a:pt x="5237" y="9495"/>
                      <a:pt x="5119" y="9565"/>
                      <a:pt x="5041" y="9677"/>
                    </a:cubicBezTo>
                    <a:cubicBezTo>
                      <a:pt x="4228" y="9922"/>
                      <a:pt x="3528" y="10179"/>
                      <a:pt x="3353" y="10300"/>
                    </a:cubicBezTo>
                    <a:cubicBezTo>
                      <a:pt x="3299" y="10312"/>
                      <a:pt x="3248" y="10336"/>
                      <a:pt x="3195" y="10377"/>
                    </a:cubicBezTo>
                    <a:cubicBezTo>
                      <a:pt x="2356" y="11020"/>
                      <a:pt x="1646" y="11971"/>
                      <a:pt x="1088" y="12955"/>
                    </a:cubicBezTo>
                    <a:cubicBezTo>
                      <a:pt x="1076" y="12977"/>
                      <a:pt x="1066" y="12998"/>
                      <a:pt x="1054" y="13020"/>
                    </a:cubicBezTo>
                    <a:cubicBezTo>
                      <a:pt x="583" y="13866"/>
                      <a:pt x="225" y="14732"/>
                      <a:pt x="0" y="15449"/>
                    </a:cubicBezTo>
                    <a:lnTo>
                      <a:pt x="16391" y="15449"/>
                    </a:lnTo>
                    <a:cubicBezTo>
                      <a:pt x="16090" y="14710"/>
                      <a:pt x="15650" y="13790"/>
                      <a:pt x="15087" y="12898"/>
                    </a:cubicBezTo>
                    <a:cubicBezTo>
                      <a:pt x="14447" y="11882"/>
                      <a:pt x="13650" y="10907"/>
                      <a:pt x="12726" y="10292"/>
                    </a:cubicBezTo>
                    <a:cubicBezTo>
                      <a:pt x="12721" y="10291"/>
                      <a:pt x="12720" y="10287"/>
                      <a:pt x="12716" y="10286"/>
                    </a:cubicBezTo>
                    <a:cubicBezTo>
                      <a:pt x="12659" y="10248"/>
                      <a:pt x="12599" y="10208"/>
                      <a:pt x="12539" y="10173"/>
                    </a:cubicBezTo>
                    <a:cubicBezTo>
                      <a:pt x="12533" y="10165"/>
                      <a:pt x="12529" y="10158"/>
                      <a:pt x="12522" y="10153"/>
                    </a:cubicBezTo>
                    <a:cubicBezTo>
                      <a:pt x="12515" y="10146"/>
                      <a:pt x="12505" y="10140"/>
                      <a:pt x="12492" y="10133"/>
                    </a:cubicBezTo>
                    <a:cubicBezTo>
                      <a:pt x="12486" y="10130"/>
                      <a:pt x="12479" y="10126"/>
                      <a:pt x="12476" y="10123"/>
                    </a:cubicBezTo>
                    <a:cubicBezTo>
                      <a:pt x="12469" y="10118"/>
                      <a:pt x="12460" y="10116"/>
                      <a:pt x="12450" y="10111"/>
                    </a:cubicBezTo>
                    <a:cubicBezTo>
                      <a:pt x="12430" y="10102"/>
                      <a:pt x="12407" y="10090"/>
                      <a:pt x="12379" y="10078"/>
                    </a:cubicBezTo>
                    <a:cubicBezTo>
                      <a:pt x="12371" y="10075"/>
                      <a:pt x="12365" y="10069"/>
                      <a:pt x="12359" y="10068"/>
                    </a:cubicBezTo>
                    <a:cubicBezTo>
                      <a:pt x="12339" y="10056"/>
                      <a:pt x="12317" y="10049"/>
                      <a:pt x="12297" y="10043"/>
                    </a:cubicBezTo>
                    <a:cubicBezTo>
                      <a:pt x="12284" y="10037"/>
                      <a:pt x="12269" y="10035"/>
                      <a:pt x="12256" y="10030"/>
                    </a:cubicBezTo>
                    <a:cubicBezTo>
                      <a:pt x="12223" y="10018"/>
                      <a:pt x="12184" y="10005"/>
                      <a:pt x="12145" y="9993"/>
                    </a:cubicBezTo>
                    <a:cubicBezTo>
                      <a:pt x="12139" y="9990"/>
                      <a:pt x="12133" y="9988"/>
                      <a:pt x="12129" y="9987"/>
                    </a:cubicBezTo>
                    <a:cubicBezTo>
                      <a:pt x="12109" y="9981"/>
                      <a:pt x="12087" y="9972"/>
                      <a:pt x="12066" y="9965"/>
                    </a:cubicBezTo>
                    <a:cubicBezTo>
                      <a:pt x="11984" y="9690"/>
                      <a:pt x="11750" y="9491"/>
                      <a:pt x="11476" y="9491"/>
                    </a:cubicBezTo>
                    <a:lnTo>
                      <a:pt x="10602" y="9491"/>
                    </a:lnTo>
                    <a:lnTo>
                      <a:pt x="10228" y="9199"/>
                    </a:lnTo>
                    <a:lnTo>
                      <a:pt x="10171" y="9222"/>
                    </a:lnTo>
                    <a:lnTo>
                      <a:pt x="10106" y="8791"/>
                    </a:lnTo>
                    <a:cubicBezTo>
                      <a:pt x="10109" y="8791"/>
                      <a:pt x="10109" y="8790"/>
                      <a:pt x="10111" y="8790"/>
                    </a:cubicBezTo>
                    <a:cubicBezTo>
                      <a:pt x="10279" y="8696"/>
                      <a:pt x="10395" y="8617"/>
                      <a:pt x="10431" y="8567"/>
                    </a:cubicBezTo>
                    <a:cubicBezTo>
                      <a:pt x="10456" y="8531"/>
                      <a:pt x="10488" y="8383"/>
                      <a:pt x="10524" y="8158"/>
                    </a:cubicBezTo>
                    <a:cubicBezTo>
                      <a:pt x="10561" y="7943"/>
                      <a:pt x="10597" y="7657"/>
                      <a:pt x="10632" y="7333"/>
                    </a:cubicBezTo>
                    <a:cubicBezTo>
                      <a:pt x="10659" y="7327"/>
                      <a:pt x="10687" y="7321"/>
                      <a:pt x="10714" y="7313"/>
                    </a:cubicBezTo>
                    <a:cubicBezTo>
                      <a:pt x="11574" y="7107"/>
                      <a:pt x="12051" y="6529"/>
                      <a:pt x="11804" y="6125"/>
                    </a:cubicBezTo>
                    <a:cubicBezTo>
                      <a:pt x="11677" y="5918"/>
                      <a:pt x="11467" y="5824"/>
                      <a:pt x="11252" y="5824"/>
                    </a:cubicBezTo>
                    <a:cubicBezTo>
                      <a:pt x="11230" y="5824"/>
                      <a:pt x="11208" y="5825"/>
                      <a:pt x="11186" y="5827"/>
                    </a:cubicBezTo>
                    <a:cubicBezTo>
                      <a:pt x="11193" y="5808"/>
                      <a:pt x="11199" y="5789"/>
                      <a:pt x="11202" y="5770"/>
                    </a:cubicBezTo>
                    <a:cubicBezTo>
                      <a:pt x="11223" y="5698"/>
                      <a:pt x="11240" y="5627"/>
                      <a:pt x="11258" y="5559"/>
                    </a:cubicBezTo>
                    <a:cubicBezTo>
                      <a:pt x="11263" y="5546"/>
                      <a:pt x="11264" y="5535"/>
                      <a:pt x="11267" y="5524"/>
                    </a:cubicBezTo>
                    <a:cubicBezTo>
                      <a:pt x="11287" y="5443"/>
                      <a:pt x="11303" y="5366"/>
                      <a:pt x="11319" y="5291"/>
                    </a:cubicBezTo>
                    <a:cubicBezTo>
                      <a:pt x="11324" y="5274"/>
                      <a:pt x="11325" y="5256"/>
                      <a:pt x="11327" y="5236"/>
                    </a:cubicBezTo>
                    <a:cubicBezTo>
                      <a:pt x="11340" y="5181"/>
                      <a:pt x="11349" y="5123"/>
                      <a:pt x="11358" y="5069"/>
                    </a:cubicBezTo>
                    <a:cubicBezTo>
                      <a:pt x="11363" y="5048"/>
                      <a:pt x="11366" y="5026"/>
                      <a:pt x="11368" y="5006"/>
                    </a:cubicBezTo>
                    <a:cubicBezTo>
                      <a:pt x="11376" y="4953"/>
                      <a:pt x="11382" y="4902"/>
                      <a:pt x="11391" y="4852"/>
                    </a:cubicBezTo>
                    <a:cubicBezTo>
                      <a:pt x="11392" y="4835"/>
                      <a:pt x="11394" y="4817"/>
                      <a:pt x="11397" y="4800"/>
                    </a:cubicBezTo>
                    <a:cubicBezTo>
                      <a:pt x="11411" y="4668"/>
                      <a:pt x="11422" y="4546"/>
                      <a:pt x="11423" y="4431"/>
                    </a:cubicBezTo>
                    <a:cubicBezTo>
                      <a:pt x="11425" y="4416"/>
                      <a:pt x="11425" y="4400"/>
                      <a:pt x="11425" y="4385"/>
                    </a:cubicBezTo>
                    <a:lnTo>
                      <a:pt x="11425" y="4263"/>
                    </a:lnTo>
                    <a:cubicBezTo>
                      <a:pt x="11425" y="4251"/>
                      <a:pt x="11425" y="4240"/>
                      <a:pt x="11423" y="4228"/>
                    </a:cubicBezTo>
                    <a:lnTo>
                      <a:pt x="11423" y="4214"/>
                    </a:lnTo>
                    <a:cubicBezTo>
                      <a:pt x="11423" y="4172"/>
                      <a:pt x="11422" y="4131"/>
                      <a:pt x="11417" y="4093"/>
                    </a:cubicBezTo>
                    <a:cubicBezTo>
                      <a:pt x="11417" y="4083"/>
                      <a:pt x="11417" y="4071"/>
                      <a:pt x="11416" y="4063"/>
                    </a:cubicBezTo>
                    <a:cubicBezTo>
                      <a:pt x="11411" y="4014"/>
                      <a:pt x="11409" y="3965"/>
                      <a:pt x="11403" y="3920"/>
                    </a:cubicBezTo>
                    <a:cubicBezTo>
                      <a:pt x="11400" y="3913"/>
                      <a:pt x="11398" y="3906"/>
                      <a:pt x="11398" y="3899"/>
                    </a:cubicBezTo>
                    <a:cubicBezTo>
                      <a:pt x="11392" y="3862"/>
                      <a:pt x="11386" y="3826"/>
                      <a:pt x="11381" y="3790"/>
                    </a:cubicBezTo>
                    <a:cubicBezTo>
                      <a:pt x="11380" y="3778"/>
                      <a:pt x="11375" y="3765"/>
                      <a:pt x="11374" y="3754"/>
                    </a:cubicBezTo>
                    <a:cubicBezTo>
                      <a:pt x="11368" y="3725"/>
                      <a:pt x="11361" y="3696"/>
                      <a:pt x="11354" y="3668"/>
                    </a:cubicBezTo>
                    <a:cubicBezTo>
                      <a:pt x="11352" y="3655"/>
                      <a:pt x="11349" y="3646"/>
                      <a:pt x="11346" y="3634"/>
                    </a:cubicBezTo>
                    <a:cubicBezTo>
                      <a:pt x="11338" y="3601"/>
                      <a:pt x="11330" y="3570"/>
                      <a:pt x="11319" y="3540"/>
                    </a:cubicBezTo>
                    <a:cubicBezTo>
                      <a:pt x="11319" y="3535"/>
                      <a:pt x="11318" y="3530"/>
                      <a:pt x="11314" y="3525"/>
                    </a:cubicBezTo>
                    <a:cubicBezTo>
                      <a:pt x="11306" y="3493"/>
                      <a:pt x="11293" y="3461"/>
                      <a:pt x="11281" y="3428"/>
                    </a:cubicBezTo>
                    <a:cubicBezTo>
                      <a:pt x="11276" y="3420"/>
                      <a:pt x="11274" y="3412"/>
                      <a:pt x="11269" y="3401"/>
                    </a:cubicBezTo>
                    <a:cubicBezTo>
                      <a:pt x="11262" y="3380"/>
                      <a:pt x="11252" y="3359"/>
                      <a:pt x="11244" y="3340"/>
                    </a:cubicBezTo>
                    <a:cubicBezTo>
                      <a:pt x="11238" y="3330"/>
                      <a:pt x="11234" y="3319"/>
                      <a:pt x="11229" y="3310"/>
                    </a:cubicBezTo>
                    <a:cubicBezTo>
                      <a:pt x="11221" y="3291"/>
                      <a:pt x="11213" y="3274"/>
                      <a:pt x="11202" y="3256"/>
                    </a:cubicBezTo>
                    <a:cubicBezTo>
                      <a:pt x="11197" y="3248"/>
                      <a:pt x="11195" y="3239"/>
                      <a:pt x="11189" y="3230"/>
                    </a:cubicBezTo>
                    <a:cubicBezTo>
                      <a:pt x="11177" y="3207"/>
                      <a:pt x="11162" y="3183"/>
                      <a:pt x="11152" y="3165"/>
                    </a:cubicBezTo>
                    <a:cubicBezTo>
                      <a:pt x="11148" y="3157"/>
                      <a:pt x="11144" y="3152"/>
                      <a:pt x="11140" y="3148"/>
                    </a:cubicBezTo>
                    <a:cubicBezTo>
                      <a:pt x="11131" y="3133"/>
                      <a:pt x="11120" y="3117"/>
                      <a:pt x="11111" y="3104"/>
                    </a:cubicBezTo>
                    <a:cubicBezTo>
                      <a:pt x="11105" y="3096"/>
                      <a:pt x="11099" y="3088"/>
                      <a:pt x="11094" y="3081"/>
                    </a:cubicBezTo>
                    <a:cubicBezTo>
                      <a:pt x="11088" y="3069"/>
                      <a:pt x="11081" y="3060"/>
                      <a:pt x="11073" y="3052"/>
                    </a:cubicBezTo>
                    <a:cubicBezTo>
                      <a:pt x="11067" y="3043"/>
                      <a:pt x="11061" y="3036"/>
                      <a:pt x="11056" y="3026"/>
                    </a:cubicBezTo>
                    <a:cubicBezTo>
                      <a:pt x="11050" y="3019"/>
                      <a:pt x="11043" y="3013"/>
                      <a:pt x="11037" y="3005"/>
                    </a:cubicBezTo>
                    <a:cubicBezTo>
                      <a:pt x="10936" y="2886"/>
                      <a:pt x="10855" y="2841"/>
                      <a:pt x="10855" y="2841"/>
                    </a:cubicBezTo>
                    <a:cubicBezTo>
                      <a:pt x="11618" y="1451"/>
                      <a:pt x="10096" y="62"/>
                      <a:pt x="100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35"/>
              <p:cNvSpPr/>
              <p:nvPr/>
            </p:nvSpPr>
            <p:spPr>
              <a:xfrm>
                <a:off x="5857625" y="4801850"/>
                <a:ext cx="302075" cy="374000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14960" extrusionOk="0">
                    <a:moveTo>
                      <a:pt x="7075" y="0"/>
                    </a:moveTo>
                    <a:cubicBezTo>
                      <a:pt x="5423" y="0"/>
                      <a:pt x="3851" y="1481"/>
                      <a:pt x="3502" y="1828"/>
                    </a:cubicBezTo>
                    <a:cubicBezTo>
                      <a:pt x="3501" y="1828"/>
                      <a:pt x="3501" y="1829"/>
                      <a:pt x="3501" y="1829"/>
                    </a:cubicBezTo>
                    <a:cubicBezTo>
                      <a:pt x="3462" y="1867"/>
                      <a:pt x="3438" y="1891"/>
                      <a:pt x="3432" y="1900"/>
                    </a:cubicBezTo>
                    <a:cubicBezTo>
                      <a:pt x="3431" y="1900"/>
                      <a:pt x="3431" y="1901"/>
                      <a:pt x="3431" y="1901"/>
                    </a:cubicBezTo>
                    <a:cubicBezTo>
                      <a:pt x="3213" y="1936"/>
                      <a:pt x="3121" y="2237"/>
                      <a:pt x="3113" y="2675"/>
                    </a:cubicBezTo>
                    <a:cubicBezTo>
                      <a:pt x="3112" y="2788"/>
                      <a:pt x="3115" y="2908"/>
                      <a:pt x="3126" y="3036"/>
                    </a:cubicBezTo>
                    <a:cubicBezTo>
                      <a:pt x="3139" y="3219"/>
                      <a:pt x="3162" y="3416"/>
                      <a:pt x="3194" y="3622"/>
                    </a:cubicBezTo>
                    <a:cubicBezTo>
                      <a:pt x="3241" y="3927"/>
                      <a:pt x="3308" y="4251"/>
                      <a:pt x="3387" y="4567"/>
                    </a:cubicBezTo>
                    <a:cubicBezTo>
                      <a:pt x="3368" y="4566"/>
                      <a:pt x="3349" y="4565"/>
                      <a:pt x="3329" y="4565"/>
                    </a:cubicBezTo>
                    <a:cubicBezTo>
                      <a:pt x="2962" y="4565"/>
                      <a:pt x="2551" y="4802"/>
                      <a:pt x="2632" y="5098"/>
                    </a:cubicBezTo>
                    <a:cubicBezTo>
                      <a:pt x="2718" y="5407"/>
                      <a:pt x="3513" y="5934"/>
                      <a:pt x="3946" y="6153"/>
                    </a:cubicBezTo>
                    <a:cubicBezTo>
                      <a:pt x="4067" y="6387"/>
                      <a:pt x="4190" y="6560"/>
                      <a:pt x="4304" y="6627"/>
                    </a:cubicBezTo>
                    <a:cubicBezTo>
                      <a:pt x="4310" y="6660"/>
                      <a:pt x="4318" y="6689"/>
                      <a:pt x="4324" y="6718"/>
                    </a:cubicBezTo>
                    <a:cubicBezTo>
                      <a:pt x="4341" y="6873"/>
                      <a:pt x="4360" y="7022"/>
                      <a:pt x="4380" y="7157"/>
                    </a:cubicBezTo>
                    <a:cubicBezTo>
                      <a:pt x="4380" y="7161"/>
                      <a:pt x="4382" y="7163"/>
                      <a:pt x="4382" y="7164"/>
                    </a:cubicBezTo>
                    <a:cubicBezTo>
                      <a:pt x="4388" y="7211"/>
                      <a:pt x="4395" y="7256"/>
                      <a:pt x="4403" y="7301"/>
                    </a:cubicBezTo>
                    <a:cubicBezTo>
                      <a:pt x="4403" y="7305"/>
                      <a:pt x="4404" y="7308"/>
                      <a:pt x="4404" y="7313"/>
                    </a:cubicBezTo>
                    <a:cubicBezTo>
                      <a:pt x="4412" y="7357"/>
                      <a:pt x="4420" y="7402"/>
                      <a:pt x="4427" y="7442"/>
                    </a:cubicBezTo>
                    <a:lnTo>
                      <a:pt x="4167" y="7763"/>
                    </a:lnTo>
                    <a:lnTo>
                      <a:pt x="4227" y="7809"/>
                    </a:lnTo>
                    <a:lnTo>
                      <a:pt x="4200" y="7831"/>
                    </a:lnTo>
                    <a:lnTo>
                      <a:pt x="4129" y="7831"/>
                    </a:lnTo>
                    <a:lnTo>
                      <a:pt x="4093" y="7746"/>
                    </a:lnTo>
                    <a:lnTo>
                      <a:pt x="3939" y="7831"/>
                    </a:lnTo>
                    <a:lnTo>
                      <a:pt x="3031" y="7831"/>
                    </a:lnTo>
                    <a:cubicBezTo>
                      <a:pt x="2714" y="7831"/>
                      <a:pt x="2457" y="8034"/>
                      <a:pt x="2457" y="8283"/>
                    </a:cubicBezTo>
                    <a:lnTo>
                      <a:pt x="2457" y="8682"/>
                    </a:lnTo>
                    <a:cubicBezTo>
                      <a:pt x="2110" y="8842"/>
                      <a:pt x="1800" y="8998"/>
                      <a:pt x="1552" y="9133"/>
                    </a:cubicBezTo>
                    <a:cubicBezTo>
                      <a:pt x="1304" y="9267"/>
                      <a:pt x="1120" y="9385"/>
                      <a:pt x="1024" y="9470"/>
                    </a:cubicBezTo>
                    <a:cubicBezTo>
                      <a:pt x="1012" y="9476"/>
                      <a:pt x="1001" y="9483"/>
                      <a:pt x="990" y="9490"/>
                    </a:cubicBezTo>
                    <a:cubicBezTo>
                      <a:pt x="746" y="9654"/>
                      <a:pt x="553" y="9954"/>
                      <a:pt x="406" y="10345"/>
                    </a:cubicBezTo>
                    <a:cubicBezTo>
                      <a:pt x="181" y="10941"/>
                      <a:pt x="60" y="11751"/>
                      <a:pt x="17" y="12618"/>
                    </a:cubicBezTo>
                    <a:cubicBezTo>
                      <a:pt x="17" y="12634"/>
                      <a:pt x="17" y="12651"/>
                      <a:pt x="16" y="12668"/>
                    </a:cubicBezTo>
                    <a:cubicBezTo>
                      <a:pt x="15" y="12710"/>
                      <a:pt x="11" y="12753"/>
                      <a:pt x="10" y="12795"/>
                    </a:cubicBezTo>
                    <a:cubicBezTo>
                      <a:pt x="10" y="12815"/>
                      <a:pt x="10" y="12833"/>
                      <a:pt x="9" y="12852"/>
                    </a:cubicBezTo>
                    <a:cubicBezTo>
                      <a:pt x="9" y="12894"/>
                      <a:pt x="6" y="12935"/>
                      <a:pt x="4" y="12977"/>
                    </a:cubicBezTo>
                    <a:lnTo>
                      <a:pt x="4" y="13033"/>
                    </a:lnTo>
                    <a:cubicBezTo>
                      <a:pt x="2" y="13063"/>
                      <a:pt x="2" y="13092"/>
                      <a:pt x="2" y="13118"/>
                    </a:cubicBezTo>
                    <a:lnTo>
                      <a:pt x="2" y="13162"/>
                    </a:lnTo>
                    <a:cubicBezTo>
                      <a:pt x="0" y="13179"/>
                      <a:pt x="0" y="13197"/>
                      <a:pt x="0" y="13213"/>
                    </a:cubicBezTo>
                    <a:lnTo>
                      <a:pt x="0" y="13614"/>
                    </a:lnTo>
                    <a:cubicBezTo>
                      <a:pt x="2" y="13663"/>
                      <a:pt x="2" y="13708"/>
                      <a:pt x="2" y="13755"/>
                    </a:cubicBezTo>
                    <a:cubicBezTo>
                      <a:pt x="4" y="13775"/>
                      <a:pt x="4" y="13793"/>
                      <a:pt x="4" y="13811"/>
                    </a:cubicBezTo>
                    <a:cubicBezTo>
                      <a:pt x="5" y="13854"/>
                      <a:pt x="5" y="13895"/>
                      <a:pt x="9" y="13936"/>
                    </a:cubicBezTo>
                    <a:cubicBezTo>
                      <a:pt x="9" y="13957"/>
                      <a:pt x="9" y="13976"/>
                      <a:pt x="10" y="13998"/>
                    </a:cubicBezTo>
                    <a:cubicBezTo>
                      <a:pt x="10" y="14040"/>
                      <a:pt x="11" y="14080"/>
                      <a:pt x="15" y="14120"/>
                    </a:cubicBezTo>
                    <a:cubicBezTo>
                      <a:pt x="15" y="14139"/>
                      <a:pt x="16" y="14157"/>
                      <a:pt x="16" y="14177"/>
                    </a:cubicBezTo>
                    <a:cubicBezTo>
                      <a:pt x="17" y="14224"/>
                      <a:pt x="21" y="14270"/>
                      <a:pt x="23" y="14317"/>
                    </a:cubicBezTo>
                    <a:cubicBezTo>
                      <a:pt x="23" y="14329"/>
                      <a:pt x="23" y="14343"/>
                      <a:pt x="24" y="14353"/>
                    </a:cubicBezTo>
                    <a:cubicBezTo>
                      <a:pt x="27" y="14413"/>
                      <a:pt x="30" y="14473"/>
                      <a:pt x="34" y="14533"/>
                    </a:cubicBezTo>
                    <a:cubicBezTo>
                      <a:pt x="34" y="14540"/>
                      <a:pt x="34" y="14548"/>
                      <a:pt x="35" y="14556"/>
                    </a:cubicBezTo>
                    <a:cubicBezTo>
                      <a:pt x="36" y="14606"/>
                      <a:pt x="41" y="14654"/>
                      <a:pt x="45" y="14704"/>
                    </a:cubicBezTo>
                    <a:cubicBezTo>
                      <a:pt x="45" y="14721"/>
                      <a:pt x="46" y="14741"/>
                      <a:pt x="49" y="14759"/>
                    </a:cubicBezTo>
                    <a:cubicBezTo>
                      <a:pt x="51" y="14800"/>
                      <a:pt x="55" y="14838"/>
                      <a:pt x="57" y="14878"/>
                    </a:cubicBezTo>
                    <a:cubicBezTo>
                      <a:pt x="58" y="14899"/>
                      <a:pt x="61" y="14918"/>
                      <a:pt x="63" y="14940"/>
                    </a:cubicBezTo>
                    <a:cubicBezTo>
                      <a:pt x="63" y="14946"/>
                      <a:pt x="64" y="14953"/>
                      <a:pt x="64" y="14959"/>
                    </a:cubicBezTo>
                    <a:lnTo>
                      <a:pt x="12083" y="14959"/>
                    </a:lnTo>
                    <a:lnTo>
                      <a:pt x="12083" y="8130"/>
                    </a:lnTo>
                    <a:cubicBezTo>
                      <a:pt x="11932" y="7951"/>
                      <a:pt x="11675" y="7833"/>
                      <a:pt x="11379" y="7833"/>
                    </a:cubicBezTo>
                    <a:lnTo>
                      <a:pt x="10156" y="7833"/>
                    </a:lnTo>
                    <a:lnTo>
                      <a:pt x="9809" y="7716"/>
                    </a:lnTo>
                    <a:lnTo>
                      <a:pt x="9784" y="7781"/>
                    </a:lnTo>
                    <a:cubicBezTo>
                      <a:pt x="9724" y="7758"/>
                      <a:pt x="9665" y="7736"/>
                      <a:pt x="9607" y="7716"/>
                    </a:cubicBezTo>
                    <a:lnTo>
                      <a:pt x="9598" y="7711"/>
                    </a:lnTo>
                    <a:cubicBezTo>
                      <a:pt x="9548" y="7691"/>
                      <a:pt x="9498" y="7674"/>
                      <a:pt x="9447" y="7656"/>
                    </a:cubicBezTo>
                    <a:lnTo>
                      <a:pt x="9107" y="7237"/>
                    </a:lnTo>
                    <a:lnTo>
                      <a:pt x="8893" y="7352"/>
                    </a:lnTo>
                    <a:cubicBezTo>
                      <a:pt x="8910" y="7226"/>
                      <a:pt x="8929" y="7078"/>
                      <a:pt x="8948" y="6916"/>
                    </a:cubicBezTo>
                    <a:cubicBezTo>
                      <a:pt x="8948" y="6910"/>
                      <a:pt x="8949" y="6904"/>
                      <a:pt x="8949" y="6900"/>
                    </a:cubicBezTo>
                    <a:cubicBezTo>
                      <a:pt x="8949" y="6892"/>
                      <a:pt x="8951" y="6886"/>
                      <a:pt x="8951" y="6878"/>
                    </a:cubicBezTo>
                    <a:cubicBezTo>
                      <a:pt x="8973" y="6843"/>
                      <a:pt x="9006" y="6679"/>
                      <a:pt x="9038" y="6432"/>
                    </a:cubicBezTo>
                    <a:cubicBezTo>
                      <a:pt x="9052" y="6397"/>
                      <a:pt x="9067" y="6362"/>
                      <a:pt x="9081" y="6327"/>
                    </a:cubicBezTo>
                    <a:cubicBezTo>
                      <a:pt x="9447" y="6118"/>
                      <a:pt x="10295" y="5427"/>
                      <a:pt x="10327" y="5085"/>
                    </a:cubicBezTo>
                    <a:cubicBezTo>
                      <a:pt x="10352" y="4831"/>
                      <a:pt x="10028" y="4654"/>
                      <a:pt x="9700" y="4625"/>
                    </a:cubicBezTo>
                    <a:cubicBezTo>
                      <a:pt x="10569" y="1688"/>
                      <a:pt x="9277" y="1678"/>
                      <a:pt x="9277" y="1678"/>
                    </a:cubicBezTo>
                    <a:cubicBezTo>
                      <a:pt x="9277" y="1678"/>
                      <a:pt x="9270" y="1587"/>
                      <a:pt x="9231" y="1446"/>
                    </a:cubicBezTo>
                    <a:cubicBezTo>
                      <a:pt x="9171" y="1226"/>
                      <a:pt x="9031" y="886"/>
                      <a:pt x="8726" y="590"/>
                    </a:cubicBezTo>
                    <a:cubicBezTo>
                      <a:pt x="8420" y="293"/>
                      <a:pt x="7949" y="44"/>
                      <a:pt x="7220" y="4"/>
                    </a:cubicBezTo>
                    <a:cubicBezTo>
                      <a:pt x="7171" y="1"/>
                      <a:pt x="7123" y="0"/>
                      <a:pt x="70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35"/>
              <p:cNvSpPr/>
              <p:nvPr/>
            </p:nvSpPr>
            <p:spPr>
              <a:xfrm>
                <a:off x="4247650" y="4829150"/>
                <a:ext cx="324650" cy="346725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3869" extrusionOk="0">
                    <a:moveTo>
                      <a:pt x="9410" y="11004"/>
                    </a:moveTo>
                    <a:lnTo>
                      <a:pt x="9410" y="11165"/>
                    </a:lnTo>
                    <a:cubicBezTo>
                      <a:pt x="9384" y="11116"/>
                      <a:pt x="9360" y="11068"/>
                      <a:pt x="9332" y="11019"/>
                    </a:cubicBezTo>
                    <a:cubicBezTo>
                      <a:pt x="9337" y="11013"/>
                      <a:pt x="9338" y="11011"/>
                      <a:pt x="9340" y="11004"/>
                    </a:cubicBezTo>
                    <a:close/>
                    <a:moveTo>
                      <a:pt x="10082" y="11004"/>
                    </a:moveTo>
                    <a:cubicBezTo>
                      <a:pt x="10185" y="11004"/>
                      <a:pt x="10281" y="11040"/>
                      <a:pt x="10362" y="11096"/>
                    </a:cubicBezTo>
                    <a:cubicBezTo>
                      <a:pt x="10168" y="11504"/>
                      <a:pt x="9998" y="11867"/>
                      <a:pt x="9893" y="12115"/>
                    </a:cubicBezTo>
                    <a:cubicBezTo>
                      <a:pt x="9881" y="12088"/>
                      <a:pt x="9868" y="12063"/>
                      <a:pt x="9857" y="12037"/>
                    </a:cubicBezTo>
                    <a:lnTo>
                      <a:pt x="9857" y="11004"/>
                    </a:lnTo>
                    <a:close/>
                    <a:moveTo>
                      <a:pt x="9276" y="12993"/>
                    </a:moveTo>
                    <a:lnTo>
                      <a:pt x="9276" y="12993"/>
                    </a:lnTo>
                    <a:cubicBezTo>
                      <a:pt x="9323" y="13057"/>
                      <a:pt x="9370" y="13118"/>
                      <a:pt x="9410" y="13172"/>
                    </a:cubicBezTo>
                    <a:lnTo>
                      <a:pt x="9410" y="13308"/>
                    </a:lnTo>
                    <a:cubicBezTo>
                      <a:pt x="9366" y="13204"/>
                      <a:pt x="9321" y="13097"/>
                      <a:pt x="9276" y="12993"/>
                    </a:cubicBezTo>
                    <a:close/>
                    <a:moveTo>
                      <a:pt x="3665" y="1"/>
                    </a:moveTo>
                    <a:cubicBezTo>
                      <a:pt x="2597" y="1"/>
                      <a:pt x="1614" y="363"/>
                      <a:pt x="1022" y="1351"/>
                    </a:cubicBezTo>
                    <a:cubicBezTo>
                      <a:pt x="444" y="2313"/>
                      <a:pt x="0" y="4634"/>
                      <a:pt x="1043" y="5532"/>
                    </a:cubicBezTo>
                    <a:cubicBezTo>
                      <a:pt x="1043" y="5532"/>
                      <a:pt x="328" y="9722"/>
                      <a:pt x="2738" y="11693"/>
                    </a:cubicBezTo>
                    <a:cubicBezTo>
                      <a:pt x="2815" y="11759"/>
                      <a:pt x="2894" y="11820"/>
                      <a:pt x="2978" y="11877"/>
                    </a:cubicBezTo>
                    <a:cubicBezTo>
                      <a:pt x="2900" y="12487"/>
                      <a:pt x="2828" y="13155"/>
                      <a:pt x="2765" y="13867"/>
                    </a:cubicBezTo>
                    <a:lnTo>
                      <a:pt x="3755" y="13867"/>
                    </a:lnTo>
                    <a:cubicBezTo>
                      <a:pt x="3799" y="13705"/>
                      <a:pt x="3844" y="13541"/>
                      <a:pt x="3887" y="13380"/>
                    </a:cubicBezTo>
                    <a:cubicBezTo>
                      <a:pt x="3916" y="13380"/>
                      <a:pt x="3945" y="13381"/>
                      <a:pt x="3976" y="13381"/>
                    </a:cubicBezTo>
                    <a:lnTo>
                      <a:pt x="3976" y="13867"/>
                    </a:lnTo>
                    <a:lnTo>
                      <a:pt x="4443" y="13867"/>
                    </a:lnTo>
                    <a:lnTo>
                      <a:pt x="4443" y="13381"/>
                    </a:lnTo>
                    <a:cubicBezTo>
                      <a:pt x="4712" y="13377"/>
                      <a:pt x="5028" y="13368"/>
                      <a:pt x="5368" y="13352"/>
                    </a:cubicBezTo>
                    <a:lnTo>
                      <a:pt x="5368" y="13867"/>
                    </a:lnTo>
                    <a:lnTo>
                      <a:pt x="5813" y="13867"/>
                    </a:lnTo>
                    <a:lnTo>
                      <a:pt x="5813" y="13332"/>
                    </a:lnTo>
                    <a:cubicBezTo>
                      <a:pt x="5977" y="13322"/>
                      <a:pt x="6146" y="13312"/>
                      <a:pt x="6313" y="13302"/>
                    </a:cubicBezTo>
                    <a:cubicBezTo>
                      <a:pt x="6390" y="13496"/>
                      <a:pt x="6462" y="13684"/>
                      <a:pt x="6526" y="13867"/>
                    </a:cubicBezTo>
                    <a:lnTo>
                      <a:pt x="9862" y="13867"/>
                    </a:lnTo>
                    <a:lnTo>
                      <a:pt x="9862" y="13612"/>
                    </a:lnTo>
                    <a:cubicBezTo>
                      <a:pt x="9927" y="13638"/>
                      <a:pt x="9988" y="13649"/>
                      <a:pt x="10045" y="13649"/>
                    </a:cubicBezTo>
                    <a:cubicBezTo>
                      <a:pt x="10160" y="13649"/>
                      <a:pt x="10256" y="13602"/>
                      <a:pt x="10326" y="13526"/>
                    </a:cubicBezTo>
                    <a:cubicBezTo>
                      <a:pt x="10421" y="13468"/>
                      <a:pt x="10524" y="13325"/>
                      <a:pt x="10635" y="13108"/>
                    </a:cubicBezTo>
                    <a:lnTo>
                      <a:pt x="10635" y="13869"/>
                    </a:lnTo>
                    <a:lnTo>
                      <a:pt x="11116" y="13869"/>
                    </a:lnTo>
                    <a:lnTo>
                      <a:pt x="11116" y="11842"/>
                    </a:lnTo>
                    <a:cubicBezTo>
                      <a:pt x="11354" y="11066"/>
                      <a:pt x="11596" y="10094"/>
                      <a:pt x="11813" y="9044"/>
                    </a:cubicBezTo>
                    <a:cubicBezTo>
                      <a:pt x="11827" y="8976"/>
                      <a:pt x="11840" y="8911"/>
                      <a:pt x="11855" y="8844"/>
                    </a:cubicBezTo>
                    <a:cubicBezTo>
                      <a:pt x="11862" y="8810"/>
                      <a:pt x="11868" y="8772"/>
                      <a:pt x="11875" y="8736"/>
                    </a:cubicBezTo>
                    <a:cubicBezTo>
                      <a:pt x="11885" y="8685"/>
                      <a:pt x="11897" y="8631"/>
                      <a:pt x="11906" y="8580"/>
                    </a:cubicBezTo>
                    <a:cubicBezTo>
                      <a:pt x="12031" y="8551"/>
                      <a:pt x="12192" y="8510"/>
                      <a:pt x="12347" y="8466"/>
                    </a:cubicBezTo>
                    <a:lnTo>
                      <a:pt x="12542" y="8404"/>
                    </a:lnTo>
                    <a:lnTo>
                      <a:pt x="12573" y="8394"/>
                    </a:lnTo>
                    <a:cubicBezTo>
                      <a:pt x="12681" y="8353"/>
                      <a:pt x="12766" y="8315"/>
                      <a:pt x="12793" y="8282"/>
                    </a:cubicBezTo>
                    <a:cubicBezTo>
                      <a:pt x="12847" y="8217"/>
                      <a:pt x="12861" y="8143"/>
                      <a:pt x="12861" y="8084"/>
                    </a:cubicBezTo>
                    <a:cubicBezTo>
                      <a:pt x="12869" y="8067"/>
                      <a:pt x="12867" y="8051"/>
                      <a:pt x="12860" y="8041"/>
                    </a:cubicBezTo>
                    <a:cubicBezTo>
                      <a:pt x="12855" y="8005"/>
                      <a:pt x="12847" y="7983"/>
                      <a:pt x="12847" y="7983"/>
                    </a:cubicBezTo>
                    <a:cubicBezTo>
                      <a:pt x="12884" y="7924"/>
                      <a:pt x="12897" y="7862"/>
                      <a:pt x="12902" y="7807"/>
                    </a:cubicBezTo>
                    <a:cubicBezTo>
                      <a:pt x="12922" y="7777"/>
                      <a:pt x="12925" y="7750"/>
                      <a:pt x="12909" y="7736"/>
                    </a:cubicBezTo>
                    <a:cubicBezTo>
                      <a:pt x="12908" y="7733"/>
                      <a:pt x="12903" y="7731"/>
                      <a:pt x="12902" y="7729"/>
                    </a:cubicBezTo>
                    <a:cubicBezTo>
                      <a:pt x="12897" y="7693"/>
                      <a:pt x="12890" y="7671"/>
                      <a:pt x="12890" y="7671"/>
                    </a:cubicBezTo>
                    <a:cubicBezTo>
                      <a:pt x="12890" y="7671"/>
                      <a:pt x="12948" y="7580"/>
                      <a:pt x="12960" y="7497"/>
                    </a:cubicBezTo>
                    <a:cubicBezTo>
                      <a:pt x="12978" y="7458"/>
                      <a:pt x="12986" y="7430"/>
                      <a:pt x="12969" y="7413"/>
                    </a:cubicBezTo>
                    <a:cubicBezTo>
                      <a:pt x="12963" y="7406"/>
                      <a:pt x="12950" y="7401"/>
                      <a:pt x="12936" y="7398"/>
                    </a:cubicBezTo>
                    <a:cubicBezTo>
                      <a:pt x="12931" y="7394"/>
                      <a:pt x="12930" y="7389"/>
                      <a:pt x="12926" y="7384"/>
                    </a:cubicBezTo>
                    <a:cubicBezTo>
                      <a:pt x="12915" y="7375"/>
                      <a:pt x="12895" y="7372"/>
                      <a:pt x="12868" y="7372"/>
                    </a:cubicBezTo>
                    <a:cubicBezTo>
                      <a:pt x="12813" y="7372"/>
                      <a:pt x="12729" y="7388"/>
                      <a:pt x="12628" y="7412"/>
                    </a:cubicBezTo>
                    <a:lnTo>
                      <a:pt x="12551" y="7433"/>
                    </a:lnTo>
                    <a:lnTo>
                      <a:pt x="12375" y="7483"/>
                    </a:lnTo>
                    <a:cubicBezTo>
                      <a:pt x="12369" y="7485"/>
                      <a:pt x="12366" y="7488"/>
                      <a:pt x="12360" y="7488"/>
                    </a:cubicBezTo>
                    <a:cubicBezTo>
                      <a:pt x="11963" y="7608"/>
                      <a:pt x="11700" y="7907"/>
                      <a:pt x="11698" y="8243"/>
                    </a:cubicBezTo>
                    <a:lnTo>
                      <a:pt x="11698" y="8387"/>
                    </a:lnTo>
                    <a:cubicBezTo>
                      <a:pt x="11633" y="8513"/>
                      <a:pt x="11535" y="8710"/>
                      <a:pt x="11414" y="8953"/>
                    </a:cubicBezTo>
                    <a:cubicBezTo>
                      <a:pt x="11322" y="9135"/>
                      <a:pt x="11222" y="9342"/>
                      <a:pt x="11111" y="9562"/>
                    </a:cubicBezTo>
                    <a:lnTo>
                      <a:pt x="11111" y="8575"/>
                    </a:lnTo>
                    <a:cubicBezTo>
                      <a:pt x="11111" y="8194"/>
                      <a:pt x="10833" y="7884"/>
                      <a:pt x="10490" y="7884"/>
                    </a:cubicBezTo>
                    <a:lnTo>
                      <a:pt x="10071" y="7884"/>
                    </a:lnTo>
                    <a:cubicBezTo>
                      <a:pt x="10070" y="7705"/>
                      <a:pt x="10061" y="7524"/>
                      <a:pt x="10048" y="7342"/>
                    </a:cubicBezTo>
                    <a:cubicBezTo>
                      <a:pt x="10042" y="7251"/>
                      <a:pt x="10034" y="7159"/>
                      <a:pt x="10025" y="7068"/>
                    </a:cubicBezTo>
                    <a:cubicBezTo>
                      <a:pt x="10005" y="6893"/>
                      <a:pt x="9984" y="6717"/>
                      <a:pt x="9956" y="6545"/>
                    </a:cubicBezTo>
                    <a:cubicBezTo>
                      <a:pt x="9839" y="5779"/>
                      <a:pt x="9633" y="5011"/>
                      <a:pt x="9361" y="4298"/>
                    </a:cubicBezTo>
                    <a:cubicBezTo>
                      <a:pt x="9344" y="4254"/>
                      <a:pt x="9326" y="4208"/>
                      <a:pt x="9310" y="4164"/>
                    </a:cubicBezTo>
                    <a:cubicBezTo>
                      <a:pt x="8979" y="3332"/>
                      <a:pt x="8563" y="2573"/>
                      <a:pt x="8083" y="1967"/>
                    </a:cubicBezTo>
                    <a:cubicBezTo>
                      <a:pt x="8006" y="1870"/>
                      <a:pt x="7928" y="1777"/>
                      <a:pt x="7849" y="1690"/>
                    </a:cubicBezTo>
                    <a:cubicBezTo>
                      <a:pt x="7667" y="1489"/>
                      <a:pt x="7482" y="1307"/>
                      <a:pt x="7289" y="1151"/>
                    </a:cubicBezTo>
                    <a:cubicBezTo>
                      <a:pt x="7288" y="1150"/>
                      <a:pt x="7283" y="1147"/>
                      <a:pt x="7282" y="1145"/>
                    </a:cubicBezTo>
                    <a:cubicBezTo>
                      <a:pt x="7197" y="1076"/>
                      <a:pt x="7107" y="1013"/>
                      <a:pt x="7019" y="956"/>
                    </a:cubicBezTo>
                    <a:cubicBezTo>
                      <a:pt x="6912" y="884"/>
                      <a:pt x="6805" y="822"/>
                      <a:pt x="6696" y="767"/>
                    </a:cubicBezTo>
                    <a:cubicBezTo>
                      <a:pt x="6680" y="758"/>
                      <a:pt x="6667" y="752"/>
                      <a:pt x="6651" y="744"/>
                    </a:cubicBezTo>
                    <a:cubicBezTo>
                      <a:pt x="6609" y="724"/>
                      <a:pt x="6565" y="703"/>
                      <a:pt x="6520" y="685"/>
                    </a:cubicBezTo>
                    <a:cubicBezTo>
                      <a:pt x="5646" y="290"/>
                      <a:pt x="4621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35"/>
              <p:cNvSpPr/>
              <p:nvPr/>
            </p:nvSpPr>
            <p:spPr>
              <a:xfrm>
                <a:off x="5003750" y="4831275"/>
                <a:ext cx="25882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3782" extrusionOk="0">
                    <a:moveTo>
                      <a:pt x="5652" y="0"/>
                    </a:moveTo>
                    <a:cubicBezTo>
                      <a:pt x="5542" y="0"/>
                      <a:pt x="5436" y="5"/>
                      <a:pt x="5335" y="13"/>
                    </a:cubicBezTo>
                    <a:cubicBezTo>
                      <a:pt x="3661" y="145"/>
                      <a:pt x="2812" y="1081"/>
                      <a:pt x="3148" y="2197"/>
                    </a:cubicBezTo>
                    <a:cubicBezTo>
                      <a:pt x="2436" y="3744"/>
                      <a:pt x="3352" y="6203"/>
                      <a:pt x="3862" y="6438"/>
                    </a:cubicBezTo>
                    <a:cubicBezTo>
                      <a:pt x="4260" y="6362"/>
                      <a:pt x="4604" y="6262"/>
                      <a:pt x="4899" y="6144"/>
                    </a:cubicBezTo>
                    <a:lnTo>
                      <a:pt x="4899" y="6144"/>
                    </a:lnTo>
                    <a:cubicBezTo>
                      <a:pt x="4827" y="6375"/>
                      <a:pt x="4745" y="6610"/>
                      <a:pt x="4660" y="6838"/>
                    </a:cubicBezTo>
                    <a:lnTo>
                      <a:pt x="4658" y="6838"/>
                    </a:lnTo>
                    <a:cubicBezTo>
                      <a:pt x="4611" y="6839"/>
                      <a:pt x="4565" y="6842"/>
                      <a:pt x="4519" y="6842"/>
                    </a:cubicBezTo>
                    <a:cubicBezTo>
                      <a:pt x="4509" y="6842"/>
                      <a:pt x="4502" y="6844"/>
                      <a:pt x="4491" y="6844"/>
                    </a:cubicBezTo>
                    <a:cubicBezTo>
                      <a:pt x="4453" y="6844"/>
                      <a:pt x="4412" y="6845"/>
                      <a:pt x="4373" y="6848"/>
                    </a:cubicBezTo>
                    <a:cubicBezTo>
                      <a:pt x="4351" y="6848"/>
                      <a:pt x="4331" y="6850"/>
                      <a:pt x="4313" y="6850"/>
                    </a:cubicBezTo>
                    <a:cubicBezTo>
                      <a:pt x="4284" y="6851"/>
                      <a:pt x="4256" y="6855"/>
                      <a:pt x="4228" y="6855"/>
                    </a:cubicBezTo>
                    <a:cubicBezTo>
                      <a:pt x="4178" y="6859"/>
                      <a:pt x="4130" y="6861"/>
                      <a:pt x="4082" y="6863"/>
                    </a:cubicBezTo>
                    <a:lnTo>
                      <a:pt x="4082" y="6875"/>
                    </a:lnTo>
                    <a:cubicBezTo>
                      <a:pt x="4047" y="6878"/>
                      <a:pt x="4012" y="6881"/>
                      <a:pt x="3979" y="6884"/>
                    </a:cubicBezTo>
                    <a:cubicBezTo>
                      <a:pt x="3815" y="6900"/>
                      <a:pt x="3682" y="6920"/>
                      <a:pt x="3597" y="6942"/>
                    </a:cubicBezTo>
                    <a:cubicBezTo>
                      <a:pt x="3596" y="6944"/>
                      <a:pt x="3594" y="6944"/>
                      <a:pt x="3591" y="6944"/>
                    </a:cubicBezTo>
                    <a:cubicBezTo>
                      <a:pt x="3577" y="6951"/>
                      <a:pt x="3563" y="6953"/>
                      <a:pt x="3549" y="6958"/>
                    </a:cubicBezTo>
                    <a:cubicBezTo>
                      <a:pt x="3548" y="6959"/>
                      <a:pt x="3545" y="6959"/>
                      <a:pt x="3543" y="6959"/>
                    </a:cubicBezTo>
                    <a:cubicBezTo>
                      <a:pt x="3531" y="6965"/>
                      <a:pt x="3522" y="6969"/>
                      <a:pt x="3512" y="6975"/>
                    </a:cubicBezTo>
                    <a:cubicBezTo>
                      <a:pt x="3442" y="7000"/>
                      <a:pt x="3367" y="7036"/>
                      <a:pt x="3290" y="7078"/>
                    </a:cubicBezTo>
                    <a:cubicBezTo>
                      <a:pt x="3278" y="7084"/>
                      <a:pt x="3267" y="7090"/>
                      <a:pt x="3255" y="7098"/>
                    </a:cubicBezTo>
                    <a:cubicBezTo>
                      <a:pt x="3235" y="7110"/>
                      <a:pt x="3217" y="7121"/>
                      <a:pt x="3195" y="7134"/>
                    </a:cubicBezTo>
                    <a:cubicBezTo>
                      <a:pt x="3166" y="7151"/>
                      <a:pt x="3138" y="7172"/>
                      <a:pt x="3105" y="7194"/>
                    </a:cubicBezTo>
                    <a:cubicBezTo>
                      <a:pt x="3093" y="7201"/>
                      <a:pt x="3083" y="7209"/>
                      <a:pt x="3071" y="7219"/>
                    </a:cubicBezTo>
                    <a:cubicBezTo>
                      <a:pt x="3042" y="7240"/>
                      <a:pt x="3014" y="7262"/>
                      <a:pt x="2987" y="7285"/>
                    </a:cubicBezTo>
                    <a:cubicBezTo>
                      <a:pt x="2975" y="7293"/>
                      <a:pt x="2964" y="7304"/>
                      <a:pt x="2953" y="7313"/>
                    </a:cubicBezTo>
                    <a:cubicBezTo>
                      <a:pt x="2917" y="7343"/>
                      <a:pt x="2880" y="7377"/>
                      <a:pt x="2843" y="7412"/>
                    </a:cubicBezTo>
                    <a:cubicBezTo>
                      <a:pt x="2816" y="7438"/>
                      <a:pt x="2788" y="7467"/>
                      <a:pt x="2761" y="7497"/>
                    </a:cubicBezTo>
                    <a:cubicBezTo>
                      <a:pt x="2755" y="7505"/>
                      <a:pt x="2749" y="7512"/>
                      <a:pt x="2746" y="7518"/>
                    </a:cubicBezTo>
                    <a:lnTo>
                      <a:pt x="1148" y="7518"/>
                    </a:lnTo>
                    <a:cubicBezTo>
                      <a:pt x="830" y="7518"/>
                      <a:pt x="574" y="7731"/>
                      <a:pt x="574" y="7993"/>
                    </a:cubicBezTo>
                    <a:lnTo>
                      <a:pt x="574" y="12025"/>
                    </a:lnTo>
                    <a:cubicBezTo>
                      <a:pt x="474" y="12098"/>
                      <a:pt x="386" y="12189"/>
                      <a:pt x="310" y="12293"/>
                    </a:cubicBezTo>
                    <a:cubicBezTo>
                      <a:pt x="0" y="12718"/>
                      <a:pt x="58" y="13223"/>
                      <a:pt x="435" y="13417"/>
                    </a:cubicBezTo>
                    <a:cubicBezTo>
                      <a:pt x="479" y="13440"/>
                      <a:pt x="527" y="13458"/>
                      <a:pt x="575" y="13471"/>
                    </a:cubicBezTo>
                    <a:lnTo>
                      <a:pt x="575" y="13781"/>
                    </a:lnTo>
                    <a:lnTo>
                      <a:pt x="10348" y="13781"/>
                    </a:lnTo>
                    <a:lnTo>
                      <a:pt x="10348" y="8227"/>
                    </a:lnTo>
                    <a:cubicBezTo>
                      <a:pt x="10353" y="7838"/>
                      <a:pt x="9971" y="7522"/>
                      <a:pt x="9502" y="7522"/>
                    </a:cubicBezTo>
                    <a:lnTo>
                      <a:pt x="8078" y="7522"/>
                    </a:lnTo>
                    <a:lnTo>
                      <a:pt x="8037" y="7480"/>
                    </a:lnTo>
                    <a:cubicBezTo>
                      <a:pt x="8007" y="7446"/>
                      <a:pt x="7977" y="7418"/>
                      <a:pt x="7947" y="7389"/>
                    </a:cubicBezTo>
                    <a:cubicBezTo>
                      <a:pt x="7932" y="7373"/>
                      <a:pt x="7916" y="7360"/>
                      <a:pt x="7899" y="7347"/>
                    </a:cubicBezTo>
                    <a:cubicBezTo>
                      <a:pt x="7869" y="7319"/>
                      <a:pt x="7837" y="7294"/>
                      <a:pt x="7807" y="7270"/>
                    </a:cubicBezTo>
                    <a:cubicBezTo>
                      <a:pt x="7794" y="7258"/>
                      <a:pt x="7780" y="7249"/>
                      <a:pt x="7766" y="7240"/>
                    </a:cubicBezTo>
                    <a:cubicBezTo>
                      <a:pt x="7724" y="7209"/>
                      <a:pt x="7685" y="7183"/>
                      <a:pt x="7646" y="7158"/>
                    </a:cubicBezTo>
                    <a:cubicBezTo>
                      <a:pt x="7642" y="7157"/>
                      <a:pt x="7638" y="7152"/>
                      <a:pt x="7637" y="7151"/>
                    </a:cubicBezTo>
                    <a:cubicBezTo>
                      <a:pt x="7589" y="7124"/>
                      <a:pt x="7546" y="7102"/>
                      <a:pt x="7503" y="7082"/>
                    </a:cubicBezTo>
                    <a:cubicBezTo>
                      <a:pt x="7497" y="7078"/>
                      <a:pt x="7490" y="7076"/>
                      <a:pt x="7484" y="7074"/>
                    </a:cubicBezTo>
                    <a:cubicBezTo>
                      <a:pt x="7447" y="7060"/>
                      <a:pt x="7412" y="7045"/>
                      <a:pt x="7377" y="7037"/>
                    </a:cubicBezTo>
                    <a:cubicBezTo>
                      <a:pt x="7369" y="7032"/>
                      <a:pt x="7361" y="7031"/>
                      <a:pt x="7351" y="7030"/>
                    </a:cubicBezTo>
                    <a:cubicBezTo>
                      <a:pt x="7318" y="7021"/>
                      <a:pt x="7288" y="7014"/>
                      <a:pt x="7258" y="7009"/>
                    </a:cubicBezTo>
                    <a:cubicBezTo>
                      <a:pt x="7252" y="7009"/>
                      <a:pt x="7243" y="7008"/>
                      <a:pt x="7237" y="7008"/>
                    </a:cubicBezTo>
                    <a:cubicBezTo>
                      <a:pt x="7220" y="7005"/>
                      <a:pt x="7203" y="7004"/>
                      <a:pt x="7186" y="7004"/>
                    </a:cubicBezTo>
                    <a:cubicBezTo>
                      <a:pt x="7169" y="7004"/>
                      <a:pt x="7153" y="7005"/>
                      <a:pt x="7137" y="7008"/>
                    </a:cubicBezTo>
                    <a:cubicBezTo>
                      <a:pt x="7101" y="6999"/>
                      <a:pt x="7060" y="6988"/>
                      <a:pt x="7017" y="6978"/>
                    </a:cubicBezTo>
                    <a:cubicBezTo>
                      <a:pt x="7012" y="6978"/>
                      <a:pt x="7010" y="6977"/>
                      <a:pt x="7005" y="6977"/>
                    </a:cubicBezTo>
                    <a:cubicBezTo>
                      <a:pt x="6962" y="6969"/>
                      <a:pt x="6915" y="6960"/>
                      <a:pt x="6869" y="6951"/>
                    </a:cubicBezTo>
                    <a:cubicBezTo>
                      <a:pt x="6820" y="6941"/>
                      <a:pt x="6765" y="6930"/>
                      <a:pt x="6711" y="6923"/>
                    </a:cubicBezTo>
                    <a:cubicBezTo>
                      <a:pt x="6695" y="6921"/>
                      <a:pt x="6680" y="6918"/>
                      <a:pt x="6666" y="6917"/>
                    </a:cubicBezTo>
                    <a:cubicBezTo>
                      <a:pt x="6620" y="6909"/>
                      <a:pt x="6572" y="6903"/>
                      <a:pt x="6520" y="6897"/>
                    </a:cubicBezTo>
                    <a:cubicBezTo>
                      <a:pt x="6507" y="6896"/>
                      <a:pt x="6494" y="6896"/>
                      <a:pt x="6482" y="6892"/>
                    </a:cubicBezTo>
                    <a:cubicBezTo>
                      <a:pt x="6349" y="6878"/>
                      <a:pt x="6204" y="6865"/>
                      <a:pt x="6051" y="6857"/>
                    </a:cubicBezTo>
                    <a:cubicBezTo>
                      <a:pt x="6058" y="6835"/>
                      <a:pt x="6067" y="6811"/>
                      <a:pt x="6073" y="6788"/>
                    </a:cubicBezTo>
                    <a:cubicBezTo>
                      <a:pt x="6086" y="6746"/>
                      <a:pt x="6098" y="6709"/>
                      <a:pt x="6110" y="6667"/>
                    </a:cubicBezTo>
                    <a:cubicBezTo>
                      <a:pt x="6115" y="6650"/>
                      <a:pt x="6119" y="6631"/>
                      <a:pt x="6125" y="6613"/>
                    </a:cubicBezTo>
                    <a:cubicBezTo>
                      <a:pt x="6134" y="6587"/>
                      <a:pt x="6141" y="6563"/>
                      <a:pt x="6147" y="6540"/>
                    </a:cubicBezTo>
                    <a:cubicBezTo>
                      <a:pt x="6153" y="6520"/>
                      <a:pt x="6159" y="6503"/>
                      <a:pt x="6164" y="6484"/>
                    </a:cubicBezTo>
                    <a:cubicBezTo>
                      <a:pt x="6170" y="6458"/>
                      <a:pt x="6177" y="6434"/>
                      <a:pt x="6183" y="6407"/>
                    </a:cubicBezTo>
                    <a:cubicBezTo>
                      <a:pt x="6189" y="6392"/>
                      <a:pt x="6196" y="6373"/>
                      <a:pt x="6198" y="6356"/>
                    </a:cubicBezTo>
                    <a:cubicBezTo>
                      <a:pt x="6206" y="6328"/>
                      <a:pt x="6213" y="6304"/>
                      <a:pt x="6220" y="6279"/>
                    </a:cubicBezTo>
                    <a:cubicBezTo>
                      <a:pt x="6225" y="6262"/>
                      <a:pt x="6227" y="6246"/>
                      <a:pt x="6232" y="6229"/>
                    </a:cubicBezTo>
                    <a:cubicBezTo>
                      <a:pt x="6239" y="6201"/>
                      <a:pt x="6247" y="6176"/>
                      <a:pt x="6253" y="6150"/>
                    </a:cubicBezTo>
                    <a:cubicBezTo>
                      <a:pt x="6255" y="6142"/>
                      <a:pt x="6258" y="6136"/>
                      <a:pt x="6259" y="6128"/>
                    </a:cubicBezTo>
                    <a:cubicBezTo>
                      <a:pt x="6260" y="6119"/>
                      <a:pt x="6264" y="6108"/>
                      <a:pt x="6266" y="6100"/>
                    </a:cubicBezTo>
                    <a:cubicBezTo>
                      <a:pt x="6507" y="6091"/>
                      <a:pt x="6728" y="6053"/>
                      <a:pt x="6932" y="5986"/>
                    </a:cubicBezTo>
                    <a:cubicBezTo>
                      <a:pt x="7335" y="5851"/>
                      <a:pt x="7668" y="5609"/>
                      <a:pt x="7937" y="5308"/>
                    </a:cubicBezTo>
                    <a:cubicBezTo>
                      <a:pt x="9450" y="5111"/>
                      <a:pt x="10167" y="3707"/>
                      <a:pt x="10124" y="2637"/>
                    </a:cubicBezTo>
                    <a:cubicBezTo>
                      <a:pt x="10083" y="1598"/>
                      <a:pt x="9022" y="1197"/>
                      <a:pt x="8271" y="1045"/>
                    </a:cubicBezTo>
                    <a:cubicBezTo>
                      <a:pt x="7607" y="265"/>
                      <a:pt x="6511" y="0"/>
                      <a:pt x="56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8" name="Google Shape;8138;p35"/>
              <p:cNvSpPr/>
              <p:nvPr/>
            </p:nvSpPr>
            <p:spPr>
              <a:xfrm>
                <a:off x="5310250" y="4777325"/>
                <a:ext cx="481975" cy="398550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5942" extrusionOk="0">
                    <a:moveTo>
                      <a:pt x="10511" y="1"/>
                    </a:moveTo>
                    <a:cubicBezTo>
                      <a:pt x="8895" y="1"/>
                      <a:pt x="7090" y="713"/>
                      <a:pt x="7090" y="713"/>
                    </a:cubicBezTo>
                    <a:cubicBezTo>
                      <a:pt x="7090" y="713"/>
                      <a:pt x="6950" y="831"/>
                      <a:pt x="6795" y="993"/>
                    </a:cubicBezTo>
                    <a:cubicBezTo>
                      <a:pt x="6768" y="1021"/>
                      <a:pt x="6740" y="1052"/>
                      <a:pt x="6713" y="1083"/>
                    </a:cubicBezTo>
                    <a:lnTo>
                      <a:pt x="6643" y="1165"/>
                    </a:lnTo>
                    <a:cubicBezTo>
                      <a:pt x="6624" y="1188"/>
                      <a:pt x="6607" y="1212"/>
                      <a:pt x="6588" y="1235"/>
                    </a:cubicBezTo>
                    <a:cubicBezTo>
                      <a:pt x="6512" y="1340"/>
                      <a:pt x="6442" y="1449"/>
                      <a:pt x="6412" y="1552"/>
                    </a:cubicBezTo>
                    <a:cubicBezTo>
                      <a:pt x="6368" y="1692"/>
                      <a:pt x="6415" y="2122"/>
                      <a:pt x="6524" y="2737"/>
                    </a:cubicBezTo>
                    <a:cubicBezTo>
                      <a:pt x="6532" y="2789"/>
                      <a:pt x="6543" y="2842"/>
                      <a:pt x="6552" y="2895"/>
                    </a:cubicBezTo>
                    <a:cubicBezTo>
                      <a:pt x="6591" y="3109"/>
                      <a:pt x="6637" y="3345"/>
                      <a:pt x="6688" y="3595"/>
                    </a:cubicBezTo>
                    <a:cubicBezTo>
                      <a:pt x="6701" y="3658"/>
                      <a:pt x="6715" y="3722"/>
                      <a:pt x="6728" y="3786"/>
                    </a:cubicBezTo>
                    <a:cubicBezTo>
                      <a:pt x="6756" y="3915"/>
                      <a:pt x="6785" y="4048"/>
                      <a:pt x="6813" y="4183"/>
                    </a:cubicBezTo>
                    <a:cubicBezTo>
                      <a:pt x="6975" y="4928"/>
                      <a:pt x="7172" y="5768"/>
                      <a:pt x="7381" y="6626"/>
                    </a:cubicBezTo>
                    <a:lnTo>
                      <a:pt x="7345" y="6830"/>
                    </a:lnTo>
                    <a:lnTo>
                      <a:pt x="7274" y="7258"/>
                    </a:lnTo>
                    <a:lnTo>
                      <a:pt x="7210" y="7229"/>
                    </a:lnTo>
                    <a:lnTo>
                      <a:pt x="6598" y="7772"/>
                    </a:lnTo>
                    <a:lnTo>
                      <a:pt x="6639" y="7802"/>
                    </a:lnTo>
                    <a:lnTo>
                      <a:pt x="6520" y="7822"/>
                    </a:lnTo>
                    <a:lnTo>
                      <a:pt x="6519" y="7822"/>
                    </a:lnTo>
                    <a:cubicBezTo>
                      <a:pt x="6428" y="7830"/>
                      <a:pt x="6339" y="7841"/>
                      <a:pt x="6252" y="7852"/>
                    </a:cubicBezTo>
                    <a:cubicBezTo>
                      <a:pt x="6165" y="7864"/>
                      <a:pt x="6080" y="7875"/>
                      <a:pt x="5998" y="7887"/>
                    </a:cubicBezTo>
                    <a:lnTo>
                      <a:pt x="5993" y="7887"/>
                    </a:lnTo>
                    <a:cubicBezTo>
                      <a:pt x="5911" y="7899"/>
                      <a:pt x="5835" y="7913"/>
                      <a:pt x="5760" y="7924"/>
                    </a:cubicBezTo>
                    <a:cubicBezTo>
                      <a:pt x="5758" y="7925"/>
                      <a:pt x="5753" y="7925"/>
                      <a:pt x="5752" y="7925"/>
                    </a:cubicBezTo>
                    <a:cubicBezTo>
                      <a:pt x="5679" y="7937"/>
                      <a:pt x="5606" y="7950"/>
                      <a:pt x="5537" y="7963"/>
                    </a:cubicBezTo>
                    <a:cubicBezTo>
                      <a:pt x="5533" y="7964"/>
                      <a:pt x="5530" y="7964"/>
                      <a:pt x="5529" y="7964"/>
                    </a:cubicBezTo>
                    <a:cubicBezTo>
                      <a:pt x="5461" y="7978"/>
                      <a:pt x="5396" y="7992"/>
                      <a:pt x="5335" y="8006"/>
                    </a:cubicBezTo>
                    <a:cubicBezTo>
                      <a:pt x="5329" y="8006"/>
                      <a:pt x="5323" y="8009"/>
                      <a:pt x="5321" y="8009"/>
                    </a:cubicBezTo>
                    <a:cubicBezTo>
                      <a:pt x="5261" y="8023"/>
                      <a:pt x="5205" y="8037"/>
                      <a:pt x="5148" y="8051"/>
                    </a:cubicBezTo>
                    <a:cubicBezTo>
                      <a:pt x="5142" y="8053"/>
                      <a:pt x="5136" y="8055"/>
                      <a:pt x="5132" y="8057"/>
                    </a:cubicBezTo>
                    <a:cubicBezTo>
                      <a:pt x="5080" y="8071"/>
                      <a:pt x="5029" y="8085"/>
                      <a:pt x="4983" y="8100"/>
                    </a:cubicBezTo>
                    <a:cubicBezTo>
                      <a:pt x="4976" y="8101"/>
                      <a:pt x="4970" y="8106"/>
                      <a:pt x="4962" y="8107"/>
                    </a:cubicBezTo>
                    <a:cubicBezTo>
                      <a:pt x="4917" y="8121"/>
                      <a:pt x="4877" y="8136"/>
                      <a:pt x="4837" y="8150"/>
                    </a:cubicBezTo>
                    <a:cubicBezTo>
                      <a:pt x="4831" y="8151"/>
                      <a:pt x="4824" y="8155"/>
                      <a:pt x="4820" y="8156"/>
                    </a:cubicBezTo>
                    <a:lnTo>
                      <a:pt x="4820" y="8157"/>
                    </a:lnTo>
                    <a:cubicBezTo>
                      <a:pt x="4763" y="8179"/>
                      <a:pt x="4707" y="8201"/>
                      <a:pt x="4662" y="8225"/>
                    </a:cubicBezTo>
                    <a:cubicBezTo>
                      <a:pt x="4134" y="8501"/>
                      <a:pt x="3079" y="9553"/>
                      <a:pt x="2114" y="10750"/>
                    </a:cubicBezTo>
                    <a:cubicBezTo>
                      <a:pt x="1809" y="11129"/>
                      <a:pt x="1512" y="11522"/>
                      <a:pt x="1244" y="11911"/>
                    </a:cubicBezTo>
                    <a:cubicBezTo>
                      <a:pt x="674" y="12736"/>
                      <a:pt x="235" y="13533"/>
                      <a:pt x="111" y="14110"/>
                    </a:cubicBezTo>
                    <a:cubicBezTo>
                      <a:pt x="111" y="14112"/>
                      <a:pt x="111" y="14115"/>
                      <a:pt x="110" y="14115"/>
                    </a:cubicBezTo>
                    <a:cubicBezTo>
                      <a:pt x="98" y="14142"/>
                      <a:pt x="84" y="14170"/>
                      <a:pt x="75" y="14194"/>
                    </a:cubicBezTo>
                    <a:cubicBezTo>
                      <a:pt x="66" y="14216"/>
                      <a:pt x="60" y="14240"/>
                      <a:pt x="53" y="14265"/>
                    </a:cubicBezTo>
                    <a:cubicBezTo>
                      <a:pt x="44" y="14287"/>
                      <a:pt x="37" y="14307"/>
                      <a:pt x="31" y="14329"/>
                    </a:cubicBezTo>
                    <a:cubicBezTo>
                      <a:pt x="24" y="14356"/>
                      <a:pt x="19" y="14384"/>
                      <a:pt x="16" y="14408"/>
                    </a:cubicBezTo>
                    <a:cubicBezTo>
                      <a:pt x="12" y="14423"/>
                      <a:pt x="8" y="14441"/>
                      <a:pt x="7" y="14457"/>
                    </a:cubicBezTo>
                    <a:cubicBezTo>
                      <a:pt x="2" y="14482"/>
                      <a:pt x="1" y="14508"/>
                      <a:pt x="1" y="14532"/>
                    </a:cubicBezTo>
                    <a:cubicBezTo>
                      <a:pt x="1" y="14548"/>
                      <a:pt x="2" y="14561"/>
                      <a:pt x="2" y="14575"/>
                    </a:cubicBezTo>
                    <a:cubicBezTo>
                      <a:pt x="4" y="14609"/>
                      <a:pt x="10" y="14640"/>
                      <a:pt x="16" y="14674"/>
                    </a:cubicBezTo>
                    <a:cubicBezTo>
                      <a:pt x="18" y="14678"/>
                      <a:pt x="18" y="14682"/>
                      <a:pt x="18" y="14688"/>
                    </a:cubicBezTo>
                    <a:cubicBezTo>
                      <a:pt x="19" y="14694"/>
                      <a:pt x="23" y="14696"/>
                      <a:pt x="24" y="14705"/>
                    </a:cubicBezTo>
                    <a:cubicBezTo>
                      <a:pt x="30" y="14725"/>
                      <a:pt x="36" y="14748"/>
                      <a:pt x="43" y="14769"/>
                    </a:cubicBezTo>
                    <a:cubicBezTo>
                      <a:pt x="48" y="14781"/>
                      <a:pt x="50" y="14791"/>
                      <a:pt x="55" y="14799"/>
                    </a:cubicBezTo>
                    <a:cubicBezTo>
                      <a:pt x="65" y="14827"/>
                      <a:pt x="78" y="14854"/>
                      <a:pt x="92" y="14882"/>
                    </a:cubicBezTo>
                    <a:cubicBezTo>
                      <a:pt x="99" y="14897"/>
                      <a:pt x="109" y="14912"/>
                      <a:pt x="120" y="14929"/>
                    </a:cubicBezTo>
                    <a:cubicBezTo>
                      <a:pt x="126" y="14942"/>
                      <a:pt x="133" y="14951"/>
                      <a:pt x="140" y="14962"/>
                    </a:cubicBezTo>
                    <a:cubicBezTo>
                      <a:pt x="153" y="14982"/>
                      <a:pt x="163" y="14999"/>
                      <a:pt x="177" y="15017"/>
                    </a:cubicBezTo>
                    <a:cubicBezTo>
                      <a:pt x="178" y="15018"/>
                      <a:pt x="182" y="15022"/>
                      <a:pt x="182" y="15023"/>
                    </a:cubicBezTo>
                    <a:cubicBezTo>
                      <a:pt x="462" y="15395"/>
                      <a:pt x="1027" y="15672"/>
                      <a:pt x="1590" y="15865"/>
                    </a:cubicBezTo>
                    <a:cubicBezTo>
                      <a:pt x="1636" y="15881"/>
                      <a:pt x="1684" y="15898"/>
                      <a:pt x="1732" y="15914"/>
                    </a:cubicBezTo>
                    <a:cubicBezTo>
                      <a:pt x="1763" y="15922"/>
                      <a:pt x="1794" y="15933"/>
                      <a:pt x="1823" y="15942"/>
                    </a:cubicBezTo>
                    <a:lnTo>
                      <a:pt x="17981" y="15942"/>
                    </a:lnTo>
                    <a:cubicBezTo>
                      <a:pt x="18032" y="15922"/>
                      <a:pt x="18081" y="15902"/>
                      <a:pt x="18129" y="15880"/>
                    </a:cubicBezTo>
                    <a:cubicBezTo>
                      <a:pt x="18136" y="15878"/>
                      <a:pt x="18144" y="15874"/>
                      <a:pt x="18150" y="15871"/>
                    </a:cubicBezTo>
                    <a:cubicBezTo>
                      <a:pt x="18198" y="15849"/>
                      <a:pt x="18245" y="15829"/>
                      <a:pt x="18290" y="15807"/>
                    </a:cubicBezTo>
                    <a:cubicBezTo>
                      <a:pt x="18307" y="15800"/>
                      <a:pt x="18324" y="15792"/>
                      <a:pt x="18338" y="15784"/>
                    </a:cubicBezTo>
                    <a:cubicBezTo>
                      <a:pt x="18375" y="15764"/>
                      <a:pt x="18415" y="15746"/>
                      <a:pt x="18451" y="15725"/>
                    </a:cubicBezTo>
                    <a:cubicBezTo>
                      <a:pt x="18466" y="15717"/>
                      <a:pt x="18482" y="15710"/>
                      <a:pt x="18495" y="15699"/>
                    </a:cubicBezTo>
                    <a:cubicBezTo>
                      <a:pt x="18542" y="15673"/>
                      <a:pt x="18586" y="15648"/>
                      <a:pt x="18630" y="15620"/>
                    </a:cubicBezTo>
                    <a:cubicBezTo>
                      <a:pt x="18635" y="15618"/>
                      <a:pt x="18637" y="15616"/>
                      <a:pt x="18642" y="15614"/>
                    </a:cubicBezTo>
                    <a:cubicBezTo>
                      <a:pt x="18686" y="15583"/>
                      <a:pt x="18732" y="15555"/>
                      <a:pt x="18774" y="15521"/>
                    </a:cubicBezTo>
                    <a:cubicBezTo>
                      <a:pt x="18788" y="15514"/>
                      <a:pt x="18800" y="15504"/>
                      <a:pt x="18811" y="15494"/>
                    </a:cubicBezTo>
                    <a:cubicBezTo>
                      <a:pt x="18841" y="15471"/>
                      <a:pt x="18868" y="15447"/>
                      <a:pt x="18897" y="15423"/>
                    </a:cubicBezTo>
                    <a:cubicBezTo>
                      <a:pt x="18909" y="15413"/>
                      <a:pt x="18923" y="15401"/>
                      <a:pt x="18934" y="15389"/>
                    </a:cubicBezTo>
                    <a:cubicBezTo>
                      <a:pt x="18963" y="15363"/>
                      <a:pt x="18988" y="15338"/>
                      <a:pt x="19013" y="15312"/>
                    </a:cubicBezTo>
                    <a:cubicBezTo>
                      <a:pt x="19020" y="15302"/>
                      <a:pt x="19030" y="15292"/>
                      <a:pt x="19038" y="15283"/>
                    </a:cubicBezTo>
                    <a:cubicBezTo>
                      <a:pt x="19072" y="15248"/>
                      <a:pt x="19101" y="15211"/>
                      <a:pt x="19126" y="15175"/>
                    </a:cubicBezTo>
                    <a:cubicBezTo>
                      <a:pt x="19132" y="15168"/>
                      <a:pt x="19138" y="15158"/>
                      <a:pt x="19140" y="15148"/>
                    </a:cubicBezTo>
                    <a:cubicBezTo>
                      <a:pt x="19160" y="15119"/>
                      <a:pt x="19177" y="15090"/>
                      <a:pt x="19192" y="15058"/>
                    </a:cubicBezTo>
                    <a:cubicBezTo>
                      <a:pt x="19200" y="15045"/>
                      <a:pt x="19206" y="15030"/>
                      <a:pt x="19212" y="15017"/>
                    </a:cubicBezTo>
                    <a:cubicBezTo>
                      <a:pt x="19224" y="14988"/>
                      <a:pt x="19235" y="14960"/>
                      <a:pt x="19245" y="14931"/>
                    </a:cubicBezTo>
                    <a:cubicBezTo>
                      <a:pt x="19250" y="14917"/>
                      <a:pt x="19253" y="14905"/>
                      <a:pt x="19257" y="14893"/>
                    </a:cubicBezTo>
                    <a:cubicBezTo>
                      <a:pt x="19267" y="14850"/>
                      <a:pt x="19274" y="14808"/>
                      <a:pt x="19279" y="14763"/>
                    </a:cubicBezTo>
                    <a:cubicBezTo>
                      <a:pt x="19279" y="14729"/>
                      <a:pt x="19277" y="14692"/>
                      <a:pt x="19273" y="14657"/>
                    </a:cubicBezTo>
                    <a:cubicBezTo>
                      <a:pt x="19271" y="14647"/>
                      <a:pt x="19271" y="14640"/>
                      <a:pt x="19268" y="14632"/>
                    </a:cubicBezTo>
                    <a:cubicBezTo>
                      <a:pt x="19263" y="14595"/>
                      <a:pt x="19256" y="14559"/>
                      <a:pt x="19247" y="14519"/>
                    </a:cubicBezTo>
                    <a:cubicBezTo>
                      <a:pt x="19245" y="14513"/>
                      <a:pt x="19242" y="14505"/>
                      <a:pt x="19241" y="14499"/>
                    </a:cubicBezTo>
                    <a:cubicBezTo>
                      <a:pt x="19231" y="14464"/>
                      <a:pt x="19219" y="14429"/>
                      <a:pt x="19206" y="14395"/>
                    </a:cubicBezTo>
                    <a:cubicBezTo>
                      <a:pt x="19201" y="14385"/>
                      <a:pt x="19198" y="14374"/>
                      <a:pt x="19194" y="14366"/>
                    </a:cubicBezTo>
                    <a:cubicBezTo>
                      <a:pt x="19178" y="14324"/>
                      <a:pt x="19158" y="14283"/>
                      <a:pt x="19139" y="14244"/>
                    </a:cubicBezTo>
                    <a:cubicBezTo>
                      <a:pt x="19133" y="14231"/>
                      <a:pt x="19126" y="14219"/>
                      <a:pt x="19120" y="14206"/>
                    </a:cubicBezTo>
                    <a:cubicBezTo>
                      <a:pt x="19102" y="14171"/>
                      <a:pt x="19083" y="14136"/>
                      <a:pt x="19062" y="14101"/>
                    </a:cubicBezTo>
                    <a:cubicBezTo>
                      <a:pt x="19055" y="14088"/>
                      <a:pt x="19049" y="14079"/>
                      <a:pt x="19043" y="14067"/>
                    </a:cubicBezTo>
                    <a:cubicBezTo>
                      <a:pt x="19017" y="14025"/>
                      <a:pt x="18992" y="13983"/>
                      <a:pt x="18962" y="13940"/>
                    </a:cubicBezTo>
                    <a:cubicBezTo>
                      <a:pt x="18949" y="13921"/>
                      <a:pt x="18938" y="13904"/>
                      <a:pt x="18926" y="13886"/>
                    </a:cubicBezTo>
                    <a:cubicBezTo>
                      <a:pt x="18903" y="13850"/>
                      <a:pt x="18878" y="13815"/>
                      <a:pt x="18853" y="13779"/>
                    </a:cubicBezTo>
                    <a:cubicBezTo>
                      <a:pt x="18836" y="13753"/>
                      <a:pt x="18817" y="13729"/>
                      <a:pt x="18797" y="13703"/>
                    </a:cubicBezTo>
                    <a:cubicBezTo>
                      <a:pt x="18774" y="13674"/>
                      <a:pt x="18750" y="13644"/>
                      <a:pt x="18727" y="13612"/>
                    </a:cubicBezTo>
                    <a:cubicBezTo>
                      <a:pt x="18710" y="13589"/>
                      <a:pt x="18691" y="13565"/>
                      <a:pt x="18672" y="13542"/>
                    </a:cubicBezTo>
                    <a:cubicBezTo>
                      <a:pt x="18642" y="13504"/>
                      <a:pt x="18609" y="13465"/>
                      <a:pt x="18575" y="13424"/>
                    </a:cubicBezTo>
                    <a:cubicBezTo>
                      <a:pt x="18568" y="13416"/>
                      <a:pt x="18562" y="13407"/>
                      <a:pt x="18554" y="13398"/>
                    </a:cubicBezTo>
                    <a:cubicBezTo>
                      <a:pt x="18406" y="13137"/>
                      <a:pt x="18257" y="12879"/>
                      <a:pt x="18096" y="12627"/>
                    </a:cubicBezTo>
                    <a:cubicBezTo>
                      <a:pt x="16911" y="10725"/>
                      <a:pt x="15392" y="9085"/>
                      <a:pt x="13434" y="8345"/>
                    </a:cubicBezTo>
                    <a:cubicBezTo>
                      <a:pt x="13330" y="8309"/>
                      <a:pt x="13223" y="8272"/>
                      <a:pt x="13114" y="8237"/>
                    </a:cubicBezTo>
                    <a:cubicBezTo>
                      <a:pt x="13098" y="8234"/>
                      <a:pt x="13080" y="8229"/>
                      <a:pt x="13063" y="8223"/>
                    </a:cubicBezTo>
                    <a:cubicBezTo>
                      <a:pt x="12955" y="8189"/>
                      <a:pt x="12844" y="8158"/>
                      <a:pt x="12730" y="8128"/>
                    </a:cubicBezTo>
                    <a:cubicBezTo>
                      <a:pt x="12658" y="8106"/>
                      <a:pt x="12583" y="8084"/>
                      <a:pt x="12510" y="8063"/>
                    </a:cubicBezTo>
                    <a:lnTo>
                      <a:pt x="12511" y="8061"/>
                    </a:lnTo>
                    <a:lnTo>
                      <a:pt x="12396" y="8021"/>
                    </a:lnTo>
                    <a:lnTo>
                      <a:pt x="12425" y="7999"/>
                    </a:lnTo>
                    <a:lnTo>
                      <a:pt x="11986" y="7538"/>
                    </a:lnTo>
                    <a:lnTo>
                      <a:pt x="11951" y="7548"/>
                    </a:lnTo>
                    <a:lnTo>
                      <a:pt x="11916" y="7395"/>
                    </a:lnTo>
                    <a:cubicBezTo>
                      <a:pt x="12359" y="7263"/>
                      <a:pt x="12734" y="7131"/>
                      <a:pt x="12759" y="7100"/>
                    </a:cubicBezTo>
                    <a:cubicBezTo>
                      <a:pt x="12794" y="7057"/>
                      <a:pt x="12828" y="5573"/>
                      <a:pt x="12579" y="4045"/>
                    </a:cubicBezTo>
                    <a:lnTo>
                      <a:pt x="12642" y="4011"/>
                    </a:lnTo>
                    <a:cubicBezTo>
                      <a:pt x="12683" y="3892"/>
                      <a:pt x="12718" y="3776"/>
                      <a:pt x="12749" y="3662"/>
                    </a:cubicBezTo>
                    <a:cubicBezTo>
                      <a:pt x="12765" y="3612"/>
                      <a:pt x="12777" y="3562"/>
                      <a:pt x="12791" y="3512"/>
                    </a:cubicBezTo>
                    <a:cubicBezTo>
                      <a:pt x="12807" y="3453"/>
                      <a:pt x="12825" y="3392"/>
                      <a:pt x="12838" y="3334"/>
                    </a:cubicBezTo>
                    <a:cubicBezTo>
                      <a:pt x="12855" y="3269"/>
                      <a:pt x="12867" y="3205"/>
                      <a:pt x="12881" y="3142"/>
                    </a:cubicBezTo>
                    <a:cubicBezTo>
                      <a:pt x="12888" y="3103"/>
                      <a:pt x="12898" y="3063"/>
                      <a:pt x="12906" y="3023"/>
                    </a:cubicBezTo>
                    <a:cubicBezTo>
                      <a:pt x="12920" y="2950"/>
                      <a:pt x="12929" y="2877"/>
                      <a:pt x="12941" y="2805"/>
                    </a:cubicBezTo>
                    <a:cubicBezTo>
                      <a:pt x="12946" y="2780"/>
                      <a:pt x="12949" y="2755"/>
                      <a:pt x="12954" y="2730"/>
                    </a:cubicBezTo>
                    <a:cubicBezTo>
                      <a:pt x="12962" y="2651"/>
                      <a:pt x="12971" y="2573"/>
                      <a:pt x="12977" y="2498"/>
                    </a:cubicBezTo>
                    <a:cubicBezTo>
                      <a:pt x="12978" y="2482"/>
                      <a:pt x="12980" y="2467"/>
                      <a:pt x="12983" y="2453"/>
                    </a:cubicBezTo>
                    <a:cubicBezTo>
                      <a:pt x="12989" y="2370"/>
                      <a:pt x="12991" y="2291"/>
                      <a:pt x="12991" y="2213"/>
                    </a:cubicBezTo>
                    <a:cubicBezTo>
                      <a:pt x="12992" y="2206"/>
                      <a:pt x="12992" y="2198"/>
                      <a:pt x="12992" y="2192"/>
                    </a:cubicBezTo>
                    <a:cubicBezTo>
                      <a:pt x="12995" y="2109"/>
                      <a:pt x="12992" y="2030"/>
                      <a:pt x="12989" y="1952"/>
                    </a:cubicBezTo>
                    <a:lnTo>
                      <a:pt x="12989" y="1945"/>
                    </a:lnTo>
                    <a:cubicBezTo>
                      <a:pt x="12984" y="1866"/>
                      <a:pt x="12979" y="1788"/>
                      <a:pt x="12972" y="1712"/>
                    </a:cubicBezTo>
                    <a:lnTo>
                      <a:pt x="12972" y="1710"/>
                    </a:lnTo>
                    <a:cubicBezTo>
                      <a:pt x="12779" y="383"/>
                      <a:pt x="11696" y="1"/>
                      <a:pt x="10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9" name="Google Shape;8139;p35"/>
              <p:cNvSpPr/>
              <p:nvPr/>
            </p:nvSpPr>
            <p:spPr>
              <a:xfrm>
                <a:off x="2320200" y="4852000"/>
                <a:ext cx="336175" cy="323950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8" extrusionOk="0">
                    <a:moveTo>
                      <a:pt x="6735" y="1"/>
                    </a:moveTo>
                    <a:cubicBezTo>
                      <a:pt x="5731" y="1"/>
                      <a:pt x="4755" y="673"/>
                      <a:pt x="4067" y="1297"/>
                    </a:cubicBezTo>
                    <a:cubicBezTo>
                      <a:pt x="3622" y="1699"/>
                      <a:pt x="3296" y="2081"/>
                      <a:pt x="3160" y="2249"/>
                    </a:cubicBezTo>
                    <a:lnTo>
                      <a:pt x="3159" y="2251"/>
                    </a:lnTo>
                    <a:cubicBezTo>
                      <a:pt x="3120" y="2300"/>
                      <a:pt x="3096" y="2328"/>
                      <a:pt x="3090" y="2336"/>
                    </a:cubicBezTo>
                    <a:cubicBezTo>
                      <a:pt x="3088" y="2337"/>
                      <a:pt x="3088" y="2340"/>
                      <a:pt x="3088" y="2340"/>
                    </a:cubicBezTo>
                    <a:cubicBezTo>
                      <a:pt x="2871" y="2382"/>
                      <a:pt x="2779" y="2755"/>
                      <a:pt x="2771" y="3293"/>
                    </a:cubicBezTo>
                    <a:cubicBezTo>
                      <a:pt x="2766" y="3566"/>
                      <a:pt x="2786" y="3883"/>
                      <a:pt x="2822" y="4221"/>
                    </a:cubicBezTo>
                    <a:cubicBezTo>
                      <a:pt x="2831" y="4296"/>
                      <a:pt x="2839" y="4374"/>
                      <a:pt x="2850" y="4453"/>
                    </a:cubicBezTo>
                    <a:cubicBezTo>
                      <a:pt x="2898" y="4830"/>
                      <a:pt x="2965" y="5228"/>
                      <a:pt x="3044" y="5614"/>
                    </a:cubicBezTo>
                    <a:cubicBezTo>
                      <a:pt x="3026" y="5612"/>
                      <a:pt x="3009" y="5612"/>
                      <a:pt x="2992" y="5612"/>
                    </a:cubicBezTo>
                    <a:cubicBezTo>
                      <a:pt x="2623" y="5612"/>
                      <a:pt x="2206" y="5904"/>
                      <a:pt x="2288" y="6270"/>
                    </a:cubicBezTo>
                    <a:cubicBezTo>
                      <a:pt x="2317" y="6390"/>
                      <a:pt x="2415" y="6537"/>
                      <a:pt x="2551" y="6693"/>
                    </a:cubicBezTo>
                    <a:cubicBezTo>
                      <a:pt x="2843" y="7022"/>
                      <a:pt x="3306" y="7383"/>
                      <a:pt x="3602" y="7568"/>
                    </a:cubicBezTo>
                    <a:cubicBezTo>
                      <a:pt x="3724" y="7856"/>
                      <a:pt x="3847" y="8063"/>
                      <a:pt x="3961" y="8149"/>
                    </a:cubicBezTo>
                    <a:cubicBezTo>
                      <a:pt x="3967" y="8187"/>
                      <a:pt x="3974" y="8225"/>
                      <a:pt x="3980" y="8260"/>
                    </a:cubicBezTo>
                    <a:cubicBezTo>
                      <a:pt x="3985" y="8303"/>
                      <a:pt x="3988" y="8345"/>
                      <a:pt x="3993" y="8388"/>
                    </a:cubicBezTo>
                    <a:cubicBezTo>
                      <a:pt x="4006" y="8535"/>
                      <a:pt x="4022" y="8671"/>
                      <a:pt x="4036" y="8802"/>
                    </a:cubicBezTo>
                    <a:cubicBezTo>
                      <a:pt x="4036" y="8804"/>
                      <a:pt x="4038" y="8808"/>
                      <a:pt x="4038" y="8810"/>
                    </a:cubicBezTo>
                    <a:cubicBezTo>
                      <a:pt x="4044" y="8868"/>
                      <a:pt x="4052" y="8925"/>
                      <a:pt x="4059" y="8980"/>
                    </a:cubicBezTo>
                    <a:cubicBezTo>
                      <a:pt x="4059" y="8985"/>
                      <a:pt x="4059" y="8987"/>
                      <a:pt x="4061" y="8993"/>
                    </a:cubicBezTo>
                    <a:cubicBezTo>
                      <a:pt x="4068" y="9050"/>
                      <a:pt x="4076" y="9101"/>
                      <a:pt x="4084" y="9155"/>
                    </a:cubicBezTo>
                    <a:lnTo>
                      <a:pt x="3824" y="9550"/>
                    </a:lnTo>
                    <a:lnTo>
                      <a:pt x="3883" y="9606"/>
                    </a:lnTo>
                    <a:lnTo>
                      <a:pt x="3855" y="9631"/>
                    </a:lnTo>
                    <a:lnTo>
                      <a:pt x="3786" y="9631"/>
                    </a:lnTo>
                    <a:lnTo>
                      <a:pt x="3748" y="9528"/>
                    </a:lnTo>
                    <a:lnTo>
                      <a:pt x="3594" y="9631"/>
                    </a:lnTo>
                    <a:lnTo>
                      <a:pt x="2691" y="9631"/>
                    </a:lnTo>
                    <a:cubicBezTo>
                      <a:pt x="2373" y="9631"/>
                      <a:pt x="2116" y="9880"/>
                      <a:pt x="2116" y="10189"/>
                    </a:cubicBezTo>
                    <a:lnTo>
                      <a:pt x="2116" y="10679"/>
                    </a:lnTo>
                    <a:cubicBezTo>
                      <a:pt x="1418" y="11076"/>
                      <a:pt x="873" y="11441"/>
                      <a:pt x="684" y="11646"/>
                    </a:cubicBezTo>
                    <a:cubicBezTo>
                      <a:pt x="671" y="11653"/>
                      <a:pt x="660" y="11660"/>
                      <a:pt x="651" y="11671"/>
                    </a:cubicBezTo>
                    <a:cubicBezTo>
                      <a:pt x="368" y="11906"/>
                      <a:pt x="154" y="12362"/>
                      <a:pt x="1" y="12957"/>
                    </a:cubicBezTo>
                    <a:lnTo>
                      <a:pt x="13447" y="12957"/>
                    </a:lnTo>
                    <a:cubicBezTo>
                      <a:pt x="13289" y="12296"/>
                      <a:pt x="13077" y="11752"/>
                      <a:pt x="12804" y="11417"/>
                    </a:cubicBezTo>
                    <a:cubicBezTo>
                      <a:pt x="12799" y="11405"/>
                      <a:pt x="12797" y="11397"/>
                      <a:pt x="12791" y="11391"/>
                    </a:cubicBezTo>
                    <a:cubicBezTo>
                      <a:pt x="12768" y="11360"/>
                      <a:pt x="12729" y="11323"/>
                      <a:pt x="12678" y="11280"/>
                    </a:cubicBezTo>
                    <a:cubicBezTo>
                      <a:pt x="12628" y="11233"/>
                      <a:pt x="12574" y="11189"/>
                      <a:pt x="12520" y="11155"/>
                    </a:cubicBezTo>
                    <a:cubicBezTo>
                      <a:pt x="12511" y="11149"/>
                      <a:pt x="12500" y="11146"/>
                      <a:pt x="12492" y="11140"/>
                    </a:cubicBezTo>
                    <a:cubicBezTo>
                      <a:pt x="12336" y="11033"/>
                      <a:pt x="12131" y="10907"/>
                      <a:pt x="11888" y="10772"/>
                    </a:cubicBezTo>
                    <a:lnTo>
                      <a:pt x="11888" y="10455"/>
                    </a:lnTo>
                    <a:cubicBezTo>
                      <a:pt x="11888" y="9998"/>
                      <a:pt x="11509" y="9629"/>
                      <a:pt x="11040" y="9629"/>
                    </a:cubicBezTo>
                    <a:lnTo>
                      <a:pt x="9815" y="9629"/>
                    </a:lnTo>
                    <a:lnTo>
                      <a:pt x="9468" y="9485"/>
                    </a:lnTo>
                    <a:lnTo>
                      <a:pt x="9442" y="9564"/>
                    </a:lnTo>
                    <a:cubicBezTo>
                      <a:pt x="9383" y="9538"/>
                      <a:pt x="9326" y="9510"/>
                      <a:pt x="9267" y="9484"/>
                    </a:cubicBezTo>
                    <a:lnTo>
                      <a:pt x="9254" y="9479"/>
                    </a:lnTo>
                    <a:cubicBezTo>
                      <a:pt x="9205" y="9457"/>
                      <a:pt x="9156" y="9435"/>
                      <a:pt x="9105" y="9411"/>
                    </a:cubicBezTo>
                    <a:lnTo>
                      <a:pt x="8765" y="8895"/>
                    </a:lnTo>
                    <a:lnTo>
                      <a:pt x="8551" y="9040"/>
                    </a:lnTo>
                    <a:cubicBezTo>
                      <a:pt x="8568" y="8884"/>
                      <a:pt x="8586" y="8704"/>
                      <a:pt x="8606" y="8505"/>
                    </a:cubicBezTo>
                    <a:cubicBezTo>
                      <a:pt x="8606" y="8499"/>
                      <a:pt x="8607" y="8491"/>
                      <a:pt x="8607" y="8483"/>
                    </a:cubicBezTo>
                    <a:cubicBezTo>
                      <a:pt x="8607" y="8475"/>
                      <a:pt x="8609" y="8467"/>
                      <a:pt x="8609" y="8456"/>
                    </a:cubicBezTo>
                    <a:cubicBezTo>
                      <a:pt x="8631" y="8413"/>
                      <a:pt x="8664" y="8212"/>
                      <a:pt x="8695" y="7908"/>
                    </a:cubicBezTo>
                    <a:cubicBezTo>
                      <a:pt x="8710" y="7863"/>
                      <a:pt x="8725" y="7823"/>
                      <a:pt x="8739" y="7778"/>
                    </a:cubicBezTo>
                    <a:cubicBezTo>
                      <a:pt x="9105" y="7521"/>
                      <a:pt x="9953" y="6671"/>
                      <a:pt x="9985" y="6250"/>
                    </a:cubicBezTo>
                    <a:cubicBezTo>
                      <a:pt x="9991" y="6185"/>
                      <a:pt x="9979" y="6123"/>
                      <a:pt x="9958" y="6067"/>
                    </a:cubicBezTo>
                    <a:cubicBezTo>
                      <a:pt x="9873" y="5855"/>
                      <a:pt x="9615" y="5714"/>
                      <a:pt x="9358" y="5686"/>
                    </a:cubicBezTo>
                    <a:cubicBezTo>
                      <a:pt x="10227" y="2076"/>
                      <a:pt x="8935" y="2066"/>
                      <a:pt x="8935" y="2066"/>
                    </a:cubicBezTo>
                    <a:cubicBezTo>
                      <a:pt x="8935" y="2066"/>
                      <a:pt x="8928" y="1953"/>
                      <a:pt x="8889" y="1780"/>
                    </a:cubicBezTo>
                    <a:cubicBezTo>
                      <a:pt x="8825" y="1510"/>
                      <a:pt x="8688" y="1088"/>
                      <a:pt x="8384" y="726"/>
                    </a:cubicBezTo>
                    <a:cubicBezTo>
                      <a:pt x="8078" y="363"/>
                      <a:pt x="7607" y="54"/>
                      <a:pt x="6877" y="5"/>
                    </a:cubicBezTo>
                    <a:cubicBezTo>
                      <a:pt x="6830" y="2"/>
                      <a:pt x="6783" y="1"/>
                      <a:pt x="67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35"/>
              <p:cNvSpPr/>
              <p:nvPr/>
            </p:nvSpPr>
            <p:spPr>
              <a:xfrm>
                <a:off x="3331700" y="4888225"/>
                <a:ext cx="24445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11506" extrusionOk="0">
                    <a:moveTo>
                      <a:pt x="5076" y="1"/>
                    </a:moveTo>
                    <a:cubicBezTo>
                      <a:pt x="4967" y="1"/>
                      <a:pt x="4861" y="6"/>
                      <a:pt x="4761" y="16"/>
                    </a:cubicBezTo>
                    <a:cubicBezTo>
                      <a:pt x="3085" y="179"/>
                      <a:pt x="2238" y="1331"/>
                      <a:pt x="2574" y="2704"/>
                    </a:cubicBezTo>
                    <a:cubicBezTo>
                      <a:pt x="1861" y="4602"/>
                      <a:pt x="2778" y="7627"/>
                      <a:pt x="3286" y="7917"/>
                    </a:cubicBezTo>
                    <a:cubicBezTo>
                      <a:pt x="3687" y="7824"/>
                      <a:pt x="4027" y="7700"/>
                      <a:pt x="4325" y="7554"/>
                    </a:cubicBezTo>
                    <a:lnTo>
                      <a:pt x="4325" y="7554"/>
                    </a:lnTo>
                    <a:cubicBezTo>
                      <a:pt x="4252" y="7838"/>
                      <a:pt x="4170" y="8127"/>
                      <a:pt x="4085" y="8409"/>
                    </a:cubicBezTo>
                    <a:cubicBezTo>
                      <a:pt x="4084" y="8409"/>
                      <a:pt x="4084" y="8411"/>
                      <a:pt x="4084" y="8411"/>
                    </a:cubicBezTo>
                    <a:cubicBezTo>
                      <a:pt x="4035" y="8411"/>
                      <a:pt x="3989" y="8412"/>
                      <a:pt x="3942" y="8415"/>
                    </a:cubicBezTo>
                    <a:cubicBezTo>
                      <a:pt x="3935" y="8415"/>
                      <a:pt x="3927" y="8415"/>
                      <a:pt x="3916" y="8417"/>
                    </a:cubicBezTo>
                    <a:cubicBezTo>
                      <a:pt x="3875" y="8417"/>
                      <a:pt x="3837" y="8418"/>
                      <a:pt x="3796" y="8421"/>
                    </a:cubicBezTo>
                    <a:cubicBezTo>
                      <a:pt x="3777" y="8423"/>
                      <a:pt x="3758" y="8423"/>
                      <a:pt x="3739" y="8425"/>
                    </a:cubicBezTo>
                    <a:cubicBezTo>
                      <a:pt x="3710" y="8428"/>
                      <a:pt x="3681" y="8430"/>
                      <a:pt x="3654" y="8431"/>
                    </a:cubicBezTo>
                    <a:cubicBezTo>
                      <a:pt x="3604" y="8434"/>
                      <a:pt x="3555" y="8437"/>
                      <a:pt x="3508" y="8441"/>
                    </a:cubicBezTo>
                    <a:lnTo>
                      <a:pt x="3508" y="8454"/>
                    </a:lnTo>
                    <a:cubicBezTo>
                      <a:pt x="3473" y="8459"/>
                      <a:pt x="3438" y="8462"/>
                      <a:pt x="3405" y="8466"/>
                    </a:cubicBezTo>
                    <a:lnTo>
                      <a:pt x="3404" y="8466"/>
                    </a:lnTo>
                    <a:cubicBezTo>
                      <a:pt x="3241" y="8486"/>
                      <a:pt x="3108" y="8510"/>
                      <a:pt x="3023" y="8539"/>
                    </a:cubicBezTo>
                    <a:cubicBezTo>
                      <a:pt x="3018" y="8539"/>
                      <a:pt x="3017" y="8541"/>
                      <a:pt x="3016" y="8541"/>
                    </a:cubicBezTo>
                    <a:cubicBezTo>
                      <a:pt x="3000" y="8547"/>
                      <a:pt x="2987" y="8553"/>
                      <a:pt x="2975" y="8558"/>
                    </a:cubicBezTo>
                    <a:cubicBezTo>
                      <a:pt x="2973" y="8558"/>
                      <a:pt x="2970" y="8559"/>
                      <a:pt x="2969" y="8559"/>
                    </a:cubicBezTo>
                    <a:cubicBezTo>
                      <a:pt x="2956" y="8565"/>
                      <a:pt x="2945" y="8571"/>
                      <a:pt x="2938" y="8576"/>
                    </a:cubicBezTo>
                    <a:cubicBezTo>
                      <a:pt x="2866" y="8606"/>
                      <a:pt x="2792" y="8649"/>
                      <a:pt x="2717" y="8702"/>
                    </a:cubicBezTo>
                    <a:cubicBezTo>
                      <a:pt x="2705" y="8709"/>
                      <a:pt x="2694" y="8717"/>
                      <a:pt x="2682" y="8728"/>
                    </a:cubicBezTo>
                    <a:cubicBezTo>
                      <a:pt x="2662" y="8741"/>
                      <a:pt x="2640" y="8757"/>
                      <a:pt x="2621" y="8771"/>
                    </a:cubicBezTo>
                    <a:cubicBezTo>
                      <a:pt x="2592" y="8795"/>
                      <a:pt x="2561" y="8819"/>
                      <a:pt x="2531" y="8844"/>
                    </a:cubicBezTo>
                    <a:cubicBezTo>
                      <a:pt x="2519" y="8854"/>
                      <a:pt x="2508" y="8866"/>
                      <a:pt x="2496" y="8878"/>
                    </a:cubicBezTo>
                    <a:cubicBezTo>
                      <a:pt x="2468" y="8904"/>
                      <a:pt x="2440" y="8929"/>
                      <a:pt x="2413" y="8957"/>
                    </a:cubicBezTo>
                    <a:lnTo>
                      <a:pt x="2378" y="8993"/>
                    </a:lnTo>
                    <a:cubicBezTo>
                      <a:pt x="2341" y="9030"/>
                      <a:pt x="2306" y="9072"/>
                      <a:pt x="2270" y="9114"/>
                    </a:cubicBezTo>
                    <a:cubicBezTo>
                      <a:pt x="2243" y="9145"/>
                      <a:pt x="2215" y="9182"/>
                      <a:pt x="2188" y="9220"/>
                    </a:cubicBezTo>
                    <a:cubicBezTo>
                      <a:pt x="2182" y="9227"/>
                      <a:pt x="2176" y="9237"/>
                      <a:pt x="2171" y="9245"/>
                    </a:cubicBezTo>
                    <a:lnTo>
                      <a:pt x="575" y="9245"/>
                    </a:lnTo>
                    <a:cubicBezTo>
                      <a:pt x="257" y="9245"/>
                      <a:pt x="1" y="9509"/>
                      <a:pt x="1" y="9832"/>
                    </a:cubicBezTo>
                    <a:lnTo>
                      <a:pt x="1" y="11506"/>
                    </a:lnTo>
                    <a:lnTo>
                      <a:pt x="9772" y="11506"/>
                    </a:lnTo>
                    <a:lnTo>
                      <a:pt x="9772" y="10113"/>
                    </a:lnTo>
                    <a:cubicBezTo>
                      <a:pt x="9777" y="9634"/>
                      <a:pt x="9397" y="9245"/>
                      <a:pt x="8928" y="9245"/>
                    </a:cubicBezTo>
                    <a:lnTo>
                      <a:pt x="7504" y="9245"/>
                    </a:lnTo>
                    <a:lnTo>
                      <a:pt x="7462" y="9196"/>
                    </a:lnTo>
                    <a:cubicBezTo>
                      <a:pt x="7433" y="9158"/>
                      <a:pt x="7403" y="9118"/>
                      <a:pt x="7371" y="9084"/>
                    </a:cubicBezTo>
                    <a:cubicBezTo>
                      <a:pt x="7355" y="9067"/>
                      <a:pt x="7342" y="9049"/>
                      <a:pt x="7327" y="9033"/>
                    </a:cubicBezTo>
                    <a:cubicBezTo>
                      <a:pt x="7297" y="8999"/>
                      <a:pt x="7264" y="8968"/>
                      <a:pt x="7234" y="8939"/>
                    </a:cubicBezTo>
                    <a:cubicBezTo>
                      <a:pt x="7221" y="8926"/>
                      <a:pt x="7207" y="8911"/>
                      <a:pt x="7194" y="8901"/>
                    </a:cubicBezTo>
                    <a:cubicBezTo>
                      <a:pt x="7152" y="8865"/>
                      <a:pt x="7111" y="8831"/>
                      <a:pt x="7072" y="8802"/>
                    </a:cubicBezTo>
                    <a:cubicBezTo>
                      <a:pt x="7070" y="8798"/>
                      <a:pt x="7066" y="8796"/>
                      <a:pt x="7063" y="8795"/>
                    </a:cubicBezTo>
                    <a:cubicBezTo>
                      <a:pt x="7019" y="8762"/>
                      <a:pt x="6973" y="8733"/>
                      <a:pt x="6930" y="8709"/>
                    </a:cubicBezTo>
                    <a:cubicBezTo>
                      <a:pt x="6923" y="8705"/>
                      <a:pt x="6917" y="8703"/>
                      <a:pt x="6911" y="8701"/>
                    </a:cubicBezTo>
                    <a:cubicBezTo>
                      <a:pt x="6874" y="8680"/>
                      <a:pt x="6839" y="8666"/>
                      <a:pt x="6805" y="8652"/>
                    </a:cubicBezTo>
                    <a:cubicBezTo>
                      <a:pt x="6795" y="8650"/>
                      <a:pt x="6788" y="8646"/>
                      <a:pt x="6778" y="8644"/>
                    </a:cubicBezTo>
                    <a:cubicBezTo>
                      <a:pt x="6745" y="8632"/>
                      <a:pt x="6715" y="8624"/>
                      <a:pt x="6685" y="8622"/>
                    </a:cubicBezTo>
                    <a:cubicBezTo>
                      <a:pt x="6679" y="8620"/>
                      <a:pt x="6671" y="8620"/>
                      <a:pt x="6665" y="8617"/>
                    </a:cubicBezTo>
                    <a:cubicBezTo>
                      <a:pt x="6648" y="8615"/>
                      <a:pt x="6631" y="8614"/>
                      <a:pt x="6615" y="8614"/>
                    </a:cubicBezTo>
                    <a:cubicBezTo>
                      <a:pt x="6597" y="8614"/>
                      <a:pt x="6580" y="8615"/>
                      <a:pt x="6564" y="8618"/>
                    </a:cubicBezTo>
                    <a:cubicBezTo>
                      <a:pt x="6528" y="8605"/>
                      <a:pt x="6487" y="8593"/>
                      <a:pt x="6444" y="8582"/>
                    </a:cubicBezTo>
                    <a:cubicBezTo>
                      <a:pt x="6440" y="8581"/>
                      <a:pt x="6437" y="8581"/>
                      <a:pt x="6432" y="8577"/>
                    </a:cubicBezTo>
                    <a:cubicBezTo>
                      <a:pt x="6389" y="8569"/>
                      <a:pt x="6343" y="8556"/>
                      <a:pt x="6296" y="8547"/>
                    </a:cubicBezTo>
                    <a:lnTo>
                      <a:pt x="6293" y="8547"/>
                    </a:lnTo>
                    <a:cubicBezTo>
                      <a:pt x="6244" y="8533"/>
                      <a:pt x="6194" y="8521"/>
                      <a:pt x="6138" y="8513"/>
                    </a:cubicBezTo>
                    <a:cubicBezTo>
                      <a:pt x="6122" y="8510"/>
                      <a:pt x="6107" y="8507"/>
                      <a:pt x="6090" y="8504"/>
                    </a:cubicBezTo>
                    <a:cubicBezTo>
                      <a:pt x="6043" y="8497"/>
                      <a:pt x="5996" y="8490"/>
                      <a:pt x="5945" y="8482"/>
                    </a:cubicBezTo>
                    <a:cubicBezTo>
                      <a:pt x="5932" y="8480"/>
                      <a:pt x="5921" y="8477"/>
                      <a:pt x="5908" y="8477"/>
                    </a:cubicBezTo>
                    <a:cubicBezTo>
                      <a:pt x="5774" y="8458"/>
                      <a:pt x="5630" y="8443"/>
                      <a:pt x="5477" y="8434"/>
                    </a:cubicBezTo>
                    <a:cubicBezTo>
                      <a:pt x="5484" y="8406"/>
                      <a:pt x="5490" y="8377"/>
                      <a:pt x="5497" y="8349"/>
                    </a:cubicBezTo>
                    <a:cubicBezTo>
                      <a:pt x="5512" y="8300"/>
                      <a:pt x="5524" y="8251"/>
                      <a:pt x="5534" y="8200"/>
                    </a:cubicBezTo>
                    <a:cubicBezTo>
                      <a:pt x="5540" y="8180"/>
                      <a:pt x="5546" y="8157"/>
                      <a:pt x="5551" y="8132"/>
                    </a:cubicBezTo>
                    <a:cubicBezTo>
                      <a:pt x="5558" y="8103"/>
                      <a:pt x="5564" y="8073"/>
                      <a:pt x="5573" y="8041"/>
                    </a:cubicBezTo>
                    <a:cubicBezTo>
                      <a:pt x="5579" y="8020"/>
                      <a:pt x="5585" y="7997"/>
                      <a:pt x="5587" y="7973"/>
                    </a:cubicBezTo>
                    <a:cubicBezTo>
                      <a:pt x="5595" y="7943"/>
                      <a:pt x="5603" y="7914"/>
                      <a:pt x="5609" y="7882"/>
                    </a:cubicBezTo>
                    <a:cubicBezTo>
                      <a:pt x="5615" y="7859"/>
                      <a:pt x="5618" y="7838"/>
                      <a:pt x="5624" y="7816"/>
                    </a:cubicBezTo>
                    <a:cubicBezTo>
                      <a:pt x="5630" y="7783"/>
                      <a:pt x="5637" y="7753"/>
                      <a:pt x="5643" y="7723"/>
                    </a:cubicBezTo>
                    <a:cubicBezTo>
                      <a:pt x="5649" y="7701"/>
                      <a:pt x="5653" y="7681"/>
                      <a:pt x="5658" y="7660"/>
                    </a:cubicBezTo>
                    <a:cubicBezTo>
                      <a:pt x="5665" y="7627"/>
                      <a:pt x="5671" y="7595"/>
                      <a:pt x="5678" y="7562"/>
                    </a:cubicBezTo>
                    <a:cubicBezTo>
                      <a:pt x="5680" y="7554"/>
                      <a:pt x="5683" y="7547"/>
                      <a:pt x="5683" y="7537"/>
                    </a:cubicBezTo>
                    <a:cubicBezTo>
                      <a:pt x="5688" y="7523"/>
                      <a:pt x="5689" y="7511"/>
                      <a:pt x="5691" y="7500"/>
                    </a:cubicBezTo>
                    <a:cubicBezTo>
                      <a:pt x="5931" y="7492"/>
                      <a:pt x="6152" y="7443"/>
                      <a:pt x="6358" y="7359"/>
                    </a:cubicBezTo>
                    <a:cubicBezTo>
                      <a:pt x="6760" y="7192"/>
                      <a:pt x="7093" y="6894"/>
                      <a:pt x="7362" y="6527"/>
                    </a:cubicBezTo>
                    <a:cubicBezTo>
                      <a:pt x="8629" y="6326"/>
                      <a:pt x="9337" y="5086"/>
                      <a:pt x="9510" y="3914"/>
                    </a:cubicBezTo>
                    <a:cubicBezTo>
                      <a:pt x="9544" y="3683"/>
                      <a:pt x="9559" y="3457"/>
                      <a:pt x="9550" y="3241"/>
                    </a:cubicBezTo>
                    <a:cubicBezTo>
                      <a:pt x="9508" y="1964"/>
                      <a:pt x="8448" y="1470"/>
                      <a:pt x="7694" y="1283"/>
                    </a:cubicBezTo>
                    <a:cubicBezTo>
                      <a:pt x="7030" y="325"/>
                      <a:pt x="5934" y="1"/>
                      <a:pt x="50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35"/>
              <p:cNvSpPr/>
              <p:nvPr/>
            </p:nvSpPr>
            <p:spPr>
              <a:xfrm>
                <a:off x="1472200" y="4888200"/>
                <a:ext cx="244400" cy="28765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506" extrusionOk="0">
                    <a:moveTo>
                      <a:pt x="5073" y="1"/>
                    </a:moveTo>
                    <a:cubicBezTo>
                      <a:pt x="4965" y="1"/>
                      <a:pt x="4860" y="6"/>
                      <a:pt x="4762" y="16"/>
                    </a:cubicBezTo>
                    <a:cubicBezTo>
                      <a:pt x="3086" y="178"/>
                      <a:pt x="2239" y="1329"/>
                      <a:pt x="2574" y="2702"/>
                    </a:cubicBezTo>
                    <a:cubicBezTo>
                      <a:pt x="2449" y="3034"/>
                      <a:pt x="2375" y="3400"/>
                      <a:pt x="2340" y="3782"/>
                    </a:cubicBezTo>
                    <a:cubicBezTo>
                      <a:pt x="2313" y="4062"/>
                      <a:pt x="2307" y="4352"/>
                      <a:pt x="2319" y="4637"/>
                    </a:cubicBezTo>
                    <a:cubicBezTo>
                      <a:pt x="2381" y="6189"/>
                      <a:pt x="2933" y="7713"/>
                      <a:pt x="3288" y="7916"/>
                    </a:cubicBezTo>
                    <a:cubicBezTo>
                      <a:pt x="3686" y="7823"/>
                      <a:pt x="4029" y="7699"/>
                      <a:pt x="4325" y="7554"/>
                    </a:cubicBezTo>
                    <a:lnTo>
                      <a:pt x="4325" y="7554"/>
                    </a:lnTo>
                    <a:cubicBezTo>
                      <a:pt x="4253" y="7837"/>
                      <a:pt x="4171" y="8127"/>
                      <a:pt x="4086" y="8408"/>
                    </a:cubicBezTo>
                    <a:lnTo>
                      <a:pt x="4084" y="8410"/>
                    </a:lnTo>
                    <a:cubicBezTo>
                      <a:pt x="4037" y="8410"/>
                      <a:pt x="3990" y="8412"/>
                      <a:pt x="3944" y="8414"/>
                    </a:cubicBezTo>
                    <a:cubicBezTo>
                      <a:pt x="3935" y="8414"/>
                      <a:pt x="3928" y="8414"/>
                      <a:pt x="3917" y="8416"/>
                    </a:cubicBezTo>
                    <a:cubicBezTo>
                      <a:pt x="3876" y="8416"/>
                      <a:pt x="3838" y="8418"/>
                      <a:pt x="3798" y="8420"/>
                    </a:cubicBezTo>
                    <a:cubicBezTo>
                      <a:pt x="3777" y="8422"/>
                      <a:pt x="3758" y="8422"/>
                      <a:pt x="3740" y="8425"/>
                    </a:cubicBezTo>
                    <a:cubicBezTo>
                      <a:pt x="3711" y="8426"/>
                      <a:pt x="3681" y="8430"/>
                      <a:pt x="3655" y="8431"/>
                    </a:cubicBezTo>
                    <a:cubicBezTo>
                      <a:pt x="3604" y="8432"/>
                      <a:pt x="3555" y="8437"/>
                      <a:pt x="3509" y="8441"/>
                    </a:cubicBezTo>
                    <a:lnTo>
                      <a:pt x="3509" y="8454"/>
                    </a:lnTo>
                    <a:cubicBezTo>
                      <a:pt x="3474" y="8459"/>
                      <a:pt x="3438" y="8461"/>
                      <a:pt x="3406" y="8466"/>
                    </a:cubicBezTo>
                    <a:cubicBezTo>
                      <a:pt x="3241" y="8486"/>
                      <a:pt x="3109" y="8510"/>
                      <a:pt x="3024" y="8539"/>
                    </a:cubicBezTo>
                    <a:cubicBezTo>
                      <a:pt x="3023" y="8539"/>
                      <a:pt x="3019" y="8540"/>
                      <a:pt x="3017" y="8540"/>
                    </a:cubicBezTo>
                    <a:cubicBezTo>
                      <a:pt x="3002" y="8546"/>
                      <a:pt x="2987" y="8553"/>
                      <a:pt x="2975" y="8557"/>
                    </a:cubicBezTo>
                    <a:cubicBezTo>
                      <a:pt x="2974" y="8557"/>
                      <a:pt x="2970" y="8559"/>
                      <a:pt x="2969" y="8559"/>
                    </a:cubicBezTo>
                    <a:cubicBezTo>
                      <a:pt x="2957" y="8565"/>
                      <a:pt x="2947" y="8571"/>
                      <a:pt x="2939" y="8576"/>
                    </a:cubicBezTo>
                    <a:cubicBezTo>
                      <a:pt x="2867" y="8606"/>
                      <a:pt x="2793" y="8649"/>
                      <a:pt x="2717" y="8702"/>
                    </a:cubicBezTo>
                    <a:cubicBezTo>
                      <a:pt x="2704" y="8709"/>
                      <a:pt x="2695" y="8717"/>
                      <a:pt x="2682" y="8727"/>
                    </a:cubicBezTo>
                    <a:cubicBezTo>
                      <a:pt x="2662" y="8741"/>
                      <a:pt x="2644" y="8757"/>
                      <a:pt x="2623" y="8771"/>
                    </a:cubicBezTo>
                    <a:cubicBezTo>
                      <a:pt x="2594" y="8794"/>
                      <a:pt x="2565" y="8819"/>
                      <a:pt x="2533" y="8844"/>
                    </a:cubicBezTo>
                    <a:cubicBezTo>
                      <a:pt x="2521" y="8854"/>
                      <a:pt x="2510" y="8866"/>
                      <a:pt x="2498" y="8878"/>
                    </a:cubicBezTo>
                    <a:cubicBezTo>
                      <a:pt x="2470" y="8904"/>
                      <a:pt x="2442" y="8929"/>
                      <a:pt x="2415" y="8957"/>
                    </a:cubicBezTo>
                    <a:cubicBezTo>
                      <a:pt x="2403" y="8969"/>
                      <a:pt x="2392" y="8979"/>
                      <a:pt x="2381" y="8991"/>
                    </a:cubicBezTo>
                    <a:cubicBezTo>
                      <a:pt x="2345" y="9030"/>
                      <a:pt x="2308" y="9070"/>
                      <a:pt x="2271" y="9113"/>
                    </a:cubicBezTo>
                    <a:cubicBezTo>
                      <a:pt x="2243" y="9143"/>
                      <a:pt x="2216" y="9182"/>
                      <a:pt x="2188" y="9220"/>
                    </a:cubicBezTo>
                    <a:cubicBezTo>
                      <a:pt x="2182" y="9227"/>
                      <a:pt x="2176" y="9237"/>
                      <a:pt x="2173" y="9245"/>
                    </a:cubicBezTo>
                    <a:lnTo>
                      <a:pt x="575" y="9245"/>
                    </a:lnTo>
                    <a:cubicBezTo>
                      <a:pt x="258" y="9245"/>
                      <a:pt x="1" y="9508"/>
                      <a:pt x="1" y="9832"/>
                    </a:cubicBezTo>
                    <a:lnTo>
                      <a:pt x="1" y="11505"/>
                    </a:lnTo>
                    <a:lnTo>
                      <a:pt x="9774" y="11505"/>
                    </a:lnTo>
                    <a:lnTo>
                      <a:pt x="9774" y="10113"/>
                    </a:lnTo>
                    <a:cubicBezTo>
                      <a:pt x="9776" y="9635"/>
                      <a:pt x="9397" y="9246"/>
                      <a:pt x="8925" y="9246"/>
                    </a:cubicBezTo>
                    <a:lnTo>
                      <a:pt x="7501" y="9246"/>
                    </a:lnTo>
                    <a:lnTo>
                      <a:pt x="7459" y="9197"/>
                    </a:lnTo>
                    <a:cubicBezTo>
                      <a:pt x="7430" y="9159"/>
                      <a:pt x="7400" y="9119"/>
                      <a:pt x="7370" y="9085"/>
                    </a:cubicBezTo>
                    <a:cubicBezTo>
                      <a:pt x="7355" y="9068"/>
                      <a:pt x="7339" y="9050"/>
                      <a:pt x="7322" y="9034"/>
                    </a:cubicBezTo>
                    <a:cubicBezTo>
                      <a:pt x="7292" y="9000"/>
                      <a:pt x="7260" y="8969"/>
                      <a:pt x="7230" y="8940"/>
                    </a:cubicBezTo>
                    <a:cubicBezTo>
                      <a:pt x="7216" y="8927"/>
                      <a:pt x="7203" y="8912"/>
                      <a:pt x="7188" y="8902"/>
                    </a:cubicBezTo>
                    <a:cubicBezTo>
                      <a:pt x="7148" y="8866"/>
                      <a:pt x="7107" y="8832"/>
                      <a:pt x="7067" y="8803"/>
                    </a:cubicBezTo>
                    <a:cubicBezTo>
                      <a:pt x="7066" y="8799"/>
                      <a:pt x="7061" y="8797"/>
                      <a:pt x="7060" y="8796"/>
                    </a:cubicBezTo>
                    <a:cubicBezTo>
                      <a:pt x="7012" y="8763"/>
                      <a:pt x="6969" y="8734"/>
                      <a:pt x="6926" y="8710"/>
                    </a:cubicBezTo>
                    <a:cubicBezTo>
                      <a:pt x="6919" y="8706"/>
                      <a:pt x="6913" y="8704"/>
                      <a:pt x="6907" y="8702"/>
                    </a:cubicBezTo>
                    <a:cubicBezTo>
                      <a:pt x="6870" y="8681"/>
                      <a:pt x="6835" y="8667"/>
                      <a:pt x="6800" y="8653"/>
                    </a:cubicBezTo>
                    <a:cubicBezTo>
                      <a:pt x="6792" y="8651"/>
                      <a:pt x="6784" y="8647"/>
                      <a:pt x="6774" y="8645"/>
                    </a:cubicBezTo>
                    <a:cubicBezTo>
                      <a:pt x="6741" y="8633"/>
                      <a:pt x="6711" y="8625"/>
                      <a:pt x="6681" y="8623"/>
                    </a:cubicBezTo>
                    <a:cubicBezTo>
                      <a:pt x="6674" y="8621"/>
                      <a:pt x="6666" y="8621"/>
                      <a:pt x="6660" y="8618"/>
                    </a:cubicBezTo>
                    <a:cubicBezTo>
                      <a:pt x="6644" y="8616"/>
                      <a:pt x="6627" y="8615"/>
                      <a:pt x="6611" y="8615"/>
                    </a:cubicBezTo>
                    <a:cubicBezTo>
                      <a:pt x="6594" y="8615"/>
                      <a:pt x="6576" y="8616"/>
                      <a:pt x="6560" y="8619"/>
                    </a:cubicBezTo>
                    <a:cubicBezTo>
                      <a:pt x="6524" y="8606"/>
                      <a:pt x="6482" y="8594"/>
                      <a:pt x="6440" y="8583"/>
                    </a:cubicBezTo>
                    <a:cubicBezTo>
                      <a:pt x="6435" y="8582"/>
                      <a:pt x="6433" y="8582"/>
                      <a:pt x="6428" y="8578"/>
                    </a:cubicBezTo>
                    <a:cubicBezTo>
                      <a:pt x="6385" y="8570"/>
                      <a:pt x="6338" y="8557"/>
                      <a:pt x="6292" y="8548"/>
                    </a:cubicBezTo>
                    <a:cubicBezTo>
                      <a:pt x="6243" y="8534"/>
                      <a:pt x="6187" y="8522"/>
                      <a:pt x="6134" y="8514"/>
                    </a:cubicBezTo>
                    <a:cubicBezTo>
                      <a:pt x="6118" y="8511"/>
                      <a:pt x="6103" y="8508"/>
                      <a:pt x="6089" y="8505"/>
                    </a:cubicBezTo>
                    <a:cubicBezTo>
                      <a:pt x="6074" y="8504"/>
                      <a:pt x="6056" y="8499"/>
                      <a:pt x="6040" y="8498"/>
                    </a:cubicBezTo>
                    <a:cubicBezTo>
                      <a:pt x="6010" y="8492"/>
                      <a:pt x="5977" y="8489"/>
                      <a:pt x="5943" y="8483"/>
                    </a:cubicBezTo>
                    <a:cubicBezTo>
                      <a:pt x="5930" y="8481"/>
                      <a:pt x="5917" y="8478"/>
                      <a:pt x="5905" y="8478"/>
                    </a:cubicBezTo>
                    <a:cubicBezTo>
                      <a:pt x="5772" y="8459"/>
                      <a:pt x="5627" y="8444"/>
                      <a:pt x="5474" y="8435"/>
                    </a:cubicBezTo>
                    <a:cubicBezTo>
                      <a:pt x="5481" y="8407"/>
                      <a:pt x="5488" y="8378"/>
                      <a:pt x="5496" y="8350"/>
                    </a:cubicBezTo>
                    <a:cubicBezTo>
                      <a:pt x="5509" y="8301"/>
                      <a:pt x="5521" y="8252"/>
                      <a:pt x="5533" y="8201"/>
                    </a:cubicBezTo>
                    <a:cubicBezTo>
                      <a:pt x="5538" y="8181"/>
                      <a:pt x="5542" y="8158"/>
                      <a:pt x="5548" y="8133"/>
                    </a:cubicBezTo>
                    <a:cubicBezTo>
                      <a:pt x="5556" y="8104"/>
                      <a:pt x="5564" y="8074"/>
                      <a:pt x="5570" y="8042"/>
                    </a:cubicBezTo>
                    <a:cubicBezTo>
                      <a:pt x="5576" y="8021"/>
                      <a:pt x="5582" y="7998"/>
                      <a:pt x="5587" y="7974"/>
                    </a:cubicBezTo>
                    <a:cubicBezTo>
                      <a:pt x="5593" y="7944"/>
                      <a:pt x="5600" y="7915"/>
                      <a:pt x="5606" y="7883"/>
                    </a:cubicBezTo>
                    <a:cubicBezTo>
                      <a:pt x="5612" y="7860"/>
                      <a:pt x="5618" y="7839"/>
                      <a:pt x="5621" y="7817"/>
                    </a:cubicBezTo>
                    <a:cubicBezTo>
                      <a:pt x="5629" y="7784"/>
                      <a:pt x="5635" y="7754"/>
                      <a:pt x="5643" y="7724"/>
                    </a:cubicBezTo>
                    <a:cubicBezTo>
                      <a:pt x="5648" y="7702"/>
                      <a:pt x="5650" y="7682"/>
                      <a:pt x="5655" y="7661"/>
                    </a:cubicBezTo>
                    <a:cubicBezTo>
                      <a:pt x="5662" y="7628"/>
                      <a:pt x="5669" y="7596"/>
                      <a:pt x="5676" y="7563"/>
                    </a:cubicBezTo>
                    <a:cubicBezTo>
                      <a:pt x="5678" y="7555"/>
                      <a:pt x="5680" y="7548"/>
                      <a:pt x="5682" y="7538"/>
                    </a:cubicBezTo>
                    <a:cubicBezTo>
                      <a:pt x="5684" y="7524"/>
                      <a:pt x="5686" y="7512"/>
                      <a:pt x="5688" y="7501"/>
                    </a:cubicBezTo>
                    <a:cubicBezTo>
                      <a:pt x="5809" y="7495"/>
                      <a:pt x="5928" y="7482"/>
                      <a:pt x="6040" y="7458"/>
                    </a:cubicBezTo>
                    <a:cubicBezTo>
                      <a:pt x="6152" y="7435"/>
                      <a:pt x="6255" y="7402"/>
                      <a:pt x="6356" y="7360"/>
                    </a:cubicBezTo>
                    <a:cubicBezTo>
                      <a:pt x="6761" y="7193"/>
                      <a:pt x="7091" y="6895"/>
                      <a:pt x="7361" y="6528"/>
                    </a:cubicBezTo>
                    <a:cubicBezTo>
                      <a:pt x="8875" y="6286"/>
                      <a:pt x="9592" y="4562"/>
                      <a:pt x="9550" y="3242"/>
                    </a:cubicBezTo>
                    <a:cubicBezTo>
                      <a:pt x="9507" y="1965"/>
                      <a:pt x="8446" y="1471"/>
                      <a:pt x="7696" y="1284"/>
                    </a:cubicBezTo>
                    <a:cubicBezTo>
                      <a:pt x="7203" y="572"/>
                      <a:pt x="6469" y="210"/>
                      <a:pt x="5773" y="70"/>
                    </a:cubicBezTo>
                    <a:cubicBezTo>
                      <a:pt x="5531" y="22"/>
                      <a:pt x="5294" y="1"/>
                      <a:pt x="50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35"/>
              <p:cNvSpPr/>
              <p:nvPr/>
            </p:nvSpPr>
            <p:spPr>
              <a:xfrm>
                <a:off x="2758175" y="4795875"/>
                <a:ext cx="39565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6" h="15204" extrusionOk="0">
                    <a:moveTo>
                      <a:pt x="8824" y="0"/>
                    </a:moveTo>
                    <a:cubicBezTo>
                      <a:pt x="8342" y="0"/>
                      <a:pt x="7090" y="567"/>
                      <a:pt x="6554" y="982"/>
                    </a:cubicBezTo>
                    <a:cubicBezTo>
                      <a:pt x="6738" y="761"/>
                      <a:pt x="6922" y="452"/>
                      <a:pt x="6636" y="347"/>
                    </a:cubicBezTo>
                    <a:cubicBezTo>
                      <a:pt x="6605" y="336"/>
                      <a:pt x="6562" y="330"/>
                      <a:pt x="6512" y="330"/>
                    </a:cubicBezTo>
                    <a:cubicBezTo>
                      <a:pt x="5989" y="330"/>
                      <a:pt x="4561" y="977"/>
                      <a:pt x="4368" y="3145"/>
                    </a:cubicBezTo>
                    <a:lnTo>
                      <a:pt x="4368" y="3147"/>
                    </a:lnTo>
                    <a:cubicBezTo>
                      <a:pt x="4360" y="3240"/>
                      <a:pt x="4354" y="3336"/>
                      <a:pt x="4351" y="3434"/>
                    </a:cubicBezTo>
                    <a:lnTo>
                      <a:pt x="4351" y="3441"/>
                    </a:lnTo>
                    <a:cubicBezTo>
                      <a:pt x="4346" y="3539"/>
                      <a:pt x="4346" y="3635"/>
                      <a:pt x="4346" y="3738"/>
                    </a:cubicBezTo>
                    <a:cubicBezTo>
                      <a:pt x="4348" y="3745"/>
                      <a:pt x="4348" y="3755"/>
                      <a:pt x="4348" y="3763"/>
                    </a:cubicBezTo>
                    <a:cubicBezTo>
                      <a:pt x="4349" y="3861"/>
                      <a:pt x="4352" y="3957"/>
                      <a:pt x="4360" y="4059"/>
                    </a:cubicBezTo>
                    <a:cubicBezTo>
                      <a:pt x="4360" y="4078"/>
                      <a:pt x="4361" y="4096"/>
                      <a:pt x="4364" y="4115"/>
                    </a:cubicBezTo>
                    <a:cubicBezTo>
                      <a:pt x="4370" y="4207"/>
                      <a:pt x="4378" y="4303"/>
                      <a:pt x="4391" y="4399"/>
                    </a:cubicBezTo>
                    <a:cubicBezTo>
                      <a:pt x="4392" y="4429"/>
                      <a:pt x="4398" y="4462"/>
                      <a:pt x="4403" y="4492"/>
                    </a:cubicBezTo>
                    <a:cubicBezTo>
                      <a:pt x="4411" y="4579"/>
                      <a:pt x="4423" y="4669"/>
                      <a:pt x="4437" y="4760"/>
                    </a:cubicBezTo>
                    <a:cubicBezTo>
                      <a:pt x="4443" y="4807"/>
                      <a:pt x="4453" y="4857"/>
                      <a:pt x="4460" y="4906"/>
                    </a:cubicBezTo>
                    <a:cubicBezTo>
                      <a:pt x="4473" y="4983"/>
                      <a:pt x="4488" y="5061"/>
                      <a:pt x="4502" y="5141"/>
                    </a:cubicBezTo>
                    <a:cubicBezTo>
                      <a:pt x="4516" y="5213"/>
                      <a:pt x="4533" y="5288"/>
                      <a:pt x="4550" y="5361"/>
                    </a:cubicBezTo>
                    <a:cubicBezTo>
                      <a:pt x="4563" y="5423"/>
                      <a:pt x="4575" y="5483"/>
                      <a:pt x="4591" y="5545"/>
                    </a:cubicBezTo>
                    <a:cubicBezTo>
                      <a:pt x="4624" y="5685"/>
                      <a:pt x="4660" y="5828"/>
                      <a:pt x="4698" y="5975"/>
                    </a:cubicBezTo>
                    <a:lnTo>
                      <a:pt x="4761" y="6016"/>
                    </a:lnTo>
                    <a:cubicBezTo>
                      <a:pt x="4607" y="7179"/>
                      <a:pt x="4562" y="8319"/>
                      <a:pt x="4557" y="9032"/>
                    </a:cubicBezTo>
                    <a:cubicBezTo>
                      <a:pt x="4556" y="9476"/>
                      <a:pt x="4569" y="9754"/>
                      <a:pt x="4583" y="9774"/>
                    </a:cubicBezTo>
                    <a:cubicBezTo>
                      <a:pt x="4609" y="9810"/>
                      <a:pt x="4981" y="9973"/>
                      <a:pt x="5425" y="10136"/>
                    </a:cubicBezTo>
                    <a:lnTo>
                      <a:pt x="5390" y="10324"/>
                    </a:lnTo>
                    <a:lnTo>
                      <a:pt x="5357" y="10312"/>
                    </a:lnTo>
                    <a:lnTo>
                      <a:pt x="4916" y="10877"/>
                    </a:lnTo>
                    <a:lnTo>
                      <a:pt x="4945" y="10903"/>
                    </a:lnTo>
                    <a:lnTo>
                      <a:pt x="4829" y="10953"/>
                    </a:lnTo>
                    <a:lnTo>
                      <a:pt x="4834" y="10957"/>
                    </a:lnTo>
                    <a:cubicBezTo>
                      <a:pt x="4758" y="10983"/>
                      <a:pt x="4683" y="11007"/>
                      <a:pt x="4611" y="11040"/>
                    </a:cubicBezTo>
                    <a:cubicBezTo>
                      <a:pt x="4496" y="11074"/>
                      <a:pt x="4386" y="11113"/>
                      <a:pt x="4278" y="11153"/>
                    </a:cubicBezTo>
                    <a:cubicBezTo>
                      <a:pt x="4261" y="11162"/>
                      <a:pt x="4242" y="11168"/>
                      <a:pt x="4227" y="11175"/>
                    </a:cubicBezTo>
                    <a:cubicBezTo>
                      <a:pt x="4115" y="11217"/>
                      <a:pt x="4009" y="11260"/>
                      <a:pt x="3907" y="11309"/>
                    </a:cubicBezTo>
                    <a:cubicBezTo>
                      <a:pt x="2341" y="12034"/>
                      <a:pt x="1059" y="13466"/>
                      <a:pt x="0" y="15203"/>
                    </a:cubicBezTo>
                    <a:lnTo>
                      <a:pt x="15826" y="15203"/>
                    </a:lnTo>
                    <a:cubicBezTo>
                      <a:pt x="15550" y="14746"/>
                      <a:pt x="15262" y="14293"/>
                      <a:pt x="14970" y="13865"/>
                    </a:cubicBezTo>
                    <a:cubicBezTo>
                      <a:pt x="14082" y="12560"/>
                      <a:pt x="13162" y="11457"/>
                      <a:pt x="12681" y="11152"/>
                    </a:cubicBezTo>
                    <a:cubicBezTo>
                      <a:pt x="12633" y="11123"/>
                      <a:pt x="12581" y="11095"/>
                      <a:pt x="12520" y="11067"/>
                    </a:cubicBezTo>
                    <a:cubicBezTo>
                      <a:pt x="12514" y="11062"/>
                      <a:pt x="12511" y="11061"/>
                      <a:pt x="12505" y="11059"/>
                    </a:cubicBezTo>
                    <a:cubicBezTo>
                      <a:pt x="12463" y="11042"/>
                      <a:pt x="12423" y="11023"/>
                      <a:pt x="12378" y="11005"/>
                    </a:cubicBezTo>
                    <a:cubicBezTo>
                      <a:pt x="12372" y="11004"/>
                      <a:pt x="12365" y="10999"/>
                      <a:pt x="12358" y="10997"/>
                    </a:cubicBezTo>
                    <a:cubicBezTo>
                      <a:pt x="12310" y="10980"/>
                      <a:pt x="12260" y="10961"/>
                      <a:pt x="12208" y="10943"/>
                    </a:cubicBezTo>
                    <a:cubicBezTo>
                      <a:pt x="12202" y="10940"/>
                      <a:pt x="12196" y="10938"/>
                      <a:pt x="12191" y="10937"/>
                    </a:cubicBezTo>
                    <a:cubicBezTo>
                      <a:pt x="12136" y="10920"/>
                      <a:pt x="12079" y="10901"/>
                      <a:pt x="12020" y="10884"/>
                    </a:cubicBezTo>
                    <a:cubicBezTo>
                      <a:pt x="12015" y="10884"/>
                      <a:pt x="12011" y="10883"/>
                      <a:pt x="12006" y="10880"/>
                    </a:cubicBezTo>
                    <a:cubicBezTo>
                      <a:pt x="11944" y="10864"/>
                      <a:pt x="11879" y="10847"/>
                      <a:pt x="11813" y="10830"/>
                    </a:cubicBezTo>
                    <a:cubicBezTo>
                      <a:pt x="11809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3" y="10763"/>
                      <a:pt x="11427" y="10748"/>
                      <a:pt x="11345" y="10731"/>
                    </a:cubicBezTo>
                    <a:lnTo>
                      <a:pt x="11340" y="10731"/>
                    </a:lnTo>
                    <a:cubicBezTo>
                      <a:pt x="11259" y="10716"/>
                      <a:pt x="11174" y="10702"/>
                      <a:pt x="11089" y="10689"/>
                    </a:cubicBezTo>
                    <a:lnTo>
                      <a:pt x="11088" y="10689"/>
                    </a:lnTo>
                    <a:cubicBezTo>
                      <a:pt x="11082" y="10689"/>
                      <a:pt x="11075" y="10688"/>
                      <a:pt x="11071" y="10688"/>
                    </a:cubicBezTo>
                    <a:cubicBezTo>
                      <a:pt x="10988" y="10673"/>
                      <a:pt x="10907" y="10661"/>
                      <a:pt x="10821" y="10651"/>
                    </a:cubicBezTo>
                    <a:lnTo>
                      <a:pt x="10702" y="10628"/>
                    </a:lnTo>
                    <a:lnTo>
                      <a:pt x="10741" y="10592"/>
                    </a:lnTo>
                    <a:lnTo>
                      <a:pt x="10129" y="9923"/>
                    </a:lnTo>
                    <a:lnTo>
                      <a:pt x="10064" y="9958"/>
                    </a:lnTo>
                    <a:lnTo>
                      <a:pt x="9994" y="9434"/>
                    </a:lnTo>
                    <a:lnTo>
                      <a:pt x="9959" y="9182"/>
                    </a:lnTo>
                    <a:cubicBezTo>
                      <a:pt x="9996" y="8986"/>
                      <a:pt x="10036" y="8788"/>
                      <a:pt x="10074" y="8595"/>
                    </a:cubicBezTo>
                    <a:cubicBezTo>
                      <a:pt x="10238" y="7748"/>
                      <a:pt x="10393" y="6928"/>
                      <a:pt x="10525" y="6182"/>
                    </a:cubicBezTo>
                    <a:cubicBezTo>
                      <a:pt x="10555" y="6013"/>
                      <a:pt x="10583" y="5851"/>
                      <a:pt x="10610" y="5692"/>
                    </a:cubicBezTo>
                    <a:cubicBezTo>
                      <a:pt x="10623" y="5613"/>
                      <a:pt x="10638" y="5535"/>
                      <a:pt x="10651" y="5459"/>
                    </a:cubicBezTo>
                    <a:cubicBezTo>
                      <a:pt x="10701" y="5149"/>
                      <a:pt x="10749" y="4861"/>
                      <a:pt x="10787" y="4596"/>
                    </a:cubicBezTo>
                    <a:cubicBezTo>
                      <a:pt x="10797" y="4530"/>
                      <a:pt x="10808" y="4467"/>
                      <a:pt x="10815" y="4403"/>
                    </a:cubicBezTo>
                    <a:cubicBezTo>
                      <a:pt x="10924" y="3647"/>
                      <a:pt x="10970" y="3118"/>
                      <a:pt x="10927" y="2947"/>
                    </a:cubicBezTo>
                    <a:cubicBezTo>
                      <a:pt x="10894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4" y="2439"/>
                      <a:pt x="10651" y="2403"/>
                      <a:pt x="10627" y="2373"/>
                    </a:cubicBezTo>
                    <a:cubicBezTo>
                      <a:pt x="10598" y="2335"/>
                      <a:pt x="10571" y="2295"/>
                      <a:pt x="10543" y="2261"/>
                    </a:cubicBezTo>
                    <a:cubicBezTo>
                      <a:pt x="10389" y="2062"/>
                      <a:pt x="10249" y="1920"/>
                      <a:pt x="10249" y="1920"/>
                    </a:cubicBezTo>
                    <a:cubicBezTo>
                      <a:pt x="10249" y="1920"/>
                      <a:pt x="11982" y="1149"/>
                      <a:pt x="11631" y="435"/>
                    </a:cubicBezTo>
                    <a:cubicBezTo>
                      <a:pt x="11546" y="262"/>
                      <a:pt x="11307" y="196"/>
                      <a:pt x="10996" y="196"/>
                    </a:cubicBezTo>
                    <a:cubicBezTo>
                      <a:pt x="10025" y="196"/>
                      <a:pt x="8339" y="833"/>
                      <a:pt x="8339" y="833"/>
                    </a:cubicBezTo>
                    <a:cubicBezTo>
                      <a:pt x="8339" y="833"/>
                      <a:pt x="9398" y="92"/>
                      <a:pt x="8898" y="6"/>
                    </a:cubicBezTo>
                    <a:cubicBezTo>
                      <a:pt x="8876" y="2"/>
                      <a:pt x="8851" y="0"/>
                      <a:pt x="882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35"/>
              <p:cNvSpPr/>
              <p:nvPr/>
            </p:nvSpPr>
            <p:spPr>
              <a:xfrm>
                <a:off x="1802300" y="4821875"/>
                <a:ext cx="395675" cy="35385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14154" extrusionOk="0">
                    <a:moveTo>
                      <a:pt x="8994" y="0"/>
                    </a:moveTo>
                    <a:cubicBezTo>
                      <a:pt x="8456" y="0"/>
                      <a:pt x="7899" y="97"/>
                      <a:pt x="7393" y="226"/>
                    </a:cubicBezTo>
                    <a:cubicBezTo>
                      <a:pt x="6377" y="486"/>
                      <a:pt x="5571" y="875"/>
                      <a:pt x="5571" y="875"/>
                    </a:cubicBezTo>
                    <a:cubicBezTo>
                      <a:pt x="5571" y="875"/>
                      <a:pt x="5432" y="1017"/>
                      <a:pt x="5277" y="1216"/>
                    </a:cubicBezTo>
                    <a:cubicBezTo>
                      <a:pt x="5249" y="1252"/>
                      <a:pt x="5223" y="1289"/>
                      <a:pt x="5195" y="1329"/>
                    </a:cubicBezTo>
                    <a:cubicBezTo>
                      <a:pt x="5172" y="1360"/>
                      <a:pt x="5147" y="1394"/>
                      <a:pt x="5126" y="1428"/>
                    </a:cubicBezTo>
                    <a:cubicBezTo>
                      <a:pt x="5105" y="1457"/>
                      <a:pt x="5089" y="1485"/>
                      <a:pt x="5071" y="1514"/>
                    </a:cubicBezTo>
                    <a:cubicBezTo>
                      <a:pt x="4993" y="1642"/>
                      <a:pt x="4925" y="1775"/>
                      <a:pt x="4895" y="1902"/>
                    </a:cubicBezTo>
                    <a:cubicBezTo>
                      <a:pt x="4850" y="2073"/>
                      <a:pt x="4896" y="2602"/>
                      <a:pt x="5005" y="3359"/>
                    </a:cubicBezTo>
                    <a:cubicBezTo>
                      <a:pt x="5014" y="3422"/>
                      <a:pt x="5025" y="3486"/>
                      <a:pt x="5034" y="3551"/>
                    </a:cubicBezTo>
                    <a:cubicBezTo>
                      <a:pt x="5072" y="3817"/>
                      <a:pt x="5119" y="4104"/>
                      <a:pt x="5169" y="4414"/>
                    </a:cubicBezTo>
                    <a:cubicBezTo>
                      <a:pt x="5183" y="4490"/>
                      <a:pt x="5196" y="4569"/>
                      <a:pt x="5211" y="4648"/>
                    </a:cubicBezTo>
                    <a:cubicBezTo>
                      <a:pt x="5237" y="4806"/>
                      <a:pt x="5266" y="4969"/>
                      <a:pt x="5296" y="5137"/>
                    </a:cubicBezTo>
                    <a:cubicBezTo>
                      <a:pt x="5456" y="6053"/>
                      <a:pt x="5654" y="7085"/>
                      <a:pt x="5862" y="8137"/>
                    </a:cubicBezTo>
                    <a:lnTo>
                      <a:pt x="5827" y="8390"/>
                    </a:lnTo>
                    <a:lnTo>
                      <a:pt x="5755" y="8914"/>
                    </a:lnTo>
                    <a:lnTo>
                      <a:pt x="5692" y="8878"/>
                    </a:lnTo>
                    <a:lnTo>
                      <a:pt x="5133" y="9487"/>
                    </a:lnTo>
                    <a:lnTo>
                      <a:pt x="5081" y="9546"/>
                    </a:lnTo>
                    <a:lnTo>
                      <a:pt x="5119" y="9582"/>
                    </a:lnTo>
                    <a:lnTo>
                      <a:pt x="5004" y="9605"/>
                    </a:lnTo>
                    <a:lnTo>
                      <a:pt x="5002" y="9605"/>
                    </a:lnTo>
                    <a:cubicBezTo>
                      <a:pt x="4910" y="9617"/>
                      <a:pt x="4823" y="9631"/>
                      <a:pt x="4734" y="9643"/>
                    </a:cubicBezTo>
                    <a:cubicBezTo>
                      <a:pt x="4648" y="9656"/>
                      <a:pt x="4563" y="9669"/>
                      <a:pt x="4481" y="9685"/>
                    </a:cubicBezTo>
                    <a:lnTo>
                      <a:pt x="4477" y="9685"/>
                    </a:lnTo>
                    <a:cubicBezTo>
                      <a:pt x="4394" y="9700"/>
                      <a:pt x="4319" y="9716"/>
                      <a:pt x="4241" y="9733"/>
                    </a:cubicBezTo>
                    <a:cubicBezTo>
                      <a:pt x="4240" y="9733"/>
                      <a:pt x="4236" y="9733"/>
                      <a:pt x="4235" y="9734"/>
                    </a:cubicBezTo>
                    <a:cubicBezTo>
                      <a:pt x="4162" y="9748"/>
                      <a:pt x="4089" y="9764"/>
                      <a:pt x="4021" y="9782"/>
                    </a:cubicBezTo>
                    <a:cubicBezTo>
                      <a:pt x="4016" y="9782"/>
                      <a:pt x="4014" y="9784"/>
                      <a:pt x="4009" y="9784"/>
                    </a:cubicBezTo>
                    <a:cubicBezTo>
                      <a:pt x="3943" y="9801"/>
                      <a:pt x="3880" y="9818"/>
                      <a:pt x="3817" y="9834"/>
                    </a:cubicBezTo>
                    <a:cubicBezTo>
                      <a:pt x="3811" y="9836"/>
                      <a:pt x="3805" y="9838"/>
                      <a:pt x="3802" y="9838"/>
                    </a:cubicBezTo>
                    <a:cubicBezTo>
                      <a:pt x="3743" y="9855"/>
                      <a:pt x="3687" y="9874"/>
                      <a:pt x="3631" y="9891"/>
                    </a:cubicBezTo>
                    <a:cubicBezTo>
                      <a:pt x="3625" y="9892"/>
                      <a:pt x="3619" y="9894"/>
                      <a:pt x="3614" y="9897"/>
                    </a:cubicBezTo>
                    <a:cubicBezTo>
                      <a:pt x="3562" y="9913"/>
                      <a:pt x="3510" y="9933"/>
                      <a:pt x="3464" y="9951"/>
                    </a:cubicBezTo>
                    <a:cubicBezTo>
                      <a:pt x="3457" y="9953"/>
                      <a:pt x="3451" y="9957"/>
                      <a:pt x="3444" y="9959"/>
                    </a:cubicBezTo>
                    <a:cubicBezTo>
                      <a:pt x="3400" y="9976"/>
                      <a:pt x="3359" y="9995"/>
                      <a:pt x="3317" y="10013"/>
                    </a:cubicBezTo>
                    <a:cubicBezTo>
                      <a:pt x="3312" y="10015"/>
                      <a:pt x="3305" y="10018"/>
                      <a:pt x="3303" y="10021"/>
                    </a:cubicBezTo>
                    <a:cubicBezTo>
                      <a:pt x="3244" y="10049"/>
                      <a:pt x="3188" y="10077"/>
                      <a:pt x="3145" y="10106"/>
                    </a:cubicBezTo>
                    <a:cubicBezTo>
                      <a:pt x="2831" y="10305"/>
                      <a:pt x="2332" y="10842"/>
                      <a:pt x="1775" y="11553"/>
                    </a:cubicBezTo>
                    <a:cubicBezTo>
                      <a:pt x="1197" y="12293"/>
                      <a:pt x="559" y="13222"/>
                      <a:pt x="1" y="14154"/>
                    </a:cubicBezTo>
                    <a:lnTo>
                      <a:pt x="15827" y="14154"/>
                    </a:lnTo>
                    <a:cubicBezTo>
                      <a:pt x="15554" y="13712"/>
                      <a:pt x="15269" y="13288"/>
                      <a:pt x="14967" y="12890"/>
                    </a:cubicBezTo>
                    <a:cubicBezTo>
                      <a:pt x="14090" y="11734"/>
                      <a:pt x="13081" y="10804"/>
                      <a:pt x="11917" y="10264"/>
                    </a:cubicBezTo>
                    <a:cubicBezTo>
                      <a:pt x="11814" y="10215"/>
                      <a:pt x="11707" y="10173"/>
                      <a:pt x="11598" y="10130"/>
                    </a:cubicBezTo>
                    <a:cubicBezTo>
                      <a:pt x="11581" y="10123"/>
                      <a:pt x="11562" y="10117"/>
                      <a:pt x="11547" y="10109"/>
                    </a:cubicBezTo>
                    <a:cubicBezTo>
                      <a:pt x="11439" y="10068"/>
                      <a:pt x="11328" y="10030"/>
                      <a:pt x="11214" y="9995"/>
                    </a:cubicBezTo>
                    <a:cubicBezTo>
                      <a:pt x="11142" y="9965"/>
                      <a:pt x="11067" y="9939"/>
                      <a:pt x="10994" y="9913"/>
                    </a:cubicBezTo>
                    <a:lnTo>
                      <a:pt x="10995" y="9909"/>
                    </a:lnTo>
                    <a:lnTo>
                      <a:pt x="10880" y="9858"/>
                    </a:lnTo>
                    <a:lnTo>
                      <a:pt x="10909" y="9832"/>
                    </a:lnTo>
                    <a:lnTo>
                      <a:pt x="10469" y="9267"/>
                    </a:lnTo>
                    <a:lnTo>
                      <a:pt x="10434" y="9279"/>
                    </a:lnTo>
                    <a:lnTo>
                      <a:pt x="10400" y="9091"/>
                    </a:lnTo>
                    <a:cubicBezTo>
                      <a:pt x="10843" y="8928"/>
                      <a:pt x="11216" y="8767"/>
                      <a:pt x="11242" y="8730"/>
                    </a:cubicBezTo>
                    <a:cubicBezTo>
                      <a:pt x="11277" y="8678"/>
                      <a:pt x="11312" y="6853"/>
                      <a:pt x="11063" y="4971"/>
                    </a:cubicBezTo>
                    <a:lnTo>
                      <a:pt x="11125" y="4930"/>
                    </a:lnTo>
                    <a:cubicBezTo>
                      <a:pt x="11166" y="4783"/>
                      <a:pt x="11202" y="4641"/>
                      <a:pt x="11233" y="4501"/>
                    </a:cubicBezTo>
                    <a:cubicBezTo>
                      <a:pt x="11248" y="4438"/>
                      <a:pt x="11260" y="4380"/>
                      <a:pt x="11274" y="4316"/>
                    </a:cubicBezTo>
                    <a:cubicBezTo>
                      <a:pt x="11289" y="4244"/>
                      <a:pt x="11307" y="4168"/>
                      <a:pt x="11321" y="4097"/>
                    </a:cubicBezTo>
                    <a:cubicBezTo>
                      <a:pt x="11338" y="4015"/>
                      <a:pt x="11350" y="3939"/>
                      <a:pt x="11363" y="3861"/>
                    </a:cubicBezTo>
                    <a:cubicBezTo>
                      <a:pt x="11372" y="3812"/>
                      <a:pt x="11380" y="3762"/>
                      <a:pt x="11390" y="3715"/>
                    </a:cubicBezTo>
                    <a:cubicBezTo>
                      <a:pt x="11403" y="3624"/>
                      <a:pt x="11412" y="3536"/>
                      <a:pt x="11424" y="3448"/>
                    </a:cubicBezTo>
                    <a:cubicBezTo>
                      <a:pt x="11426" y="3417"/>
                      <a:pt x="11432" y="3384"/>
                      <a:pt x="11436" y="3354"/>
                    </a:cubicBezTo>
                    <a:cubicBezTo>
                      <a:pt x="11446" y="3257"/>
                      <a:pt x="11453" y="3162"/>
                      <a:pt x="11459" y="3070"/>
                    </a:cubicBezTo>
                    <a:cubicBezTo>
                      <a:pt x="11460" y="3053"/>
                      <a:pt x="11464" y="3033"/>
                      <a:pt x="11465" y="3014"/>
                    </a:cubicBezTo>
                    <a:cubicBezTo>
                      <a:pt x="11471" y="2913"/>
                      <a:pt x="11473" y="2816"/>
                      <a:pt x="11475" y="2718"/>
                    </a:cubicBezTo>
                    <a:cubicBezTo>
                      <a:pt x="11475" y="2711"/>
                      <a:pt x="11476" y="2703"/>
                      <a:pt x="11476" y="2693"/>
                    </a:cubicBezTo>
                    <a:cubicBezTo>
                      <a:pt x="11476" y="2590"/>
                      <a:pt x="11476" y="2494"/>
                      <a:pt x="11471" y="2396"/>
                    </a:cubicBezTo>
                    <a:lnTo>
                      <a:pt x="11471" y="2389"/>
                    </a:lnTo>
                    <a:cubicBezTo>
                      <a:pt x="11466" y="2291"/>
                      <a:pt x="11463" y="2196"/>
                      <a:pt x="11454" y="2102"/>
                    </a:cubicBezTo>
                    <a:lnTo>
                      <a:pt x="11454" y="2100"/>
                    </a:lnTo>
                    <a:cubicBezTo>
                      <a:pt x="11262" y="469"/>
                      <a:pt x="10178" y="0"/>
                      <a:pt x="89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35"/>
              <p:cNvSpPr/>
              <p:nvPr/>
            </p:nvSpPr>
            <p:spPr>
              <a:xfrm>
                <a:off x="3727025" y="4837200"/>
                <a:ext cx="27825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30" h="13552" extrusionOk="0">
                    <a:moveTo>
                      <a:pt x="7550" y="1"/>
                    </a:moveTo>
                    <a:cubicBezTo>
                      <a:pt x="7592" y="78"/>
                      <a:pt x="8231" y="1342"/>
                      <a:pt x="6009" y="1606"/>
                    </a:cubicBezTo>
                    <a:cubicBezTo>
                      <a:pt x="4414" y="1796"/>
                      <a:pt x="3705" y="2852"/>
                      <a:pt x="3421" y="3477"/>
                    </a:cubicBezTo>
                    <a:cubicBezTo>
                      <a:pt x="3417" y="3484"/>
                      <a:pt x="3415" y="3487"/>
                      <a:pt x="3414" y="3493"/>
                    </a:cubicBezTo>
                    <a:cubicBezTo>
                      <a:pt x="3400" y="3526"/>
                      <a:pt x="3387" y="3556"/>
                      <a:pt x="3372" y="3586"/>
                    </a:cubicBezTo>
                    <a:cubicBezTo>
                      <a:pt x="3371" y="3590"/>
                      <a:pt x="3371" y="3593"/>
                      <a:pt x="3369" y="3599"/>
                    </a:cubicBezTo>
                    <a:cubicBezTo>
                      <a:pt x="3341" y="3665"/>
                      <a:pt x="3320" y="3724"/>
                      <a:pt x="3303" y="3774"/>
                    </a:cubicBezTo>
                    <a:cubicBezTo>
                      <a:pt x="3302" y="3779"/>
                      <a:pt x="3302" y="3781"/>
                      <a:pt x="3298" y="3786"/>
                    </a:cubicBezTo>
                    <a:cubicBezTo>
                      <a:pt x="3291" y="3807"/>
                      <a:pt x="3285" y="3829"/>
                      <a:pt x="3279" y="3846"/>
                    </a:cubicBezTo>
                    <a:cubicBezTo>
                      <a:pt x="3279" y="3847"/>
                      <a:pt x="3278" y="3847"/>
                      <a:pt x="3278" y="3849"/>
                    </a:cubicBezTo>
                    <a:cubicBezTo>
                      <a:pt x="3272" y="3870"/>
                      <a:pt x="3268" y="3885"/>
                      <a:pt x="3263" y="3900"/>
                    </a:cubicBezTo>
                    <a:cubicBezTo>
                      <a:pt x="3263" y="3902"/>
                      <a:pt x="3262" y="3902"/>
                      <a:pt x="3262" y="3904"/>
                    </a:cubicBezTo>
                    <a:cubicBezTo>
                      <a:pt x="3257" y="3916"/>
                      <a:pt x="3256" y="3926"/>
                      <a:pt x="3255" y="3932"/>
                    </a:cubicBezTo>
                    <a:lnTo>
                      <a:pt x="3255" y="3938"/>
                    </a:lnTo>
                    <a:cubicBezTo>
                      <a:pt x="3253" y="3943"/>
                      <a:pt x="3253" y="3945"/>
                      <a:pt x="3253" y="3945"/>
                    </a:cubicBezTo>
                    <a:cubicBezTo>
                      <a:pt x="3253" y="3945"/>
                      <a:pt x="3176" y="3826"/>
                      <a:pt x="3054" y="3826"/>
                    </a:cubicBezTo>
                    <a:cubicBezTo>
                      <a:pt x="2939" y="3826"/>
                      <a:pt x="2784" y="3933"/>
                      <a:pt x="2618" y="4354"/>
                    </a:cubicBezTo>
                    <a:cubicBezTo>
                      <a:pt x="2513" y="4620"/>
                      <a:pt x="2546" y="5225"/>
                      <a:pt x="2659" y="5942"/>
                    </a:cubicBezTo>
                    <a:cubicBezTo>
                      <a:pt x="2719" y="6332"/>
                      <a:pt x="2801" y="6754"/>
                      <a:pt x="2899" y="7173"/>
                    </a:cubicBezTo>
                    <a:cubicBezTo>
                      <a:pt x="2858" y="7165"/>
                      <a:pt x="2817" y="7160"/>
                      <a:pt x="2777" y="7160"/>
                    </a:cubicBezTo>
                    <a:cubicBezTo>
                      <a:pt x="2566" y="7160"/>
                      <a:pt x="2360" y="7273"/>
                      <a:pt x="2236" y="7529"/>
                    </a:cubicBezTo>
                    <a:cubicBezTo>
                      <a:pt x="1983" y="8051"/>
                      <a:pt x="2512" y="8810"/>
                      <a:pt x="3430" y="9026"/>
                    </a:cubicBezTo>
                    <a:cubicBezTo>
                      <a:pt x="3442" y="9060"/>
                      <a:pt x="3451" y="9089"/>
                      <a:pt x="3464" y="9117"/>
                    </a:cubicBezTo>
                    <a:cubicBezTo>
                      <a:pt x="3498" y="9521"/>
                      <a:pt x="3535" y="9871"/>
                      <a:pt x="3572" y="10120"/>
                    </a:cubicBezTo>
                    <a:cubicBezTo>
                      <a:pt x="3600" y="10302"/>
                      <a:pt x="3626" y="10432"/>
                      <a:pt x="3651" y="10488"/>
                    </a:cubicBezTo>
                    <a:cubicBezTo>
                      <a:pt x="3674" y="10537"/>
                      <a:pt x="3741" y="10608"/>
                      <a:pt x="3834" y="10693"/>
                    </a:cubicBezTo>
                    <a:lnTo>
                      <a:pt x="3758" y="11262"/>
                    </a:lnTo>
                    <a:lnTo>
                      <a:pt x="3397" y="11448"/>
                    </a:lnTo>
                    <a:lnTo>
                      <a:pt x="3244" y="11526"/>
                    </a:lnTo>
                    <a:lnTo>
                      <a:pt x="3261" y="11546"/>
                    </a:lnTo>
                    <a:lnTo>
                      <a:pt x="3244" y="11559"/>
                    </a:lnTo>
                    <a:lnTo>
                      <a:pt x="3253" y="11571"/>
                    </a:lnTo>
                    <a:cubicBezTo>
                      <a:pt x="3163" y="11599"/>
                      <a:pt x="3078" y="11627"/>
                      <a:pt x="2993" y="11656"/>
                    </a:cubicBezTo>
                    <a:cubicBezTo>
                      <a:pt x="2980" y="11662"/>
                      <a:pt x="2965" y="11666"/>
                      <a:pt x="2952" y="11672"/>
                    </a:cubicBezTo>
                    <a:lnTo>
                      <a:pt x="2890" y="11672"/>
                    </a:lnTo>
                    <a:cubicBezTo>
                      <a:pt x="2756" y="11672"/>
                      <a:pt x="2636" y="11758"/>
                      <a:pt x="2561" y="11893"/>
                    </a:cubicBezTo>
                    <a:cubicBezTo>
                      <a:pt x="2556" y="11894"/>
                      <a:pt x="2551" y="11898"/>
                      <a:pt x="2546" y="11899"/>
                    </a:cubicBezTo>
                    <a:cubicBezTo>
                      <a:pt x="1738" y="12198"/>
                      <a:pt x="1044" y="12511"/>
                      <a:pt x="872" y="12660"/>
                    </a:cubicBezTo>
                    <a:cubicBezTo>
                      <a:pt x="819" y="12675"/>
                      <a:pt x="765" y="12705"/>
                      <a:pt x="714" y="12754"/>
                    </a:cubicBezTo>
                    <a:cubicBezTo>
                      <a:pt x="464" y="12990"/>
                      <a:pt x="228" y="13257"/>
                      <a:pt x="0" y="13552"/>
                    </a:cubicBezTo>
                    <a:lnTo>
                      <a:pt x="11129" y="13552"/>
                    </a:lnTo>
                    <a:cubicBezTo>
                      <a:pt x="10851" y="13205"/>
                      <a:pt x="10553" y="12901"/>
                      <a:pt x="10242" y="12646"/>
                    </a:cubicBezTo>
                    <a:cubicBezTo>
                      <a:pt x="10237" y="12645"/>
                      <a:pt x="10236" y="12641"/>
                      <a:pt x="10232" y="12639"/>
                    </a:cubicBezTo>
                    <a:cubicBezTo>
                      <a:pt x="10175" y="12590"/>
                      <a:pt x="10114" y="12544"/>
                      <a:pt x="10055" y="12502"/>
                    </a:cubicBezTo>
                    <a:cubicBezTo>
                      <a:pt x="10049" y="12493"/>
                      <a:pt x="10043" y="12482"/>
                      <a:pt x="10038" y="12480"/>
                    </a:cubicBezTo>
                    <a:cubicBezTo>
                      <a:pt x="10031" y="12470"/>
                      <a:pt x="10018" y="12463"/>
                      <a:pt x="10008" y="12452"/>
                    </a:cubicBezTo>
                    <a:cubicBezTo>
                      <a:pt x="10001" y="12451"/>
                      <a:pt x="9995" y="12446"/>
                      <a:pt x="9991" y="12443"/>
                    </a:cubicBezTo>
                    <a:cubicBezTo>
                      <a:pt x="9983" y="12437"/>
                      <a:pt x="9976" y="12431"/>
                      <a:pt x="9965" y="12427"/>
                    </a:cubicBezTo>
                    <a:cubicBezTo>
                      <a:pt x="9946" y="12414"/>
                      <a:pt x="9921" y="12402"/>
                      <a:pt x="9893" y="12386"/>
                    </a:cubicBezTo>
                    <a:cubicBezTo>
                      <a:pt x="9887" y="12383"/>
                      <a:pt x="9881" y="12378"/>
                      <a:pt x="9874" y="12373"/>
                    </a:cubicBezTo>
                    <a:cubicBezTo>
                      <a:pt x="9854" y="12359"/>
                      <a:pt x="9833" y="12350"/>
                      <a:pt x="9812" y="12342"/>
                    </a:cubicBezTo>
                    <a:cubicBezTo>
                      <a:pt x="9800" y="12338"/>
                      <a:pt x="9786" y="12334"/>
                      <a:pt x="9774" y="12330"/>
                    </a:cubicBezTo>
                    <a:cubicBezTo>
                      <a:pt x="9739" y="12316"/>
                      <a:pt x="9702" y="12297"/>
                      <a:pt x="9661" y="12282"/>
                    </a:cubicBezTo>
                    <a:cubicBezTo>
                      <a:pt x="9656" y="12280"/>
                      <a:pt x="9653" y="12277"/>
                      <a:pt x="9647" y="12276"/>
                    </a:cubicBezTo>
                    <a:cubicBezTo>
                      <a:pt x="9625" y="12267"/>
                      <a:pt x="9605" y="12259"/>
                      <a:pt x="9582" y="12249"/>
                    </a:cubicBezTo>
                    <a:cubicBezTo>
                      <a:pt x="9502" y="11910"/>
                      <a:pt x="9270" y="11667"/>
                      <a:pt x="8994" y="11667"/>
                    </a:cubicBezTo>
                    <a:lnTo>
                      <a:pt x="8122" y="11667"/>
                    </a:lnTo>
                    <a:lnTo>
                      <a:pt x="7746" y="11305"/>
                    </a:lnTo>
                    <a:lnTo>
                      <a:pt x="7688" y="11335"/>
                    </a:lnTo>
                    <a:lnTo>
                      <a:pt x="7624" y="10805"/>
                    </a:lnTo>
                    <a:cubicBezTo>
                      <a:pt x="7793" y="10691"/>
                      <a:pt x="7912" y="10591"/>
                      <a:pt x="7949" y="10527"/>
                    </a:cubicBezTo>
                    <a:cubicBezTo>
                      <a:pt x="7996" y="10442"/>
                      <a:pt x="8081" y="9821"/>
                      <a:pt x="8149" y="9010"/>
                    </a:cubicBezTo>
                    <a:cubicBezTo>
                      <a:pt x="9061" y="8777"/>
                      <a:pt x="9577" y="8038"/>
                      <a:pt x="9322" y="7525"/>
                    </a:cubicBezTo>
                    <a:cubicBezTo>
                      <a:pt x="9195" y="7270"/>
                      <a:pt x="8984" y="7156"/>
                      <a:pt x="8767" y="7156"/>
                    </a:cubicBezTo>
                    <a:cubicBezTo>
                      <a:pt x="8745" y="7156"/>
                      <a:pt x="8724" y="7157"/>
                      <a:pt x="8702" y="7160"/>
                    </a:cubicBezTo>
                    <a:cubicBezTo>
                      <a:pt x="8708" y="7136"/>
                      <a:pt x="8715" y="7111"/>
                      <a:pt x="8719" y="7088"/>
                    </a:cubicBezTo>
                    <a:cubicBezTo>
                      <a:pt x="8739" y="6999"/>
                      <a:pt x="8757" y="6914"/>
                      <a:pt x="8775" y="6829"/>
                    </a:cubicBezTo>
                    <a:cubicBezTo>
                      <a:pt x="8778" y="6814"/>
                      <a:pt x="8781" y="6801"/>
                      <a:pt x="8784" y="6788"/>
                    </a:cubicBezTo>
                    <a:cubicBezTo>
                      <a:pt x="8803" y="6689"/>
                      <a:pt x="8820" y="6594"/>
                      <a:pt x="8835" y="6501"/>
                    </a:cubicBezTo>
                    <a:cubicBezTo>
                      <a:pt x="8840" y="6478"/>
                      <a:pt x="8842" y="6456"/>
                      <a:pt x="8847" y="6432"/>
                    </a:cubicBezTo>
                    <a:cubicBezTo>
                      <a:pt x="8859" y="6364"/>
                      <a:pt x="8869" y="6296"/>
                      <a:pt x="8877" y="6229"/>
                    </a:cubicBezTo>
                    <a:cubicBezTo>
                      <a:pt x="8882" y="6201"/>
                      <a:pt x="8883" y="6174"/>
                      <a:pt x="8887" y="6150"/>
                    </a:cubicBezTo>
                    <a:cubicBezTo>
                      <a:pt x="8894" y="6085"/>
                      <a:pt x="8902" y="6022"/>
                      <a:pt x="8908" y="5961"/>
                    </a:cubicBezTo>
                    <a:cubicBezTo>
                      <a:pt x="8909" y="5939"/>
                      <a:pt x="8914" y="5919"/>
                      <a:pt x="8915" y="5897"/>
                    </a:cubicBezTo>
                    <a:cubicBezTo>
                      <a:pt x="8931" y="5735"/>
                      <a:pt x="8938" y="5585"/>
                      <a:pt x="8943" y="5444"/>
                    </a:cubicBezTo>
                    <a:lnTo>
                      <a:pt x="8943" y="5385"/>
                    </a:lnTo>
                    <a:cubicBezTo>
                      <a:pt x="8944" y="5335"/>
                      <a:pt x="8944" y="5286"/>
                      <a:pt x="8943" y="5235"/>
                    </a:cubicBezTo>
                    <a:lnTo>
                      <a:pt x="8943" y="5178"/>
                    </a:lnTo>
                    <a:cubicBezTo>
                      <a:pt x="8942" y="5125"/>
                      <a:pt x="8938" y="5074"/>
                      <a:pt x="8937" y="5027"/>
                    </a:cubicBezTo>
                    <a:cubicBezTo>
                      <a:pt x="8936" y="5015"/>
                      <a:pt x="8936" y="5004"/>
                      <a:pt x="8936" y="4990"/>
                    </a:cubicBezTo>
                    <a:cubicBezTo>
                      <a:pt x="8931" y="4931"/>
                      <a:pt x="8926" y="4872"/>
                      <a:pt x="8920" y="4815"/>
                    </a:cubicBezTo>
                    <a:cubicBezTo>
                      <a:pt x="8920" y="4807"/>
                      <a:pt x="8919" y="4796"/>
                      <a:pt x="8915" y="4789"/>
                    </a:cubicBezTo>
                    <a:cubicBezTo>
                      <a:pt x="8911" y="4741"/>
                      <a:pt x="8907" y="4698"/>
                      <a:pt x="8899" y="4655"/>
                    </a:cubicBezTo>
                    <a:cubicBezTo>
                      <a:pt x="8897" y="4639"/>
                      <a:pt x="8894" y="4625"/>
                      <a:pt x="8893" y="4608"/>
                    </a:cubicBezTo>
                    <a:cubicBezTo>
                      <a:pt x="8887" y="4571"/>
                      <a:pt x="8879" y="4536"/>
                      <a:pt x="8873" y="4502"/>
                    </a:cubicBezTo>
                    <a:cubicBezTo>
                      <a:pt x="8869" y="4487"/>
                      <a:pt x="8866" y="4474"/>
                      <a:pt x="8865" y="4461"/>
                    </a:cubicBezTo>
                    <a:cubicBezTo>
                      <a:pt x="8857" y="4419"/>
                      <a:pt x="8848" y="4382"/>
                      <a:pt x="8838" y="4345"/>
                    </a:cubicBezTo>
                    <a:cubicBezTo>
                      <a:pt x="8836" y="4339"/>
                      <a:pt x="8834" y="4333"/>
                      <a:pt x="8834" y="4329"/>
                    </a:cubicBezTo>
                    <a:cubicBezTo>
                      <a:pt x="8821" y="4287"/>
                      <a:pt x="8811" y="4247"/>
                      <a:pt x="8798" y="4210"/>
                    </a:cubicBezTo>
                    <a:cubicBezTo>
                      <a:pt x="8795" y="4198"/>
                      <a:pt x="8792" y="4187"/>
                      <a:pt x="8790" y="4176"/>
                    </a:cubicBezTo>
                    <a:cubicBezTo>
                      <a:pt x="8780" y="4149"/>
                      <a:pt x="8773" y="4125"/>
                      <a:pt x="8762" y="4098"/>
                    </a:cubicBezTo>
                    <a:cubicBezTo>
                      <a:pt x="8758" y="4086"/>
                      <a:pt x="8755" y="4073"/>
                      <a:pt x="8749" y="4062"/>
                    </a:cubicBezTo>
                    <a:cubicBezTo>
                      <a:pt x="8741" y="4041"/>
                      <a:pt x="8732" y="4018"/>
                      <a:pt x="8723" y="3998"/>
                    </a:cubicBezTo>
                    <a:cubicBezTo>
                      <a:pt x="8717" y="3988"/>
                      <a:pt x="8713" y="3977"/>
                      <a:pt x="8710" y="3967"/>
                    </a:cubicBezTo>
                    <a:cubicBezTo>
                      <a:pt x="8698" y="3939"/>
                      <a:pt x="8683" y="3910"/>
                      <a:pt x="8671" y="3885"/>
                    </a:cubicBezTo>
                    <a:cubicBezTo>
                      <a:pt x="8667" y="3877"/>
                      <a:pt x="8665" y="3871"/>
                      <a:pt x="8662" y="3864"/>
                    </a:cubicBezTo>
                    <a:cubicBezTo>
                      <a:pt x="8653" y="3847"/>
                      <a:pt x="8643" y="3827"/>
                      <a:pt x="8633" y="3812"/>
                    </a:cubicBezTo>
                    <a:cubicBezTo>
                      <a:pt x="8627" y="3799"/>
                      <a:pt x="8621" y="3791"/>
                      <a:pt x="8616" y="3781"/>
                    </a:cubicBezTo>
                    <a:cubicBezTo>
                      <a:pt x="8609" y="3769"/>
                      <a:pt x="8603" y="3758"/>
                      <a:pt x="8595" y="3746"/>
                    </a:cubicBezTo>
                    <a:cubicBezTo>
                      <a:pt x="8589" y="3737"/>
                      <a:pt x="8583" y="3727"/>
                      <a:pt x="8576" y="3718"/>
                    </a:cubicBezTo>
                    <a:cubicBezTo>
                      <a:pt x="8570" y="3708"/>
                      <a:pt x="8564" y="3697"/>
                      <a:pt x="8559" y="3689"/>
                    </a:cubicBezTo>
                    <a:cubicBezTo>
                      <a:pt x="8458" y="3543"/>
                      <a:pt x="8377" y="3488"/>
                      <a:pt x="8377" y="3488"/>
                    </a:cubicBezTo>
                    <a:cubicBezTo>
                      <a:pt x="8870" y="2385"/>
                      <a:pt x="8407" y="1279"/>
                      <a:pt x="8000" y="617"/>
                    </a:cubicBezTo>
                    <a:cubicBezTo>
                      <a:pt x="7781" y="258"/>
                      <a:pt x="7576" y="30"/>
                      <a:pt x="75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35"/>
              <p:cNvSpPr/>
              <p:nvPr/>
            </p:nvSpPr>
            <p:spPr>
              <a:xfrm>
                <a:off x="1830025" y="5058650"/>
                <a:ext cx="184475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693" extrusionOk="0">
                    <a:moveTo>
                      <a:pt x="3471" y="1"/>
                    </a:moveTo>
                    <a:cubicBezTo>
                      <a:pt x="2511" y="1"/>
                      <a:pt x="1535" y="176"/>
                      <a:pt x="1245" y="489"/>
                    </a:cubicBezTo>
                    <a:cubicBezTo>
                      <a:pt x="813" y="952"/>
                      <a:pt x="681" y="1508"/>
                      <a:pt x="667" y="2087"/>
                    </a:cubicBezTo>
                    <a:cubicBezTo>
                      <a:pt x="664" y="2258"/>
                      <a:pt x="669" y="2434"/>
                      <a:pt x="681" y="2611"/>
                    </a:cubicBezTo>
                    <a:cubicBezTo>
                      <a:pt x="616" y="2887"/>
                      <a:pt x="585" y="3138"/>
                      <a:pt x="597" y="3315"/>
                    </a:cubicBezTo>
                    <a:cubicBezTo>
                      <a:pt x="601" y="3382"/>
                      <a:pt x="596" y="3467"/>
                      <a:pt x="584" y="3562"/>
                    </a:cubicBezTo>
                    <a:lnTo>
                      <a:pt x="105" y="3562"/>
                    </a:lnTo>
                    <a:lnTo>
                      <a:pt x="79" y="3697"/>
                    </a:lnTo>
                    <a:lnTo>
                      <a:pt x="49" y="3867"/>
                    </a:lnTo>
                    <a:lnTo>
                      <a:pt x="50" y="3867"/>
                    </a:lnTo>
                    <a:cubicBezTo>
                      <a:pt x="0" y="4206"/>
                      <a:pt x="1" y="4481"/>
                      <a:pt x="67" y="4692"/>
                    </a:cubicBezTo>
                    <a:lnTo>
                      <a:pt x="7321" y="4692"/>
                    </a:lnTo>
                    <a:cubicBezTo>
                      <a:pt x="7364" y="4542"/>
                      <a:pt x="7379" y="4402"/>
                      <a:pt x="7349" y="4297"/>
                    </a:cubicBezTo>
                    <a:cubicBezTo>
                      <a:pt x="7311" y="4172"/>
                      <a:pt x="7227" y="4121"/>
                      <a:pt x="7121" y="4121"/>
                    </a:cubicBezTo>
                    <a:cubicBezTo>
                      <a:pt x="7026" y="4121"/>
                      <a:pt x="6914" y="4162"/>
                      <a:pt x="6804" y="4228"/>
                    </a:cubicBezTo>
                    <a:cubicBezTo>
                      <a:pt x="6922" y="3754"/>
                      <a:pt x="6980" y="3346"/>
                      <a:pt x="6995" y="2993"/>
                    </a:cubicBezTo>
                    <a:cubicBezTo>
                      <a:pt x="7000" y="2985"/>
                      <a:pt x="7002" y="2974"/>
                      <a:pt x="7008" y="2964"/>
                    </a:cubicBezTo>
                    <a:cubicBezTo>
                      <a:pt x="7011" y="2958"/>
                      <a:pt x="7014" y="2951"/>
                      <a:pt x="7017" y="2944"/>
                    </a:cubicBezTo>
                    <a:cubicBezTo>
                      <a:pt x="7038" y="2895"/>
                      <a:pt x="7056" y="2845"/>
                      <a:pt x="7072" y="2795"/>
                    </a:cubicBezTo>
                    <a:cubicBezTo>
                      <a:pt x="7072" y="2789"/>
                      <a:pt x="7073" y="2784"/>
                      <a:pt x="7073" y="2780"/>
                    </a:cubicBezTo>
                    <a:cubicBezTo>
                      <a:pt x="7087" y="2724"/>
                      <a:pt x="7097" y="2667"/>
                      <a:pt x="7103" y="2609"/>
                    </a:cubicBezTo>
                    <a:cubicBezTo>
                      <a:pt x="7109" y="2535"/>
                      <a:pt x="7112" y="2459"/>
                      <a:pt x="7110" y="2387"/>
                    </a:cubicBezTo>
                    <a:cubicBezTo>
                      <a:pt x="7110" y="2362"/>
                      <a:pt x="7106" y="2341"/>
                      <a:pt x="7106" y="2318"/>
                    </a:cubicBezTo>
                    <a:cubicBezTo>
                      <a:pt x="7103" y="2269"/>
                      <a:pt x="7099" y="2221"/>
                      <a:pt x="7093" y="2177"/>
                    </a:cubicBezTo>
                    <a:cubicBezTo>
                      <a:pt x="7090" y="2149"/>
                      <a:pt x="7086" y="2123"/>
                      <a:pt x="7080" y="2098"/>
                    </a:cubicBezTo>
                    <a:cubicBezTo>
                      <a:pt x="7074" y="2058"/>
                      <a:pt x="7067" y="2016"/>
                      <a:pt x="7055" y="1976"/>
                    </a:cubicBezTo>
                    <a:cubicBezTo>
                      <a:pt x="7048" y="1950"/>
                      <a:pt x="7041" y="1924"/>
                      <a:pt x="7033" y="1899"/>
                    </a:cubicBezTo>
                    <a:cubicBezTo>
                      <a:pt x="7022" y="1860"/>
                      <a:pt x="7011" y="1822"/>
                      <a:pt x="6996" y="1788"/>
                    </a:cubicBezTo>
                    <a:cubicBezTo>
                      <a:pt x="6988" y="1761"/>
                      <a:pt x="6977" y="1738"/>
                      <a:pt x="6968" y="1711"/>
                    </a:cubicBezTo>
                    <a:cubicBezTo>
                      <a:pt x="6952" y="1677"/>
                      <a:pt x="6935" y="1642"/>
                      <a:pt x="6920" y="1607"/>
                    </a:cubicBezTo>
                    <a:cubicBezTo>
                      <a:pt x="6909" y="1584"/>
                      <a:pt x="6897" y="1560"/>
                      <a:pt x="6883" y="1536"/>
                    </a:cubicBezTo>
                    <a:cubicBezTo>
                      <a:pt x="6863" y="1502"/>
                      <a:pt x="6842" y="1468"/>
                      <a:pt x="6820" y="1434"/>
                    </a:cubicBezTo>
                    <a:cubicBezTo>
                      <a:pt x="6808" y="1414"/>
                      <a:pt x="6796" y="1395"/>
                      <a:pt x="6782" y="1376"/>
                    </a:cubicBezTo>
                    <a:cubicBezTo>
                      <a:pt x="6756" y="1337"/>
                      <a:pt x="6726" y="1298"/>
                      <a:pt x="6696" y="1261"/>
                    </a:cubicBezTo>
                    <a:cubicBezTo>
                      <a:pt x="6686" y="1250"/>
                      <a:pt x="6679" y="1236"/>
                      <a:pt x="6667" y="1224"/>
                    </a:cubicBezTo>
                    <a:cubicBezTo>
                      <a:pt x="6626" y="1176"/>
                      <a:pt x="6583" y="1128"/>
                      <a:pt x="6539" y="1084"/>
                    </a:cubicBezTo>
                    <a:cubicBezTo>
                      <a:pt x="6525" y="1070"/>
                      <a:pt x="6504" y="1053"/>
                      <a:pt x="6489" y="1036"/>
                    </a:cubicBezTo>
                    <a:cubicBezTo>
                      <a:pt x="6458" y="1009"/>
                      <a:pt x="6429" y="980"/>
                      <a:pt x="6398" y="952"/>
                    </a:cubicBezTo>
                    <a:cubicBezTo>
                      <a:pt x="6376" y="934"/>
                      <a:pt x="6353" y="914"/>
                      <a:pt x="6333" y="897"/>
                    </a:cubicBezTo>
                    <a:cubicBezTo>
                      <a:pt x="6304" y="873"/>
                      <a:pt x="6277" y="852"/>
                      <a:pt x="6248" y="829"/>
                    </a:cubicBezTo>
                    <a:cubicBezTo>
                      <a:pt x="6222" y="811"/>
                      <a:pt x="6198" y="791"/>
                      <a:pt x="6171" y="774"/>
                    </a:cubicBezTo>
                    <a:cubicBezTo>
                      <a:pt x="6144" y="755"/>
                      <a:pt x="6115" y="737"/>
                      <a:pt x="6088" y="716"/>
                    </a:cubicBezTo>
                    <a:cubicBezTo>
                      <a:pt x="6060" y="700"/>
                      <a:pt x="6034" y="682"/>
                      <a:pt x="6006" y="665"/>
                    </a:cubicBezTo>
                    <a:cubicBezTo>
                      <a:pt x="5977" y="648"/>
                      <a:pt x="5950" y="630"/>
                      <a:pt x="5921" y="614"/>
                    </a:cubicBezTo>
                    <a:cubicBezTo>
                      <a:pt x="5892" y="597"/>
                      <a:pt x="5865" y="579"/>
                      <a:pt x="5836" y="563"/>
                    </a:cubicBezTo>
                    <a:cubicBezTo>
                      <a:pt x="5807" y="547"/>
                      <a:pt x="5779" y="531"/>
                      <a:pt x="5751" y="517"/>
                    </a:cubicBezTo>
                    <a:cubicBezTo>
                      <a:pt x="5719" y="500"/>
                      <a:pt x="5690" y="484"/>
                      <a:pt x="5659" y="469"/>
                    </a:cubicBezTo>
                    <a:lnTo>
                      <a:pt x="5578" y="428"/>
                    </a:lnTo>
                    <a:cubicBezTo>
                      <a:pt x="5546" y="412"/>
                      <a:pt x="5514" y="398"/>
                      <a:pt x="5481" y="384"/>
                    </a:cubicBezTo>
                    <a:cubicBezTo>
                      <a:pt x="5359" y="327"/>
                      <a:pt x="5237" y="277"/>
                      <a:pt x="5115" y="230"/>
                    </a:cubicBezTo>
                    <a:cubicBezTo>
                      <a:pt x="4826" y="122"/>
                      <a:pt x="4443" y="51"/>
                      <a:pt x="4027" y="21"/>
                    </a:cubicBezTo>
                    <a:cubicBezTo>
                      <a:pt x="3846" y="7"/>
                      <a:pt x="3659" y="1"/>
                      <a:pt x="347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35"/>
              <p:cNvSpPr/>
              <p:nvPr/>
            </p:nvSpPr>
            <p:spPr>
              <a:xfrm>
                <a:off x="1321675" y="5048625"/>
                <a:ext cx="1718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089" extrusionOk="0">
                    <a:moveTo>
                      <a:pt x="3098" y="0"/>
                    </a:moveTo>
                    <a:cubicBezTo>
                      <a:pt x="2822" y="0"/>
                      <a:pt x="2550" y="34"/>
                      <a:pt x="2291" y="112"/>
                    </a:cubicBezTo>
                    <a:cubicBezTo>
                      <a:pt x="2090" y="169"/>
                      <a:pt x="1896" y="252"/>
                      <a:pt x="1714" y="360"/>
                    </a:cubicBezTo>
                    <a:cubicBezTo>
                      <a:pt x="1252" y="635"/>
                      <a:pt x="988" y="1092"/>
                      <a:pt x="844" y="1575"/>
                    </a:cubicBezTo>
                    <a:cubicBezTo>
                      <a:pt x="792" y="1574"/>
                      <a:pt x="741" y="1573"/>
                      <a:pt x="691" y="1573"/>
                    </a:cubicBezTo>
                    <a:cubicBezTo>
                      <a:pt x="491" y="1573"/>
                      <a:pt x="311" y="1585"/>
                      <a:pt x="230" y="1601"/>
                    </a:cubicBezTo>
                    <a:cubicBezTo>
                      <a:pt x="12" y="1642"/>
                      <a:pt x="23" y="1820"/>
                      <a:pt x="73" y="2002"/>
                    </a:cubicBezTo>
                    <a:cubicBezTo>
                      <a:pt x="96" y="2081"/>
                      <a:pt x="292" y="2185"/>
                      <a:pt x="528" y="2258"/>
                    </a:cubicBezTo>
                    <a:cubicBezTo>
                      <a:pt x="337" y="2549"/>
                      <a:pt x="167" y="2854"/>
                      <a:pt x="17" y="3170"/>
                    </a:cubicBezTo>
                    <a:cubicBezTo>
                      <a:pt x="11" y="3183"/>
                      <a:pt x="4" y="3196"/>
                      <a:pt x="0" y="3207"/>
                    </a:cubicBezTo>
                    <a:lnTo>
                      <a:pt x="17" y="3207"/>
                    </a:lnTo>
                    <a:lnTo>
                      <a:pt x="17" y="5088"/>
                    </a:lnTo>
                    <a:lnTo>
                      <a:pt x="6286" y="5088"/>
                    </a:lnTo>
                    <a:cubicBezTo>
                      <a:pt x="6346" y="4853"/>
                      <a:pt x="6370" y="4608"/>
                      <a:pt x="6379" y="4410"/>
                    </a:cubicBezTo>
                    <a:cubicBezTo>
                      <a:pt x="6379" y="4389"/>
                      <a:pt x="6380" y="4364"/>
                      <a:pt x="6380" y="4342"/>
                    </a:cubicBezTo>
                    <a:cubicBezTo>
                      <a:pt x="6382" y="4299"/>
                      <a:pt x="6382" y="4258"/>
                      <a:pt x="6382" y="4222"/>
                    </a:cubicBezTo>
                    <a:cubicBezTo>
                      <a:pt x="6382" y="4094"/>
                      <a:pt x="6376" y="4013"/>
                      <a:pt x="6376" y="4013"/>
                    </a:cubicBezTo>
                    <a:cubicBezTo>
                      <a:pt x="6376" y="4013"/>
                      <a:pt x="6850" y="3526"/>
                      <a:pt x="6865" y="2829"/>
                    </a:cubicBezTo>
                    <a:cubicBezTo>
                      <a:pt x="6875" y="2437"/>
                      <a:pt x="6738" y="1978"/>
                      <a:pt x="6293" y="1502"/>
                    </a:cubicBezTo>
                    <a:cubicBezTo>
                      <a:pt x="6137" y="1338"/>
                      <a:pt x="5973" y="1185"/>
                      <a:pt x="5797" y="1043"/>
                    </a:cubicBezTo>
                    <a:cubicBezTo>
                      <a:pt x="4998" y="395"/>
                      <a:pt x="4016" y="0"/>
                      <a:pt x="309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35"/>
              <p:cNvSpPr/>
              <p:nvPr/>
            </p:nvSpPr>
            <p:spPr>
              <a:xfrm>
                <a:off x="3196650" y="5048350"/>
                <a:ext cx="158225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101" extrusionOk="0">
                    <a:moveTo>
                      <a:pt x="2043" y="0"/>
                    </a:moveTo>
                    <a:cubicBezTo>
                      <a:pt x="0" y="0"/>
                      <a:pt x="596" y="2601"/>
                      <a:pt x="596" y="2601"/>
                    </a:cubicBezTo>
                    <a:cubicBezTo>
                      <a:pt x="141" y="2901"/>
                      <a:pt x="50" y="3843"/>
                      <a:pt x="304" y="5101"/>
                    </a:cubicBezTo>
                    <a:lnTo>
                      <a:pt x="6323" y="5101"/>
                    </a:lnTo>
                    <a:cubicBezTo>
                      <a:pt x="6327" y="4940"/>
                      <a:pt x="6329" y="4785"/>
                      <a:pt x="6325" y="4636"/>
                    </a:cubicBezTo>
                    <a:cubicBezTo>
                      <a:pt x="6322" y="4508"/>
                      <a:pt x="6317" y="4382"/>
                      <a:pt x="6310" y="4262"/>
                    </a:cubicBezTo>
                    <a:cubicBezTo>
                      <a:pt x="6305" y="4201"/>
                      <a:pt x="6301" y="4144"/>
                      <a:pt x="6296" y="4086"/>
                    </a:cubicBezTo>
                    <a:cubicBezTo>
                      <a:pt x="6280" y="3912"/>
                      <a:pt x="6260" y="3752"/>
                      <a:pt x="6234" y="3599"/>
                    </a:cubicBezTo>
                    <a:cubicBezTo>
                      <a:pt x="6226" y="3549"/>
                      <a:pt x="6216" y="3499"/>
                      <a:pt x="6206" y="3450"/>
                    </a:cubicBezTo>
                    <a:cubicBezTo>
                      <a:pt x="6161" y="3223"/>
                      <a:pt x="6108" y="3023"/>
                      <a:pt x="6045" y="2840"/>
                    </a:cubicBezTo>
                    <a:cubicBezTo>
                      <a:pt x="5514" y="1290"/>
                      <a:pt x="4397" y="1258"/>
                      <a:pt x="4304" y="1258"/>
                    </a:cubicBezTo>
                    <a:cubicBezTo>
                      <a:pt x="4300" y="1258"/>
                      <a:pt x="4298" y="1258"/>
                      <a:pt x="4298" y="1258"/>
                    </a:cubicBezTo>
                    <a:lnTo>
                      <a:pt x="4298" y="1252"/>
                    </a:lnTo>
                    <a:lnTo>
                      <a:pt x="4298" y="1250"/>
                    </a:lnTo>
                    <a:cubicBezTo>
                      <a:pt x="4291" y="1217"/>
                      <a:pt x="4256" y="1076"/>
                      <a:pt x="4148" y="896"/>
                    </a:cubicBezTo>
                    <a:cubicBezTo>
                      <a:pt x="4035" y="711"/>
                      <a:pt x="3837" y="487"/>
                      <a:pt x="3504" y="310"/>
                    </a:cubicBezTo>
                    <a:cubicBezTo>
                      <a:pt x="3172" y="133"/>
                      <a:pt x="2702" y="0"/>
                      <a:pt x="204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35"/>
              <p:cNvSpPr/>
              <p:nvPr/>
            </p:nvSpPr>
            <p:spPr>
              <a:xfrm>
                <a:off x="3626300" y="5048625"/>
                <a:ext cx="20495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5094" extrusionOk="0">
                    <a:moveTo>
                      <a:pt x="4436" y="1"/>
                    </a:moveTo>
                    <a:cubicBezTo>
                      <a:pt x="3516" y="1"/>
                      <a:pt x="2534" y="397"/>
                      <a:pt x="1736" y="1045"/>
                    </a:cubicBezTo>
                    <a:cubicBezTo>
                      <a:pt x="1560" y="1186"/>
                      <a:pt x="1395" y="1340"/>
                      <a:pt x="1239" y="1504"/>
                    </a:cubicBezTo>
                    <a:cubicBezTo>
                      <a:pt x="1" y="2822"/>
                      <a:pt x="1155" y="4018"/>
                      <a:pt x="1155" y="4018"/>
                    </a:cubicBezTo>
                    <a:cubicBezTo>
                      <a:pt x="1155" y="4018"/>
                      <a:pt x="1149" y="4099"/>
                      <a:pt x="1149" y="4227"/>
                    </a:cubicBezTo>
                    <a:cubicBezTo>
                      <a:pt x="1149" y="4263"/>
                      <a:pt x="1149" y="4303"/>
                      <a:pt x="1152" y="4347"/>
                    </a:cubicBezTo>
                    <a:cubicBezTo>
                      <a:pt x="1152" y="4369"/>
                      <a:pt x="1153" y="4391"/>
                      <a:pt x="1153" y="4415"/>
                    </a:cubicBezTo>
                    <a:cubicBezTo>
                      <a:pt x="1160" y="4613"/>
                      <a:pt x="1183" y="4856"/>
                      <a:pt x="1244" y="5093"/>
                    </a:cubicBezTo>
                    <a:lnTo>
                      <a:pt x="8197" y="5093"/>
                    </a:lnTo>
                    <a:cubicBezTo>
                      <a:pt x="8025" y="4406"/>
                      <a:pt x="7775" y="3672"/>
                      <a:pt x="7426" y="2986"/>
                    </a:cubicBezTo>
                    <a:cubicBezTo>
                      <a:pt x="7329" y="2795"/>
                      <a:pt x="7225" y="2607"/>
                      <a:pt x="7110" y="2426"/>
                    </a:cubicBezTo>
                    <a:cubicBezTo>
                      <a:pt x="7077" y="2370"/>
                      <a:pt x="7042" y="2313"/>
                      <a:pt x="7005" y="2258"/>
                    </a:cubicBezTo>
                    <a:cubicBezTo>
                      <a:pt x="7106" y="2228"/>
                      <a:pt x="7199" y="2190"/>
                      <a:pt x="7274" y="2153"/>
                    </a:cubicBezTo>
                    <a:cubicBezTo>
                      <a:pt x="7377" y="2103"/>
                      <a:pt x="7446" y="2048"/>
                      <a:pt x="7459" y="2002"/>
                    </a:cubicBezTo>
                    <a:cubicBezTo>
                      <a:pt x="7474" y="1940"/>
                      <a:pt x="7489" y="1878"/>
                      <a:pt x="7489" y="1823"/>
                    </a:cubicBezTo>
                    <a:cubicBezTo>
                      <a:pt x="7490" y="1715"/>
                      <a:pt x="7446" y="1630"/>
                      <a:pt x="7303" y="1602"/>
                    </a:cubicBezTo>
                    <a:cubicBezTo>
                      <a:pt x="7222" y="1586"/>
                      <a:pt x="7037" y="1574"/>
                      <a:pt x="6833" y="1574"/>
                    </a:cubicBezTo>
                    <a:cubicBezTo>
                      <a:pt x="6786" y="1574"/>
                      <a:pt x="6738" y="1575"/>
                      <a:pt x="6689" y="1577"/>
                    </a:cubicBezTo>
                    <a:cubicBezTo>
                      <a:pt x="6544" y="1094"/>
                      <a:pt x="6281" y="636"/>
                      <a:pt x="5819" y="361"/>
                    </a:cubicBezTo>
                    <a:cubicBezTo>
                      <a:pt x="5401" y="114"/>
                      <a:pt x="4927" y="1"/>
                      <a:pt x="443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35"/>
              <p:cNvSpPr/>
              <p:nvPr/>
            </p:nvSpPr>
            <p:spPr>
              <a:xfrm>
                <a:off x="2301325" y="5058500"/>
                <a:ext cx="169925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4695" extrusionOk="0">
                    <a:moveTo>
                      <a:pt x="5453" y="0"/>
                    </a:moveTo>
                    <a:cubicBezTo>
                      <a:pt x="5361" y="0"/>
                      <a:pt x="5265" y="7"/>
                      <a:pt x="5167" y="22"/>
                    </a:cubicBezTo>
                    <a:cubicBezTo>
                      <a:pt x="5126" y="27"/>
                      <a:pt x="5084" y="34"/>
                      <a:pt x="5042" y="44"/>
                    </a:cubicBezTo>
                    <a:cubicBezTo>
                      <a:pt x="4968" y="59"/>
                      <a:pt x="4868" y="88"/>
                      <a:pt x="4746" y="129"/>
                    </a:cubicBezTo>
                    <a:cubicBezTo>
                      <a:pt x="4049" y="362"/>
                      <a:pt x="2676" y="969"/>
                      <a:pt x="1631" y="1642"/>
                    </a:cubicBezTo>
                    <a:cubicBezTo>
                      <a:pt x="1629" y="1642"/>
                      <a:pt x="1626" y="1645"/>
                      <a:pt x="1624" y="1647"/>
                    </a:cubicBezTo>
                    <a:cubicBezTo>
                      <a:pt x="1566" y="1683"/>
                      <a:pt x="1509" y="1722"/>
                      <a:pt x="1453" y="1759"/>
                    </a:cubicBezTo>
                    <a:cubicBezTo>
                      <a:pt x="1451" y="1761"/>
                      <a:pt x="1448" y="1764"/>
                      <a:pt x="1447" y="1764"/>
                    </a:cubicBezTo>
                    <a:cubicBezTo>
                      <a:pt x="1171" y="1952"/>
                      <a:pt x="927" y="2142"/>
                      <a:pt x="731" y="2326"/>
                    </a:cubicBezTo>
                    <a:lnTo>
                      <a:pt x="701" y="2357"/>
                    </a:lnTo>
                    <a:cubicBezTo>
                      <a:pt x="675" y="2383"/>
                      <a:pt x="651" y="2408"/>
                      <a:pt x="628" y="2433"/>
                    </a:cubicBezTo>
                    <a:cubicBezTo>
                      <a:pt x="611" y="2448"/>
                      <a:pt x="596" y="2467"/>
                      <a:pt x="581" y="2482"/>
                    </a:cubicBezTo>
                    <a:cubicBezTo>
                      <a:pt x="561" y="2506"/>
                      <a:pt x="542" y="2528"/>
                      <a:pt x="525" y="2550"/>
                    </a:cubicBezTo>
                    <a:cubicBezTo>
                      <a:pt x="508" y="2570"/>
                      <a:pt x="493" y="2586"/>
                      <a:pt x="477" y="2607"/>
                    </a:cubicBezTo>
                    <a:cubicBezTo>
                      <a:pt x="463" y="2628"/>
                      <a:pt x="448" y="2647"/>
                      <a:pt x="434" y="2669"/>
                    </a:cubicBezTo>
                    <a:cubicBezTo>
                      <a:pt x="421" y="2687"/>
                      <a:pt x="408" y="2708"/>
                      <a:pt x="396" y="2728"/>
                    </a:cubicBezTo>
                    <a:cubicBezTo>
                      <a:pt x="381" y="2748"/>
                      <a:pt x="373" y="2766"/>
                      <a:pt x="361" y="2786"/>
                    </a:cubicBezTo>
                    <a:cubicBezTo>
                      <a:pt x="350" y="2805"/>
                      <a:pt x="339" y="2827"/>
                      <a:pt x="330" y="2848"/>
                    </a:cubicBezTo>
                    <a:cubicBezTo>
                      <a:pt x="323" y="2865"/>
                      <a:pt x="315" y="2883"/>
                      <a:pt x="307" y="2900"/>
                    </a:cubicBezTo>
                    <a:cubicBezTo>
                      <a:pt x="300" y="2923"/>
                      <a:pt x="294" y="2942"/>
                      <a:pt x="288" y="2963"/>
                    </a:cubicBezTo>
                    <a:cubicBezTo>
                      <a:pt x="283" y="2980"/>
                      <a:pt x="278" y="2998"/>
                      <a:pt x="274" y="3014"/>
                    </a:cubicBezTo>
                    <a:cubicBezTo>
                      <a:pt x="271" y="3036"/>
                      <a:pt x="268" y="3058"/>
                      <a:pt x="266" y="3078"/>
                    </a:cubicBezTo>
                    <a:cubicBezTo>
                      <a:pt x="266" y="3094"/>
                      <a:pt x="265" y="3109"/>
                      <a:pt x="265" y="3122"/>
                    </a:cubicBezTo>
                    <a:cubicBezTo>
                      <a:pt x="265" y="3147"/>
                      <a:pt x="268" y="3172"/>
                      <a:pt x="272" y="3194"/>
                    </a:cubicBezTo>
                    <a:cubicBezTo>
                      <a:pt x="274" y="3205"/>
                      <a:pt x="274" y="3217"/>
                      <a:pt x="278" y="3230"/>
                    </a:cubicBezTo>
                    <a:cubicBezTo>
                      <a:pt x="287" y="3263"/>
                      <a:pt x="300" y="3297"/>
                      <a:pt x="317" y="3331"/>
                    </a:cubicBezTo>
                    <a:lnTo>
                      <a:pt x="317" y="3332"/>
                    </a:lnTo>
                    <a:cubicBezTo>
                      <a:pt x="92" y="3348"/>
                      <a:pt x="1" y="3526"/>
                      <a:pt x="7" y="3812"/>
                    </a:cubicBezTo>
                    <a:cubicBezTo>
                      <a:pt x="11" y="4045"/>
                      <a:pt x="81" y="4348"/>
                      <a:pt x="197" y="4695"/>
                    </a:cubicBezTo>
                    <a:lnTo>
                      <a:pt x="6670" y="4695"/>
                    </a:lnTo>
                    <a:cubicBezTo>
                      <a:pt x="6482" y="3427"/>
                      <a:pt x="6219" y="2287"/>
                      <a:pt x="6219" y="2287"/>
                    </a:cubicBezTo>
                    <a:cubicBezTo>
                      <a:pt x="6219" y="2287"/>
                      <a:pt x="6224" y="2282"/>
                      <a:pt x="6229" y="2276"/>
                    </a:cubicBezTo>
                    <a:cubicBezTo>
                      <a:pt x="6230" y="2275"/>
                      <a:pt x="6233" y="2272"/>
                      <a:pt x="6235" y="2268"/>
                    </a:cubicBezTo>
                    <a:cubicBezTo>
                      <a:pt x="6239" y="2262"/>
                      <a:pt x="6242" y="2256"/>
                      <a:pt x="6247" y="2247"/>
                    </a:cubicBezTo>
                    <a:cubicBezTo>
                      <a:pt x="6251" y="2240"/>
                      <a:pt x="6257" y="2230"/>
                      <a:pt x="6263" y="2221"/>
                    </a:cubicBezTo>
                    <a:cubicBezTo>
                      <a:pt x="6268" y="2214"/>
                      <a:pt x="6271" y="2207"/>
                      <a:pt x="6278" y="2200"/>
                    </a:cubicBezTo>
                    <a:cubicBezTo>
                      <a:pt x="6284" y="2189"/>
                      <a:pt x="6291" y="2177"/>
                      <a:pt x="6298" y="2163"/>
                    </a:cubicBezTo>
                    <a:cubicBezTo>
                      <a:pt x="6303" y="2152"/>
                      <a:pt x="6308" y="2145"/>
                      <a:pt x="6315" y="2135"/>
                    </a:cubicBezTo>
                    <a:cubicBezTo>
                      <a:pt x="6324" y="2118"/>
                      <a:pt x="6332" y="2104"/>
                      <a:pt x="6341" y="2088"/>
                    </a:cubicBezTo>
                    <a:cubicBezTo>
                      <a:pt x="6347" y="2078"/>
                      <a:pt x="6354" y="2067"/>
                      <a:pt x="6360" y="2055"/>
                    </a:cubicBezTo>
                    <a:cubicBezTo>
                      <a:pt x="6370" y="2038"/>
                      <a:pt x="6381" y="2020"/>
                      <a:pt x="6389" y="2003"/>
                    </a:cubicBezTo>
                    <a:cubicBezTo>
                      <a:pt x="6397" y="1991"/>
                      <a:pt x="6405" y="1979"/>
                      <a:pt x="6411" y="1965"/>
                    </a:cubicBezTo>
                    <a:cubicBezTo>
                      <a:pt x="6423" y="1946"/>
                      <a:pt x="6432" y="1928"/>
                      <a:pt x="6444" y="1908"/>
                    </a:cubicBezTo>
                    <a:cubicBezTo>
                      <a:pt x="6451" y="1891"/>
                      <a:pt x="6460" y="1875"/>
                      <a:pt x="6467" y="1861"/>
                    </a:cubicBezTo>
                    <a:cubicBezTo>
                      <a:pt x="6476" y="1843"/>
                      <a:pt x="6488" y="1823"/>
                      <a:pt x="6497" y="1801"/>
                    </a:cubicBezTo>
                    <a:cubicBezTo>
                      <a:pt x="6643" y="1513"/>
                      <a:pt x="6796" y="1156"/>
                      <a:pt x="6796" y="903"/>
                    </a:cubicBezTo>
                    <a:cubicBezTo>
                      <a:pt x="6796" y="852"/>
                      <a:pt x="6789" y="805"/>
                      <a:pt x="6776" y="762"/>
                    </a:cubicBezTo>
                    <a:cubicBezTo>
                      <a:pt x="6650" y="396"/>
                      <a:pt x="6147" y="0"/>
                      <a:pt x="545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35"/>
              <p:cNvSpPr/>
              <p:nvPr/>
            </p:nvSpPr>
            <p:spPr>
              <a:xfrm>
                <a:off x="2883000" y="5010800"/>
                <a:ext cx="2509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6606" extrusionOk="0">
                    <a:moveTo>
                      <a:pt x="5072" y="0"/>
                    </a:moveTo>
                    <a:cubicBezTo>
                      <a:pt x="4432" y="0"/>
                      <a:pt x="3998" y="243"/>
                      <a:pt x="3998" y="608"/>
                    </a:cubicBezTo>
                    <a:cubicBezTo>
                      <a:pt x="3998" y="647"/>
                      <a:pt x="4001" y="689"/>
                      <a:pt x="4013" y="732"/>
                    </a:cubicBezTo>
                    <a:cubicBezTo>
                      <a:pt x="3600" y="1064"/>
                      <a:pt x="3137" y="1605"/>
                      <a:pt x="2676" y="2232"/>
                    </a:cubicBezTo>
                    <a:cubicBezTo>
                      <a:pt x="2579" y="2119"/>
                      <a:pt x="2512" y="2038"/>
                      <a:pt x="2500" y="2032"/>
                    </a:cubicBezTo>
                    <a:lnTo>
                      <a:pt x="2253" y="2201"/>
                    </a:lnTo>
                    <a:cubicBezTo>
                      <a:pt x="2253" y="2201"/>
                      <a:pt x="2287" y="2354"/>
                      <a:pt x="2420" y="2590"/>
                    </a:cubicBezTo>
                    <a:cubicBezTo>
                      <a:pt x="2253" y="2827"/>
                      <a:pt x="2089" y="3071"/>
                      <a:pt x="1928" y="3319"/>
                    </a:cubicBezTo>
                    <a:cubicBezTo>
                      <a:pt x="966" y="4794"/>
                      <a:pt x="147" y="6327"/>
                      <a:pt x="0" y="6605"/>
                    </a:cubicBezTo>
                    <a:lnTo>
                      <a:pt x="7871" y="6605"/>
                    </a:lnTo>
                    <a:lnTo>
                      <a:pt x="8326" y="6328"/>
                    </a:lnTo>
                    <a:lnTo>
                      <a:pt x="9023" y="6407"/>
                    </a:lnTo>
                    <a:cubicBezTo>
                      <a:pt x="9042" y="6247"/>
                      <a:pt x="9066" y="6036"/>
                      <a:pt x="9089" y="5809"/>
                    </a:cubicBezTo>
                    <a:lnTo>
                      <a:pt x="9243" y="5238"/>
                    </a:lnTo>
                    <a:lnTo>
                      <a:pt x="9977" y="5268"/>
                    </a:lnTo>
                    <a:lnTo>
                      <a:pt x="10037" y="5270"/>
                    </a:lnTo>
                    <a:cubicBezTo>
                      <a:pt x="10015" y="5174"/>
                      <a:pt x="9989" y="5080"/>
                      <a:pt x="9970" y="4989"/>
                    </a:cubicBezTo>
                    <a:cubicBezTo>
                      <a:pt x="9961" y="4965"/>
                      <a:pt x="9955" y="4938"/>
                      <a:pt x="9948" y="4916"/>
                    </a:cubicBezTo>
                    <a:cubicBezTo>
                      <a:pt x="9930" y="4848"/>
                      <a:pt x="9912" y="4780"/>
                      <a:pt x="9892" y="4715"/>
                    </a:cubicBezTo>
                    <a:cubicBezTo>
                      <a:pt x="9885" y="4690"/>
                      <a:pt x="9876" y="4666"/>
                      <a:pt x="9870" y="4644"/>
                    </a:cubicBezTo>
                    <a:cubicBezTo>
                      <a:pt x="9850" y="4577"/>
                      <a:pt x="9830" y="4511"/>
                      <a:pt x="9808" y="4447"/>
                    </a:cubicBezTo>
                    <a:cubicBezTo>
                      <a:pt x="9802" y="4430"/>
                      <a:pt x="9795" y="4408"/>
                      <a:pt x="9789" y="4389"/>
                    </a:cubicBezTo>
                    <a:cubicBezTo>
                      <a:pt x="9767" y="4322"/>
                      <a:pt x="9743" y="4255"/>
                      <a:pt x="9721" y="4189"/>
                    </a:cubicBezTo>
                    <a:cubicBezTo>
                      <a:pt x="9716" y="4173"/>
                      <a:pt x="9710" y="4160"/>
                      <a:pt x="9704" y="4146"/>
                    </a:cubicBezTo>
                    <a:cubicBezTo>
                      <a:pt x="9678" y="4075"/>
                      <a:pt x="9654" y="4007"/>
                      <a:pt x="9627" y="3939"/>
                    </a:cubicBezTo>
                    <a:cubicBezTo>
                      <a:pt x="9624" y="3928"/>
                      <a:pt x="9620" y="3919"/>
                      <a:pt x="9615" y="3911"/>
                    </a:cubicBezTo>
                    <a:cubicBezTo>
                      <a:pt x="9585" y="3836"/>
                      <a:pt x="9557" y="3764"/>
                      <a:pt x="9526" y="3692"/>
                    </a:cubicBezTo>
                    <a:cubicBezTo>
                      <a:pt x="9526" y="3690"/>
                      <a:pt x="9524" y="3686"/>
                      <a:pt x="9524" y="3685"/>
                    </a:cubicBezTo>
                    <a:cubicBezTo>
                      <a:pt x="8927" y="2274"/>
                      <a:pt x="8105" y="1341"/>
                      <a:pt x="7273" y="768"/>
                    </a:cubicBezTo>
                    <a:cubicBezTo>
                      <a:pt x="6485" y="224"/>
                      <a:pt x="5689" y="2"/>
                      <a:pt x="5081" y="0"/>
                    </a:cubicBezTo>
                    <a:cubicBezTo>
                      <a:pt x="5078" y="0"/>
                      <a:pt x="5075" y="0"/>
                      <a:pt x="507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35"/>
              <p:cNvSpPr/>
              <p:nvPr/>
            </p:nvSpPr>
            <p:spPr>
              <a:xfrm>
                <a:off x="5789300" y="4837175"/>
                <a:ext cx="278175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3552" extrusionOk="0">
                    <a:moveTo>
                      <a:pt x="7544" y="0"/>
                    </a:moveTo>
                    <a:cubicBezTo>
                      <a:pt x="7585" y="77"/>
                      <a:pt x="8225" y="1341"/>
                      <a:pt x="6004" y="1606"/>
                    </a:cubicBezTo>
                    <a:cubicBezTo>
                      <a:pt x="5955" y="1612"/>
                      <a:pt x="5904" y="1619"/>
                      <a:pt x="5855" y="1625"/>
                    </a:cubicBezTo>
                    <a:cubicBezTo>
                      <a:pt x="4365" y="1861"/>
                      <a:pt x="3691" y="2871"/>
                      <a:pt x="3416" y="3477"/>
                    </a:cubicBezTo>
                    <a:cubicBezTo>
                      <a:pt x="3415" y="3483"/>
                      <a:pt x="3411" y="3486"/>
                      <a:pt x="3410" y="3492"/>
                    </a:cubicBezTo>
                    <a:cubicBezTo>
                      <a:pt x="3394" y="3526"/>
                      <a:pt x="3381" y="3556"/>
                      <a:pt x="3369" y="3585"/>
                    </a:cubicBezTo>
                    <a:cubicBezTo>
                      <a:pt x="3367" y="3589"/>
                      <a:pt x="3364" y="3593"/>
                      <a:pt x="3363" y="3599"/>
                    </a:cubicBezTo>
                    <a:cubicBezTo>
                      <a:pt x="3336" y="3664"/>
                      <a:pt x="3314" y="3723"/>
                      <a:pt x="3297" y="3774"/>
                    </a:cubicBezTo>
                    <a:cubicBezTo>
                      <a:pt x="3297" y="3777"/>
                      <a:pt x="3296" y="3781"/>
                      <a:pt x="3293" y="3786"/>
                    </a:cubicBezTo>
                    <a:cubicBezTo>
                      <a:pt x="3285" y="3807"/>
                      <a:pt x="3279" y="3828"/>
                      <a:pt x="3273" y="3844"/>
                    </a:cubicBezTo>
                    <a:lnTo>
                      <a:pt x="3273" y="3849"/>
                    </a:lnTo>
                    <a:cubicBezTo>
                      <a:pt x="3267" y="3869"/>
                      <a:pt x="3260" y="3884"/>
                      <a:pt x="3258" y="3899"/>
                    </a:cubicBezTo>
                    <a:cubicBezTo>
                      <a:pt x="3258" y="3901"/>
                      <a:pt x="3258" y="3901"/>
                      <a:pt x="3257" y="3904"/>
                    </a:cubicBezTo>
                    <a:cubicBezTo>
                      <a:pt x="3254" y="3916"/>
                      <a:pt x="3252" y="3926"/>
                      <a:pt x="3251" y="3932"/>
                    </a:cubicBezTo>
                    <a:cubicBezTo>
                      <a:pt x="3251" y="3933"/>
                      <a:pt x="3248" y="3935"/>
                      <a:pt x="3248" y="3938"/>
                    </a:cubicBezTo>
                    <a:cubicBezTo>
                      <a:pt x="3248" y="3941"/>
                      <a:pt x="3247" y="3945"/>
                      <a:pt x="3247" y="3945"/>
                    </a:cubicBezTo>
                    <a:cubicBezTo>
                      <a:pt x="3247" y="3945"/>
                      <a:pt x="3170" y="3825"/>
                      <a:pt x="3049" y="3825"/>
                    </a:cubicBezTo>
                    <a:cubicBezTo>
                      <a:pt x="2934" y="3825"/>
                      <a:pt x="2780" y="3933"/>
                      <a:pt x="2613" y="4353"/>
                    </a:cubicBezTo>
                    <a:cubicBezTo>
                      <a:pt x="2456" y="4750"/>
                      <a:pt x="2610" y="5906"/>
                      <a:pt x="2869" y="7058"/>
                    </a:cubicBezTo>
                    <a:cubicBezTo>
                      <a:pt x="2876" y="7095"/>
                      <a:pt x="2884" y="7135"/>
                      <a:pt x="2895" y="7173"/>
                    </a:cubicBezTo>
                    <a:cubicBezTo>
                      <a:pt x="2854" y="7164"/>
                      <a:pt x="2813" y="7160"/>
                      <a:pt x="2772" y="7160"/>
                    </a:cubicBezTo>
                    <a:cubicBezTo>
                      <a:pt x="2562" y="7160"/>
                      <a:pt x="2355" y="7273"/>
                      <a:pt x="2232" y="7529"/>
                    </a:cubicBezTo>
                    <a:cubicBezTo>
                      <a:pt x="2006" y="7993"/>
                      <a:pt x="2400" y="8647"/>
                      <a:pt x="3138" y="8936"/>
                    </a:cubicBezTo>
                    <a:cubicBezTo>
                      <a:pt x="3229" y="8971"/>
                      <a:pt x="3324" y="9002"/>
                      <a:pt x="3424" y="9026"/>
                    </a:cubicBezTo>
                    <a:cubicBezTo>
                      <a:pt x="3437" y="9060"/>
                      <a:pt x="3448" y="9088"/>
                      <a:pt x="3459" y="9117"/>
                    </a:cubicBezTo>
                    <a:cubicBezTo>
                      <a:pt x="3518" y="9816"/>
                      <a:pt x="3586" y="10355"/>
                      <a:pt x="3648" y="10488"/>
                    </a:cubicBezTo>
                    <a:cubicBezTo>
                      <a:pt x="3671" y="10536"/>
                      <a:pt x="3738" y="10607"/>
                      <a:pt x="3830" y="10692"/>
                    </a:cubicBezTo>
                    <a:lnTo>
                      <a:pt x="3755" y="11262"/>
                    </a:lnTo>
                    <a:lnTo>
                      <a:pt x="3240" y="11524"/>
                    </a:lnTo>
                    <a:lnTo>
                      <a:pt x="3259" y="11546"/>
                    </a:lnTo>
                    <a:lnTo>
                      <a:pt x="3240" y="11558"/>
                    </a:lnTo>
                    <a:lnTo>
                      <a:pt x="3248" y="11571"/>
                    </a:lnTo>
                    <a:cubicBezTo>
                      <a:pt x="3162" y="11597"/>
                      <a:pt x="3075" y="11626"/>
                      <a:pt x="2992" y="11656"/>
                    </a:cubicBezTo>
                    <a:cubicBezTo>
                      <a:pt x="2979" y="11662"/>
                      <a:pt x="2965" y="11664"/>
                      <a:pt x="2951" y="11670"/>
                    </a:cubicBezTo>
                    <a:lnTo>
                      <a:pt x="2889" y="11670"/>
                    </a:lnTo>
                    <a:cubicBezTo>
                      <a:pt x="2833" y="11670"/>
                      <a:pt x="2780" y="11685"/>
                      <a:pt x="2734" y="11711"/>
                    </a:cubicBezTo>
                    <a:cubicBezTo>
                      <a:pt x="2664" y="11749"/>
                      <a:pt x="2604" y="11815"/>
                      <a:pt x="2558" y="11894"/>
                    </a:cubicBezTo>
                    <a:cubicBezTo>
                      <a:pt x="1745" y="12196"/>
                      <a:pt x="1045" y="12511"/>
                      <a:pt x="870" y="12659"/>
                    </a:cubicBezTo>
                    <a:cubicBezTo>
                      <a:pt x="815" y="12675"/>
                      <a:pt x="763" y="12703"/>
                      <a:pt x="712" y="12754"/>
                    </a:cubicBezTo>
                    <a:cubicBezTo>
                      <a:pt x="463" y="12989"/>
                      <a:pt x="225" y="13256"/>
                      <a:pt x="0" y="13551"/>
                    </a:cubicBezTo>
                    <a:lnTo>
                      <a:pt x="11126" y="13551"/>
                    </a:lnTo>
                    <a:cubicBezTo>
                      <a:pt x="10848" y="13206"/>
                      <a:pt x="10550" y="12902"/>
                      <a:pt x="10239" y="12647"/>
                    </a:cubicBezTo>
                    <a:cubicBezTo>
                      <a:pt x="10238" y="12646"/>
                      <a:pt x="10233" y="12642"/>
                      <a:pt x="10230" y="12640"/>
                    </a:cubicBezTo>
                    <a:cubicBezTo>
                      <a:pt x="10173" y="12591"/>
                      <a:pt x="10112" y="12545"/>
                      <a:pt x="10052" y="12503"/>
                    </a:cubicBezTo>
                    <a:cubicBezTo>
                      <a:pt x="10046" y="12494"/>
                      <a:pt x="10044" y="12483"/>
                      <a:pt x="10035" y="12481"/>
                    </a:cubicBezTo>
                    <a:cubicBezTo>
                      <a:pt x="10028" y="12471"/>
                      <a:pt x="10016" y="12464"/>
                      <a:pt x="10005" y="12453"/>
                    </a:cubicBezTo>
                    <a:cubicBezTo>
                      <a:pt x="9999" y="12452"/>
                      <a:pt x="9993" y="12447"/>
                      <a:pt x="9988" y="12444"/>
                    </a:cubicBezTo>
                    <a:cubicBezTo>
                      <a:pt x="9983" y="12438"/>
                      <a:pt x="9973" y="12432"/>
                      <a:pt x="9966" y="12428"/>
                    </a:cubicBezTo>
                    <a:cubicBezTo>
                      <a:pt x="9944" y="12415"/>
                      <a:pt x="9922" y="12403"/>
                      <a:pt x="9894" y="12387"/>
                    </a:cubicBezTo>
                    <a:cubicBezTo>
                      <a:pt x="9887" y="12384"/>
                      <a:pt x="9881" y="12379"/>
                      <a:pt x="9875" y="12374"/>
                    </a:cubicBezTo>
                    <a:cubicBezTo>
                      <a:pt x="9853" y="12360"/>
                      <a:pt x="9832" y="12351"/>
                      <a:pt x="9812" y="12343"/>
                    </a:cubicBezTo>
                    <a:cubicBezTo>
                      <a:pt x="9798" y="12339"/>
                      <a:pt x="9785" y="12335"/>
                      <a:pt x="9772" y="12331"/>
                    </a:cubicBezTo>
                    <a:cubicBezTo>
                      <a:pt x="9736" y="12317"/>
                      <a:pt x="9700" y="12298"/>
                      <a:pt x="9660" y="12283"/>
                    </a:cubicBezTo>
                    <a:cubicBezTo>
                      <a:pt x="9654" y="12281"/>
                      <a:pt x="9649" y="12278"/>
                      <a:pt x="9645" y="12277"/>
                    </a:cubicBezTo>
                    <a:cubicBezTo>
                      <a:pt x="9623" y="12268"/>
                      <a:pt x="9603" y="12260"/>
                      <a:pt x="9581" y="12250"/>
                    </a:cubicBezTo>
                    <a:cubicBezTo>
                      <a:pt x="9501" y="11911"/>
                      <a:pt x="9265" y="11668"/>
                      <a:pt x="8990" y="11668"/>
                    </a:cubicBezTo>
                    <a:lnTo>
                      <a:pt x="8116" y="11668"/>
                    </a:lnTo>
                    <a:lnTo>
                      <a:pt x="7743" y="11306"/>
                    </a:lnTo>
                    <a:lnTo>
                      <a:pt x="7685" y="11336"/>
                    </a:lnTo>
                    <a:lnTo>
                      <a:pt x="7622" y="10806"/>
                    </a:lnTo>
                    <a:cubicBezTo>
                      <a:pt x="7791" y="10692"/>
                      <a:pt x="7910" y="10592"/>
                      <a:pt x="7945" y="10528"/>
                    </a:cubicBezTo>
                    <a:cubicBezTo>
                      <a:pt x="7994" y="10443"/>
                      <a:pt x="8079" y="9822"/>
                      <a:pt x="8149" y="9011"/>
                    </a:cubicBezTo>
                    <a:cubicBezTo>
                      <a:pt x="9058" y="8778"/>
                      <a:pt x="9575" y="8039"/>
                      <a:pt x="9319" y="7526"/>
                    </a:cubicBezTo>
                    <a:cubicBezTo>
                      <a:pt x="9192" y="7271"/>
                      <a:pt x="8983" y="7157"/>
                      <a:pt x="8767" y="7157"/>
                    </a:cubicBezTo>
                    <a:cubicBezTo>
                      <a:pt x="8746" y="7157"/>
                      <a:pt x="8725" y="7158"/>
                      <a:pt x="8703" y="7161"/>
                    </a:cubicBezTo>
                    <a:cubicBezTo>
                      <a:pt x="8709" y="7137"/>
                      <a:pt x="8716" y="7112"/>
                      <a:pt x="8718" y="7089"/>
                    </a:cubicBezTo>
                    <a:cubicBezTo>
                      <a:pt x="8740" y="7000"/>
                      <a:pt x="8757" y="6915"/>
                      <a:pt x="8775" y="6830"/>
                    </a:cubicBezTo>
                    <a:cubicBezTo>
                      <a:pt x="8779" y="6815"/>
                      <a:pt x="8781" y="6802"/>
                      <a:pt x="8784" y="6789"/>
                    </a:cubicBezTo>
                    <a:cubicBezTo>
                      <a:pt x="8803" y="6690"/>
                      <a:pt x="8820" y="6595"/>
                      <a:pt x="8836" y="6502"/>
                    </a:cubicBezTo>
                    <a:cubicBezTo>
                      <a:pt x="8839" y="6479"/>
                      <a:pt x="8842" y="6457"/>
                      <a:pt x="8844" y="6433"/>
                    </a:cubicBezTo>
                    <a:cubicBezTo>
                      <a:pt x="8856" y="6365"/>
                      <a:pt x="8866" y="6297"/>
                      <a:pt x="8875" y="6230"/>
                    </a:cubicBezTo>
                    <a:cubicBezTo>
                      <a:pt x="8880" y="6202"/>
                      <a:pt x="8882" y="6175"/>
                      <a:pt x="8884" y="6151"/>
                    </a:cubicBezTo>
                    <a:cubicBezTo>
                      <a:pt x="8893" y="6086"/>
                      <a:pt x="8899" y="6023"/>
                      <a:pt x="8906" y="5962"/>
                    </a:cubicBezTo>
                    <a:cubicBezTo>
                      <a:pt x="8909" y="5940"/>
                      <a:pt x="8911" y="5920"/>
                      <a:pt x="8912" y="5898"/>
                    </a:cubicBezTo>
                    <a:cubicBezTo>
                      <a:pt x="8928" y="5736"/>
                      <a:pt x="8939" y="5586"/>
                      <a:pt x="8940" y="5445"/>
                    </a:cubicBezTo>
                    <a:cubicBezTo>
                      <a:pt x="8942" y="5424"/>
                      <a:pt x="8942" y="5406"/>
                      <a:pt x="8942" y="5386"/>
                    </a:cubicBezTo>
                    <a:lnTo>
                      <a:pt x="8942" y="5236"/>
                    </a:lnTo>
                    <a:cubicBezTo>
                      <a:pt x="8942" y="5216"/>
                      <a:pt x="8942" y="5198"/>
                      <a:pt x="8940" y="5179"/>
                    </a:cubicBezTo>
                    <a:cubicBezTo>
                      <a:pt x="8940" y="5126"/>
                      <a:pt x="8939" y="5075"/>
                      <a:pt x="8934" y="5028"/>
                    </a:cubicBezTo>
                    <a:cubicBezTo>
                      <a:pt x="8934" y="5016"/>
                      <a:pt x="8934" y="5005"/>
                      <a:pt x="8933" y="4991"/>
                    </a:cubicBezTo>
                    <a:cubicBezTo>
                      <a:pt x="8928" y="4932"/>
                      <a:pt x="8925" y="4873"/>
                      <a:pt x="8918" y="4816"/>
                    </a:cubicBezTo>
                    <a:cubicBezTo>
                      <a:pt x="8917" y="4808"/>
                      <a:pt x="8915" y="4797"/>
                      <a:pt x="8915" y="4790"/>
                    </a:cubicBezTo>
                    <a:cubicBezTo>
                      <a:pt x="8909" y="4742"/>
                      <a:pt x="8903" y="4699"/>
                      <a:pt x="8898" y="4656"/>
                    </a:cubicBezTo>
                    <a:cubicBezTo>
                      <a:pt x="8897" y="4640"/>
                      <a:pt x="8892" y="4626"/>
                      <a:pt x="8891" y="4609"/>
                    </a:cubicBezTo>
                    <a:cubicBezTo>
                      <a:pt x="8884" y="4572"/>
                      <a:pt x="8878" y="4537"/>
                      <a:pt x="8870" y="4503"/>
                    </a:cubicBezTo>
                    <a:cubicBezTo>
                      <a:pt x="8869" y="4488"/>
                      <a:pt x="8866" y="4475"/>
                      <a:pt x="8863" y="4462"/>
                    </a:cubicBezTo>
                    <a:cubicBezTo>
                      <a:pt x="8855" y="4420"/>
                      <a:pt x="8846" y="4383"/>
                      <a:pt x="8836" y="4346"/>
                    </a:cubicBezTo>
                    <a:cubicBezTo>
                      <a:pt x="8836" y="4340"/>
                      <a:pt x="8833" y="4334"/>
                      <a:pt x="8831" y="4330"/>
                    </a:cubicBezTo>
                    <a:cubicBezTo>
                      <a:pt x="8822" y="4288"/>
                      <a:pt x="8810" y="4248"/>
                      <a:pt x="8798" y="4211"/>
                    </a:cubicBezTo>
                    <a:cubicBezTo>
                      <a:pt x="8793" y="4199"/>
                      <a:pt x="8790" y="4188"/>
                      <a:pt x="8786" y="4177"/>
                    </a:cubicBezTo>
                    <a:cubicBezTo>
                      <a:pt x="8777" y="4150"/>
                      <a:pt x="8769" y="4126"/>
                      <a:pt x="8759" y="4099"/>
                    </a:cubicBezTo>
                    <a:cubicBezTo>
                      <a:pt x="8753" y="4087"/>
                      <a:pt x="8751" y="4074"/>
                      <a:pt x="8746" y="4063"/>
                    </a:cubicBezTo>
                    <a:cubicBezTo>
                      <a:pt x="8737" y="4042"/>
                      <a:pt x="8729" y="4019"/>
                      <a:pt x="8719" y="3999"/>
                    </a:cubicBezTo>
                    <a:cubicBezTo>
                      <a:pt x="8714" y="3989"/>
                      <a:pt x="8711" y="3978"/>
                      <a:pt x="8705" y="3968"/>
                    </a:cubicBezTo>
                    <a:cubicBezTo>
                      <a:pt x="8692" y="3940"/>
                      <a:pt x="8679" y="3911"/>
                      <a:pt x="8668" y="3886"/>
                    </a:cubicBezTo>
                    <a:cubicBezTo>
                      <a:pt x="8664" y="3878"/>
                      <a:pt x="8661" y="3872"/>
                      <a:pt x="8656" y="3865"/>
                    </a:cubicBezTo>
                    <a:cubicBezTo>
                      <a:pt x="8647" y="3848"/>
                      <a:pt x="8637" y="3828"/>
                      <a:pt x="8628" y="3813"/>
                    </a:cubicBezTo>
                    <a:cubicBezTo>
                      <a:pt x="8622" y="3800"/>
                      <a:pt x="8616" y="3792"/>
                      <a:pt x="8611" y="3782"/>
                    </a:cubicBezTo>
                    <a:cubicBezTo>
                      <a:pt x="8605" y="3770"/>
                      <a:pt x="8598" y="3759"/>
                      <a:pt x="8589" y="3747"/>
                    </a:cubicBezTo>
                    <a:cubicBezTo>
                      <a:pt x="8583" y="3738"/>
                      <a:pt x="8577" y="3728"/>
                      <a:pt x="8573" y="3719"/>
                    </a:cubicBezTo>
                    <a:cubicBezTo>
                      <a:pt x="8565" y="3709"/>
                      <a:pt x="8559" y="3698"/>
                      <a:pt x="8553" y="3690"/>
                    </a:cubicBezTo>
                    <a:cubicBezTo>
                      <a:pt x="8453" y="3544"/>
                      <a:pt x="8370" y="3489"/>
                      <a:pt x="8370" y="3489"/>
                    </a:cubicBezTo>
                    <a:cubicBezTo>
                      <a:pt x="9134" y="1788"/>
                      <a:pt x="7621" y="83"/>
                      <a:pt x="75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35"/>
              <p:cNvSpPr/>
              <p:nvPr/>
            </p:nvSpPr>
            <p:spPr>
              <a:xfrm>
                <a:off x="4797625" y="4852025"/>
                <a:ext cx="336175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13447" h="12957" extrusionOk="0">
                    <a:moveTo>
                      <a:pt x="6738" y="1"/>
                    </a:moveTo>
                    <a:cubicBezTo>
                      <a:pt x="5486" y="1"/>
                      <a:pt x="4280" y="1044"/>
                      <a:pt x="3618" y="1736"/>
                    </a:cubicBezTo>
                    <a:cubicBezTo>
                      <a:pt x="3405" y="1960"/>
                      <a:pt x="3248" y="2144"/>
                      <a:pt x="3163" y="2250"/>
                    </a:cubicBezTo>
                    <a:cubicBezTo>
                      <a:pt x="3163" y="2251"/>
                      <a:pt x="3162" y="2251"/>
                      <a:pt x="3162" y="2251"/>
                    </a:cubicBezTo>
                    <a:cubicBezTo>
                      <a:pt x="3123" y="2300"/>
                      <a:pt x="3103" y="2329"/>
                      <a:pt x="3093" y="2336"/>
                    </a:cubicBezTo>
                    <a:cubicBezTo>
                      <a:pt x="3093" y="2338"/>
                      <a:pt x="3092" y="2341"/>
                      <a:pt x="3092" y="2341"/>
                    </a:cubicBezTo>
                    <a:cubicBezTo>
                      <a:pt x="2874" y="2384"/>
                      <a:pt x="2782" y="2756"/>
                      <a:pt x="2775" y="3293"/>
                    </a:cubicBezTo>
                    <a:cubicBezTo>
                      <a:pt x="2770" y="3627"/>
                      <a:pt x="2800" y="4030"/>
                      <a:pt x="2854" y="4453"/>
                    </a:cubicBezTo>
                    <a:cubicBezTo>
                      <a:pt x="2868" y="4574"/>
                      <a:pt x="2886" y="4696"/>
                      <a:pt x="2905" y="4821"/>
                    </a:cubicBezTo>
                    <a:cubicBezTo>
                      <a:pt x="2946" y="5084"/>
                      <a:pt x="2992" y="5351"/>
                      <a:pt x="3048" y="5614"/>
                    </a:cubicBezTo>
                    <a:cubicBezTo>
                      <a:pt x="3032" y="5613"/>
                      <a:pt x="3015" y="5612"/>
                      <a:pt x="2999" y="5612"/>
                    </a:cubicBezTo>
                    <a:cubicBezTo>
                      <a:pt x="2905" y="5612"/>
                      <a:pt x="2807" y="5630"/>
                      <a:pt x="2715" y="5665"/>
                    </a:cubicBezTo>
                    <a:cubicBezTo>
                      <a:pt x="2448" y="5764"/>
                      <a:pt x="2233" y="5997"/>
                      <a:pt x="2293" y="6270"/>
                    </a:cubicBezTo>
                    <a:cubicBezTo>
                      <a:pt x="2295" y="6280"/>
                      <a:pt x="2297" y="6287"/>
                      <a:pt x="2301" y="6298"/>
                    </a:cubicBezTo>
                    <a:cubicBezTo>
                      <a:pt x="2358" y="6494"/>
                      <a:pt x="2592" y="6756"/>
                      <a:pt x="2861" y="6999"/>
                    </a:cubicBezTo>
                    <a:cubicBezTo>
                      <a:pt x="3114" y="7226"/>
                      <a:pt x="3399" y="7439"/>
                      <a:pt x="3603" y="7567"/>
                    </a:cubicBezTo>
                    <a:cubicBezTo>
                      <a:pt x="3725" y="7855"/>
                      <a:pt x="3849" y="8062"/>
                      <a:pt x="3962" y="8148"/>
                    </a:cubicBezTo>
                    <a:cubicBezTo>
                      <a:pt x="3968" y="8186"/>
                      <a:pt x="3976" y="8224"/>
                      <a:pt x="3982" y="8259"/>
                    </a:cubicBezTo>
                    <a:cubicBezTo>
                      <a:pt x="3998" y="8451"/>
                      <a:pt x="4019" y="8634"/>
                      <a:pt x="4040" y="8801"/>
                    </a:cubicBezTo>
                    <a:lnTo>
                      <a:pt x="4040" y="8809"/>
                    </a:lnTo>
                    <a:cubicBezTo>
                      <a:pt x="4047" y="8867"/>
                      <a:pt x="4053" y="8924"/>
                      <a:pt x="4060" y="8979"/>
                    </a:cubicBezTo>
                    <a:cubicBezTo>
                      <a:pt x="4060" y="8984"/>
                      <a:pt x="4063" y="8986"/>
                      <a:pt x="4063" y="8992"/>
                    </a:cubicBezTo>
                    <a:cubicBezTo>
                      <a:pt x="4070" y="9049"/>
                      <a:pt x="4077" y="9100"/>
                      <a:pt x="4085" y="9154"/>
                    </a:cubicBezTo>
                    <a:lnTo>
                      <a:pt x="3826" y="9549"/>
                    </a:lnTo>
                    <a:lnTo>
                      <a:pt x="3884" y="9605"/>
                    </a:lnTo>
                    <a:lnTo>
                      <a:pt x="3857" y="9630"/>
                    </a:lnTo>
                    <a:lnTo>
                      <a:pt x="3787" y="9630"/>
                    </a:lnTo>
                    <a:lnTo>
                      <a:pt x="3750" y="9527"/>
                    </a:lnTo>
                    <a:lnTo>
                      <a:pt x="3596" y="9630"/>
                    </a:lnTo>
                    <a:lnTo>
                      <a:pt x="2689" y="9630"/>
                    </a:lnTo>
                    <a:cubicBezTo>
                      <a:pt x="2371" y="9630"/>
                      <a:pt x="2115" y="9879"/>
                      <a:pt x="2115" y="10188"/>
                    </a:cubicBezTo>
                    <a:lnTo>
                      <a:pt x="2115" y="10678"/>
                    </a:lnTo>
                    <a:cubicBezTo>
                      <a:pt x="1416" y="11075"/>
                      <a:pt x="873" y="11440"/>
                      <a:pt x="682" y="11645"/>
                    </a:cubicBezTo>
                    <a:cubicBezTo>
                      <a:pt x="671" y="11652"/>
                      <a:pt x="661" y="11659"/>
                      <a:pt x="649" y="11670"/>
                    </a:cubicBezTo>
                    <a:cubicBezTo>
                      <a:pt x="366" y="11905"/>
                      <a:pt x="153" y="12361"/>
                      <a:pt x="0" y="12956"/>
                    </a:cubicBezTo>
                    <a:lnTo>
                      <a:pt x="13446" y="12956"/>
                    </a:lnTo>
                    <a:cubicBezTo>
                      <a:pt x="13321" y="12406"/>
                      <a:pt x="13151" y="11938"/>
                      <a:pt x="12942" y="11601"/>
                    </a:cubicBezTo>
                    <a:cubicBezTo>
                      <a:pt x="12900" y="11536"/>
                      <a:pt x="12856" y="11474"/>
                      <a:pt x="12811" y="11416"/>
                    </a:cubicBezTo>
                    <a:cubicBezTo>
                      <a:pt x="12805" y="11404"/>
                      <a:pt x="12801" y="11396"/>
                      <a:pt x="12795" y="11390"/>
                    </a:cubicBezTo>
                    <a:cubicBezTo>
                      <a:pt x="12772" y="11359"/>
                      <a:pt x="12733" y="11322"/>
                      <a:pt x="12685" y="11279"/>
                    </a:cubicBezTo>
                    <a:cubicBezTo>
                      <a:pt x="12632" y="11232"/>
                      <a:pt x="12580" y="11188"/>
                      <a:pt x="12523" y="11154"/>
                    </a:cubicBezTo>
                    <a:cubicBezTo>
                      <a:pt x="12514" y="11148"/>
                      <a:pt x="12503" y="11145"/>
                      <a:pt x="12495" y="11139"/>
                    </a:cubicBezTo>
                    <a:cubicBezTo>
                      <a:pt x="12339" y="11032"/>
                      <a:pt x="12134" y="10906"/>
                      <a:pt x="11893" y="10771"/>
                    </a:cubicBezTo>
                    <a:lnTo>
                      <a:pt x="11893" y="10454"/>
                    </a:lnTo>
                    <a:cubicBezTo>
                      <a:pt x="11893" y="9997"/>
                      <a:pt x="11512" y="9628"/>
                      <a:pt x="11040" y="9628"/>
                    </a:cubicBezTo>
                    <a:lnTo>
                      <a:pt x="9817" y="9628"/>
                    </a:lnTo>
                    <a:lnTo>
                      <a:pt x="9470" y="9484"/>
                    </a:lnTo>
                    <a:lnTo>
                      <a:pt x="9445" y="9563"/>
                    </a:lnTo>
                    <a:cubicBezTo>
                      <a:pt x="9386" y="9537"/>
                      <a:pt x="9326" y="9509"/>
                      <a:pt x="9269" y="9483"/>
                    </a:cubicBezTo>
                    <a:lnTo>
                      <a:pt x="9259" y="9478"/>
                    </a:lnTo>
                    <a:cubicBezTo>
                      <a:pt x="9209" y="9456"/>
                      <a:pt x="9158" y="9434"/>
                      <a:pt x="9108" y="9410"/>
                    </a:cubicBezTo>
                    <a:lnTo>
                      <a:pt x="8824" y="8978"/>
                    </a:lnTo>
                    <a:lnTo>
                      <a:pt x="8769" y="8894"/>
                    </a:lnTo>
                    <a:lnTo>
                      <a:pt x="8553" y="9039"/>
                    </a:lnTo>
                    <a:cubicBezTo>
                      <a:pt x="8570" y="8883"/>
                      <a:pt x="8589" y="8703"/>
                      <a:pt x="8608" y="8504"/>
                    </a:cubicBezTo>
                    <a:cubicBezTo>
                      <a:pt x="8608" y="8498"/>
                      <a:pt x="8609" y="8490"/>
                      <a:pt x="8609" y="8482"/>
                    </a:cubicBezTo>
                    <a:cubicBezTo>
                      <a:pt x="8610" y="8474"/>
                      <a:pt x="8610" y="8466"/>
                      <a:pt x="8610" y="8455"/>
                    </a:cubicBezTo>
                    <a:cubicBezTo>
                      <a:pt x="8633" y="8412"/>
                      <a:pt x="8665" y="8211"/>
                      <a:pt x="8697" y="7907"/>
                    </a:cubicBezTo>
                    <a:cubicBezTo>
                      <a:pt x="8712" y="7862"/>
                      <a:pt x="8725" y="7822"/>
                      <a:pt x="8741" y="7777"/>
                    </a:cubicBezTo>
                    <a:cubicBezTo>
                      <a:pt x="8767" y="7761"/>
                      <a:pt x="8792" y="7740"/>
                      <a:pt x="8823" y="7719"/>
                    </a:cubicBezTo>
                    <a:cubicBezTo>
                      <a:pt x="9098" y="7501"/>
                      <a:pt x="9538" y="7068"/>
                      <a:pt x="9792" y="6692"/>
                    </a:cubicBezTo>
                    <a:cubicBezTo>
                      <a:pt x="9903" y="6524"/>
                      <a:pt x="9977" y="6371"/>
                      <a:pt x="9988" y="6251"/>
                    </a:cubicBezTo>
                    <a:cubicBezTo>
                      <a:pt x="10014" y="5939"/>
                      <a:pt x="9689" y="5722"/>
                      <a:pt x="9361" y="5687"/>
                    </a:cubicBezTo>
                    <a:cubicBezTo>
                      <a:pt x="10231" y="2076"/>
                      <a:pt x="8938" y="2068"/>
                      <a:pt x="8938" y="2068"/>
                    </a:cubicBezTo>
                    <a:cubicBezTo>
                      <a:pt x="8938" y="2068"/>
                      <a:pt x="8931" y="1954"/>
                      <a:pt x="8892" y="1780"/>
                    </a:cubicBezTo>
                    <a:cubicBezTo>
                      <a:pt x="8832" y="1510"/>
                      <a:pt x="8693" y="1090"/>
                      <a:pt x="8389" y="726"/>
                    </a:cubicBezTo>
                    <a:cubicBezTo>
                      <a:pt x="8084" y="363"/>
                      <a:pt x="7611" y="54"/>
                      <a:pt x="6882" y="6"/>
                    </a:cubicBezTo>
                    <a:cubicBezTo>
                      <a:pt x="6834" y="2"/>
                      <a:pt x="6786" y="1"/>
                      <a:pt x="673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35"/>
              <p:cNvSpPr/>
              <p:nvPr/>
            </p:nvSpPr>
            <p:spPr>
              <a:xfrm>
                <a:off x="3949825" y="4888275"/>
                <a:ext cx="244325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11508" extrusionOk="0">
                    <a:moveTo>
                      <a:pt x="5077" y="1"/>
                    </a:moveTo>
                    <a:cubicBezTo>
                      <a:pt x="4966" y="1"/>
                      <a:pt x="4860" y="6"/>
                      <a:pt x="4758" y="16"/>
                    </a:cubicBezTo>
                    <a:cubicBezTo>
                      <a:pt x="4632" y="28"/>
                      <a:pt x="4510" y="47"/>
                      <a:pt x="4392" y="71"/>
                    </a:cubicBezTo>
                    <a:cubicBezTo>
                      <a:pt x="2960" y="354"/>
                      <a:pt x="2260" y="1434"/>
                      <a:pt x="2571" y="2704"/>
                    </a:cubicBezTo>
                    <a:cubicBezTo>
                      <a:pt x="1860" y="4604"/>
                      <a:pt x="2776" y="7627"/>
                      <a:pt x="3284" y="7918"/>
                    </a:cubicBezTo>
                    <a:cubicBezTo>
                      <a:pt x="3683" y="7825"/>
                      <a:pt x="4025" y="7700"/>
                      <a:pt x="4322" y="7554"/>
                    </a:cubicBezTo>
                    <a:lnTo>
                      <a:pt x="4322" y="7554"/>
                    </a:lnTo>
                    <a:cubicBezTo>
                      <a:pt x="4249" y="7839"/>
                      <a:pt x="4169" y="8129"/>
                      <a:pt x="4082" y="8410"/>
                    </a:cubicBezTo>
                    <a:cubicBezTo>
                      <a:pt x="4082" y="8410"/>
                      <a:pt x="4082" y="8411"/>
                      <a:pt x="4080" y="8411"/>
                    </a:cubicBezTo>
                    <a:cubicBezTo>
                      <a:pt x="4034" y="8411"/>
                      <a:pt x="3988" y="8413"/>
                      <a:pt x="3940" y="8416"/>
                    </a:cubicBezTo>
                    <a:cubicBezTo>
                      <a:pt x="3932" y="8416"/>
                      <a:pt x="3925" y="8416"/>
                      <a:pt x="3915" y="8417"/>
                    </a:cubicBezTo>
                    <a:cubicBezTo>
                      <a:pt x="3873" y="8417"/>
                      <a:pt x="3833" y="8419"/>
                      <a:pt x="3794" y="8422"/>
                    </a:cubicBezTo>
                    <a:cubicBezTo>
                      <a:pt x="3774" y="8423"/>
                      <a:pt x="3754" y="8423"/>
                      <a:pt x="3736" y="8427"/>
                    </a:cubicBezTo>
                    <a:cubicBezTo>
                      <a:pt x="3707" y="8428"/>
                      <a:pt x="3678" y="8432"/>
                      <a:pt x="3651" y="8433"/>
                    </a:cubicBezTo>
                    <a:cubicBezTo>
                      <a:pt x="3602" y="8434"/>
                      <a:pt x="3554" y="8439"/>
                      <a:pt x="3508" y="8441"/>
                    </a:cubicBezTo>
                    <a:lnTo>
                      <a:pt x="3508" y="8456"/>
                    </a:lnTo>
                    <a:cubicBezTo>
                      <a:pt x="3471" y="8460"/>
                      <a:pt x="3436" y="8463"/>
                      <a:pt x="3403" y="8468"/>
                    </a:cubicBezTo>
                    <a:cubicBezTo>
                      <a:pt x="3239" y="8488"/>
                      <a:pt x="3108" y="8512"/>
                      <a:pt x="3022" y="8541"/>
                    </a:cubicBezTo>
                    <a:cubicBezTo>
                      <a:pt x="3020" y="8541"/>
                      <a:pt x="3017" y="8542"/>
                      <a:pt x="3016" y="8542"/>
                    </a:cubicBezTo>
                    <a:cubicBezTo>
                      <a:pt x="3001" y="8548"/>
                      <a:pt x="2986" y="8554"/>
                      <a:pt x="2973" y="8559"/>
                    </a:cubicBezTo>
                    <a:cubicBezTo>
                      <a:pt x="2972" y="8559"/>
                      <a:pt x="2972" y="8560"/>
                      <a:pt x="2968" y="8560"/>
                    </a:cubicBezTo>
                    <a:cubicBezTo>
                      <a:pt x="2955" y="8567"/>
                      <a:pt x="2946" y="8573"/>
                      <a:pt x="2938" y="8577"/>
                    </a:cubicBezTo>
                    <a:lnTo>
                      <a:pt x="2937" y="8577"/>
                    </a:lnTo>
                    <a:cubicBezTo>
                      <a:pt x="2867" y="8608"/>
                      <a:pt x="2791" y="8650"/>
                      <a:pt x="2715" y="8703"/>
                    </a:cubicBezTo>
                    <a:cubicBezTo>
                      <a:pt x="2703" y="8711"/>
                      <a:pt x="2692" y="8718"/>
                      <a:pt x="2680" y="8729"/>
                    </a:cubicBezTo>
                    <a:cubicBezTo>
                      <a:pt x="2661" y="8743"/>
                      <a:pt x="2642" y="8757"/>
                      <a:pt x="2622" y="8773"/>
                    </a:cubicBezTo>
                    <a:cubicBezTo>
                      <a:pt x="2591" y="8796"/>
                      <a:pt x="2563" y="8820"/>
                      <a:pt x="2531" y="8846"/>
                    </a:cubicBezTo>
                    <a:cubicBezTo>
                      <a:pt x="2520" y="8855"/>
                      <a:pt x="2509" y="8867"/>
                      <a:pt x="2497" y="8879"/>
                    </a:cubicBezTo>
                    <a:cubicBezTo>
                      <a:pt x="2469" y="8906"/>
                      <a:pt x="2440" y="8931"/>
                      <a:pt x="2413" y="8958"/>
                    </a:cubicBezTo>
                    <a:cubicBezTo>
                      <a:pt x="2401" y="8970"/>
                      <a:pt x="2392" y="8981"/>
                      <a:pt x="2379" y="8993"/>
                    </a:cubicBezTo>
                    <a:cubicBezTo>
                      <a:pt x="2344" y="9031"/>
                      <a:pt x="2307" y="9072"/>
                      <a:pt x="2268" y="9115"/>
                    </a:cubicBezTo>
                    <a:cubicBezTo>
                      <a:pt x="2243" y="9145"/>
                      <a:pt x="2217" y="9183"/>
                      <a:pt x="2187" y="9222"/>
                    </a:cubicBezTo>
                    <a:cubicBezTo>
                      <a:pt x="2182" y="9229"/>
                      <a:pt x="2177" y="9237"/>
                      <a:pt x="2171" y="9247"/>
                    </a:cubicBezTo>
                    <a:lnTo>
                      <a:pt x="573" y="9247"/>
                    </a:lnTo>
                    <a:cubicBezTo>
                      <a:pt x="328" y="9247"/>
                      <a:pt x="121" y="9404"/>
                      <a:pt x="37" y="9626"/>
                    </a:cubicBezTo>
                    <a:cubicBezTo>
                      <a:pt x="14" y="9691"/>
                      <a:pt x="1" y="9760"/>
                      <a:pt x="1" y="9833"/>
                    </a:cubicBezTo>
                    <a:lnTo>
                      <a:pt x="1" y="11507"/>
                    </a:lnTo>
                    <a:lnTo>
                      <a:pt x="9772" y="11507"/>
                    </a:lnTo>
                    <a:lnTo>
                      <a:pt x="9772" y="10115"/>
                    </a:lnTo>
                    <a:cubicBezTo>
                      <a:pt x="9772" y="9632"/>
                      <a:pt x="9392" y="9243"/>
                      <a:pt x="8924" y="9243"/>
                    </a:cubicBezTo>
                    <a:lnTo>
                      <a:pt x="7497" y="9243"/>
                    </a:lnTo>
                    <a:cubicBezTo>
                      <a:pt x="7484" y="9228"/>
                      <a:pt x="7469" y="9211"/>
                      <a:pt x="7460" y="9194"/>
                    </a:cubicBezTo>
                    <a:cubicBezTo>
                      <a:pt x="7429" y="9156"/>
                      <a:pt x="7400" y="9116"/>
                      <a:pt x="7368" y="9082"/>
                    </a:cubicBezTo>
                    <a:cubicBezTo>
                      <a:pt x="7353" y="9065"/>
                      <a:pt x="7338" y="9047"/>
                      <a:pt x="7321" y="9031"/>
                    </a:cubicBezTo>
                    <a:cubicBezTo>
                      <a:pt x="7291" y="8997"/>
                      <a:pt x="7259" y="8966"/>
                      <a:pt x="7229" y="8937"/>
                    </a:cubicBezTo>
                    <a:cubicBezTo>
                      <a:pt x="7214" y="8924"/>
                      <a:pt x="7201" y="8909"/>
                      <a:pt x="7187" y="8899"/>
                    </a:cubicBezTo>
                    <a:cubicBezTo>
                      <a:pt x="7146" y="8863"/>
                      <a:pt x="7107" y="8829"/>
                      <a:pt x="7067" y="8800"/>
                    </a:cubicBezTo>
                    <a:cubicBezTo>
                      <a:pt x="7062" y="8796"/>
                      <a:pt x="7060" y="8794"/>
                      <a:pt x="7057" y="8793"/>
                    </a:cubicBezTo>
                    <a:cubicBezTo>
                      <a:pt x="7011" y="8760"/>
                      <a:pt x="6966" y="8731"/>
                      <a:pt x="6925" y="8707"/>
                    </a:cubicBezTo>
                    <a:cubicBezTo>
                      <a:pt x="6919" y="8703"/>
                      <a:pt x="6913" y="8701"/>
                      <a:pt x="6904" y="8699"/>
                    </a:cubicBezTo>
                    <a:cubicBezTo>
                      <a:pt x="6870" y="8678"/>
                      <a:pt x="6834" y="8664"/>
                      <a:pt x="6798" y="8650"/>
                    </a:cubicBezTo>
                    <a:cubicBezTo>
                      <a:pt x="6791" y="8648"/>
                      <a:pt x="6783" y="8644"/>
                      <a:pt x="6773" y="8642"/>
                    </a:cubicBezTo>
                    <a:cubicBezTo>
                      <a:pt x="6739" y="8630"/>
                      <a:pt x="6709" y="8622"/>
                      <a:pt x="6679" y="8620"/>
                    </a:cubicBezTo>
                    <a:cubicBezTo>
                      <a:pt x="6672" y="8618"/>
                      <a:pt x="6666" y="8618"/>
                      <a:pt x="6659" y="8615"/>
                    </a:cubicBezTo>
                    <a:cubicBezTo>
                      <a:pt x="6642" y="8613"/>
                      <a:pt x="6625" y="8612"/>
                      <a:pt x="6609" y="8612"/>
                    </a:cubicBezTo>
                    <a:cubicBezTo>
                      <a:pt x="6591" y="8612"/>
                      <a:pt x="6574" y="8613"/>
                      <a:pt x="6558" y="8616"/>
                    </a:cubicBezTo>
                    <a:cubicBezTo>
                      <a:pt x="6521" y="8603"/>
                      <a:pt x="6483" y="8591"/>
                      <a:pt x="6439" y="8580"/>
                    </a:cubicBezTo>
                    <a:cubicBezTo>
                      <a:pt x="6436" y="8579"/>
                      <a:pt x="6433" y="8579"/>
                      <a:pt x="6429" y="8575"/>
                    </a:cubicBezTo>
                    <a:cubicBezTo>
                      <a:pt x="6385" y="8567"/>
                      <a:pt x="6338" y="8554"/>
                      <a:pt x="6289" y="8545"/>
                    </a:cubicBezTo>
                    <a:cubicBezTo>
                      <a:pt x="6241" y="8531"/>
                      <a:pt x="6186" y="8519"/>
                      <a:pt x="6131" y="8511"/>
                    </a:cubicBezTo>
                    <a:cubicBezTo>
                      <a:pt x="6118" y="8508"/>
                      <a:pt x="6102" y="8505"/>
                      <a:pt x="6088" y="8502"/>
                    </a:cubicBezTo>
                    <a:cubicBezTo>
                      <a:pt x="6040" y="8495"/>
                      <a:pt x="5993" y="8488"/>
                      <a:pt x="5942" y="8480"/>
                    </a:cubicBezTo>
                    <a:cubicBezTo>
                      <a:pt x="5928" y="8478"/>
                      <a:pt x="5915" y="8475"/>
                      <a:pt x="5905" y="8475"/>
                    </a:cubicBezTo>
                    <a:cubicBezTo>
                      <a:pt x="5770" y="8456"/>
                      <a:pt x="5625" y="8441"/>
                      <a:pt x="5473" y="8432"/>
                    </a:cubicBezTo>
                    <a:cubicBezTo>
                      <a:pt x="5480" y="8404"/>
                      <a:pt x="5487" y="8375"/>
                      <a:pt x="5495" y="8347"/>
                    </a:cubicBezTo>
                    <a:cubicBezTo>
                      <a:pt x="5507" y="8298"/>
                      <a:pt x="5521" y="8249"/>
                      <a:pt x="5531" y="8198"/>
                    </a:cubicBezTo>
                    <a:cubicBezTo>
                      <a:pt x="5537" y="8178"/>
                      <a:pt x="5543" y="8155"/>
                      <a:pt x="5547" y="8130"/>
                    </a:cubicBezTo>
                    <a:cubicBezTo>
                      <a:pt x="5554" y="8101"/>
                      <a:pt x="5561" y="8071"/>
                      <a:pt x="5569" y="8039"/>
                    </a:cubicBezTo>
                    <a:cubicBezTo>
                      <a:pt x="5574" y="8018"/>
                      <a:pt x="5578" y="7995"/>
                      <a:pt x="5584" y="7971"/>
                    </a:cubicBezTo>
                    <a:cubicBezTo>
                      <a:pt x="5591" y="7941"/>
                      <a:pt x="5598" y="7912"/>
                      <a:pt x="5605" y="7880"/>
                    </a:cubicBezTo>
                    <a:cubicBezTo>
                      <a:pt x="5610" y="7857"/>
                      <a:pt x="5615" y="7836"/>
                      <a:pt x="5620" y="7814"/>
                    </a:cubicBezTo>
                    <a:cubicBezTo>
                      <a:pt x="5627" y="7781"/>
                      <a:pt x="5633" y="7751"/>
                      <a:pt x="5640" y="7721"/>
                    </a:cubicBezTo>
                    <a:cubicBezTo>
                      <a:pt x="5645" y="7699"/>
                      <a:pt x="5648" y="7679"/>
                      <a:pt x="5654" y="7658"/>
                    </a:cubicBezTo>
                    <a:cubicBezTo>
                      <a:pt x="5660" y="7625"/>
                      <a:pt x="5668" y="7593"/>
                      <a:pt x="5674" y="7560"/>
                    </a:cubicBezTo>
                    <a:cubicBezTo>
                      <a:pt x="5676" y="7552"/>
                      <a:pt x="5678" y="7545"/>
                      <a:pt x="5680" y="7535"/>
                    </a:cubicBezTo>
                    <a:cubicBezTo>
                      <a:pt x="5682" y="7521"/>
                      <a:pt x="5684" y="7509"/>
                      <a:pt x="5688" y="7498"/>
                    </a:cubicBezTo>
                    <a:cubicBezTo>
                      <a:pt x="5927" y="7490"/>
                      <a:pt x="6150" y="7441"/>
                      <a:pt x="6353" y="7357"/>
                    </a:cubicBezTo>
                    <a:cubicBezTo>
                      <a:pt x="6472" y="7309"/>
                      <a:pt x="6583" y="7249"/>
                      <a:pt x="6690" y="7178"/>
                    </a:cubicBezTo>
                    <a:cubicBezTo>
                      <a:pt x="6896" y="7044"/>
                      <a:pt x="7078" y="6876"/>
                      <a:pt x="7236" y="6682"/>
                    </a:cubicBezTo>
                    <a:cubicBezTo>
                      <a:pt x="7280" y="6631"/>
                      <a:pt x="7321" y="6578"/>
                      <a:pt x="7360" y="6526"/>
                    </a:cubicBezTo>
                    <a:cubicBezTo>
                      <a:pt x="8873" y="6284"/>
                      <a:pt x="9591" y="4561"/>
                      <a:pt x="9547" y="3240"/>
                    </a:cubicBezTo>
                    <a:cubicBezTo>
                      <a:pt x="9505" y="1963"/>
                      <a:pt x="8445" y="1470"/>
                      <a:pt x="7694" y="1283"/>
                    </a:cubicBezTo>
                    <a:cubicBezTo>
                      <a:pt x="7031" y="326"/>
                      <a:pt x="5936" y="1"/>
                      <a:pt x="5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35"/>
              <p:cNvSpPr/>
              <p:nvPr/>
            </p:nvSpPr>
            <p:spPr>
              <a:xfrm>
                <a:off x="5235675" y="4795875"/>
                <a:ext cx="395600" cy="380100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5204" extrusionOk="0">
                    <a:moveTo>
                      <a:pt x="8826" y="0"/>
                    </a:moveTo>
                    <a:cubicBezTo>
                      <a:pt x="8344" y="0"/>
                      <a:pt x="7093" y="567"/>
                      <a:pt x="6555" y="982"/>
                    </a:cubicBezTo>
                    <a:cubicBezTo>
                      <a:pt x="6740" y="761"/>
                      <a:pt x="6923" y="452"/>
                      <a:pt x="6638" y="347"/>
                    </a:cubicBezTo>
                    <a:cubicBezTo>
                      <a:pt x="6606" y="336"/>
                      <a:pt x="6564" y="330"/>
                      <a:pt x="6513" y="330"/>
                    </a:cubicBezTo>
                    <a:cubicBezTo>
                      <a:pt x="5990" y="330"/>
                      <a:pt x="4563" y="977"/>
                      <a:pt x="4370" y="3145"/>
                    </a:cubicBezTo>
                    <a:lnTo>
                      <a:pt x="4370" y="3147"/>
                    </a:lnTo>
                    <a:cubicBezTo>
                      <a:pt x="4362" y="3240"/>
                      <a:pt x="4356" y="3336"/>
                      <a:pt x="4351" y="3434"/>
                    </a:cubicBezTo>
                    <a:lnTo>
                      <a:pt x="4351" y="3441"/>
                    </a:lnTo>
                    <a:cubicBezTo>
                      <a:pt x="4350" y="3539"/>
                      <a:pt x="4346" y="3635"/>
                      <a:pt x="4350" y="3738"/>
                    </a:cubicBezTo>
                    <a:lnTo>
                      <a:pt x="4350" y="3763"/>
                    </a:lnTo>
                    <a:cubicBezTo>
                      <a:pt x="4351" y="3861"/>
                      <a:pt x="4356" y="3957"/>
                      <a:pt x="4362" y="4059"/>
                    </a:cubicBezTo>
                    <a:cubicBezTo>
                      <a:pt x="4363" y="4078"/>
                      <a:pt x="4365" y="4096"/>
                      <a:pt x="4365" y="4115"/>
                    </a:cubicBezTo>
                    <a:cubicBezTo>
                      <a:pt x="4371" y="4207"/>
                      <a:pt x="4380" y="4303"/>
                      <a:pt x="4392" y="4399"/>
                    </a:cubicBezTo>
                    <a:cubicBezTo>
                      <a:pt x="4393" y="4429"/>
                      <a:pt x="4399" y="4462"/>
                      <a:pt x="4404" y="4492"/>
                    </a:cubicBezTo>
                    <a:cubicBezTo>
                      <a:pt x="4413" y="4579"/>
                      <a:pt x="4425" y="4669"/>
                      <a:pt x="4438" y="4760"/>
                    </a:cubicBezTo>
                    <a:cubicBezTo>
                      <a:pt x="4447" y="4807"/>
                      <a:pt x="4455" y="4857"/>
                      <a:pt x="4465" y="4906"/>
                    </a:cubicBezTo>
                    <a:cubicBezTo>
                      <a:pt x="4478" y="4983"/>
                      <a:pt x="4490" y="5061"/>
                      <a:pt x="4505" y="5141"/>
                    </a:cubicBezTo>
                    <a:cubicBezTo>
                      <a:pt x="4520" y="5213"/>
                      <a:pt x="4535" y="5288"/>
                      <a:pt x="4552" y="5361"/>
                    </a:cubicBezTo>
                    <a:cubicBezTo>
                      <a:pt x="4566" y="5423"/>
                      <a:pt x="4578" y="5483"/>
                      <a:pt x="4594" y="5545"/>
                    </a:cubicBezTo>
                    <a:cubicBezTo>
                      <a:pt x="4628" y="5685"/>
                      <a:pt x="4664" y="5828"/>
                      <a:pt x="4704" y="5975"/>
                    </a:cubicBezTo>
                    <a:lnTo>
                      <a:pt x="4764" y="6016"/>
                    </a:lnTo>
                    <a:cubicBezTo>
                      <a:pt x="4515" y="7896"/>
                      <a:pt x="4550" y="9723"/>
                      <a:pt x="4586" y="9774"/>
                    </a:cubicBezTo>
                    <a:cubicBezTo>
                      <a:pt x="4606" y="9802"/>
                      <a:pt x="4814" y="9899"/>
                      <a:pt x="5103" y="10010"/>
                    </a:cubicBezTo>
                    <a:cubicBezTo>
                      <a:pt x="5203" y="10051"/>
                      <a:pt x="5313" y="10093"/>
                      <a:pt x="5427" y="10136"/>
                    </a:cubicBezTo>
                    <a:lnTo>
                      <a:pt x="5392" y="10324"/>
                    </a:lnTo>
                    <a:lnTo>
                      <a:pt x="5359" y="10312"/>
                    </a:lnTo>
                    <a:lnTo>
                      <a:pt x="4918" y="10877"/>
                    </a:lnTo>
                    <a:lnTo>
                      <a:pt x="4949" y="10903"/>
                    </a:lnTo>
                    <a:lnTo>
                      <a:pt x="4833" y="10953"/>
                    </a:lnTo>
                    <a:lnTo>
                      <a:pt x="4836" y="10957"/>
                    </a:lnTo>
                    <a:cubicBezTo>
                      <a:pt x="4759" y="10983"/>
                      <a:pt x="4686" y="11007"/>
                      <a:pt x="4612" y="11040"/>
                    </a:cubicBezTo>
                    <a:cubicBezTo>
                      <a:pt x="4498" y="11074"/>
                      <a:pt x="4387" y="11113"/>
                      <a:pt x="4279" y="11153"/>
                    </a:cubicBezTo>
                    <a:cubicBezTo>
                      <a:pt x="4264" y="11162"/>
                      <a:pt x="4246" y="11168"/>
                      <a:pt x="4230" y="11174"/>
                    </a:cubicBezTo>
                    <a:cubicBezTo>
                      <a:pt x="4229" y="11174"/>
                      <a:pt x="4229" y="11175"/>
                      <a:pt x="4226" y="11175"/>
                    </a:cubicBezTo>
                    <a:cubicBezTo>
                      <a:pt x="4119" y="11217"/>
                      <a:pt x="4009" y="11260"/>
                      <a:pt x="3908" y="11309"/>
                    </a:cubicBezTo>
                    <a:cubicBezTo>
                      <a:pt x="3003" y="11728"/>
                      <a:pt x="2193" y="12383"/>
                      <a:pt x="1466" y="13197"/>
                    </a:cubicBezTo>
                    <a:cubicBezTo>
                      <a:pt x="1332" y="13343"/>
                      <a:pt x="1205" y="13495"/>
                      <a:pt x="1078" y="13650"/>
                    </a:cubicBezTo>
                    <a:cubicBezTo>
                      <a:pt x="693" y="14129"/>
                      <a:pt x="336" y="14649"/>
                      <a:pt x="0" y="15203"/>
                    </a:cubicBezTo>
                    <a:lnTo>
                      <a:pt x="15824" y="15203"/>
                    </a:lnTo>
                    <a:cubicBezTo>
                      <a:pt x="14735" y="13371"/>
                      <a:pt x="13323" y="11559"/>
                      <a:pt x="12681" y="11152"/>
                    </a:cubicBezTo>
                    <a:cubicBezTo>
                      <a:pt x="12634" y="11123"/>
                      <a:pt x="12581" y="11095"/>
                      <a:pt x="12523" y="11067"/>
                    </a:cubicBezTo>
                    <a:cubicBezTo>
                      <a:pt x="12517" y="11062"/>
                      <a:pt x="12511" y="11061"/>
                      <a:pt x="12506" y="11059"/>
                    </a:cubicBezTo>
                    <a:cubicBezTo>
                      <a:pt x="12468" y="11042"/>
                      <a:pt x="12426" y="11023"/>
                      <a:pt x="12381" y="11005"/>
                    </a:cubicBezTo>
                    <a:cubicBezTo>
                      <a:pt x="12375" y="11004"/>
                      <a:pt x="12366" y="10999"/>
                      <a:pt x="12359" y="10997"/>
                    </a:cubicBezTo>
                    <a:cubicBezTo>
                      <a:pt x="12312" y="10980"/>
                      <a:pt x="12265" y="10961"/>
                      <a:pt x="12212" y="10943"/>
                    </a:cubicBezTo>
                    <a:cubicBezTo>
                      <a:pt x="12206" y="10940"/>
                      <a:pt x="12199" y="10938"/>
                      <a:pt x="12192" y="10937"/>
                    </a:cubicBezTo>
                    <a:cubicBezTo>
                      <a:pt x="12138" y="10920"/>
                      <a:pt x="12081" y="10901"/>
                      <a:pt x="12022" y="10884"/>
                    </a:cubicBezTo>
                    <a:cubicBezTo>
                      <a:pt x="12016" y="10884"/>
                      <a:pt x="12010" y="10883"/>
                      <a:pt x="12007" y="10880"/>
                    </a:cubicBezTo>
                    <a:cubicBezTo>
                      <a:pt x="11945" y="10864"/>
                      <a:pt x="11880" y="10847"/>
                      <a:pt x="11813" y="10830"/>
                    </a:cubicBezTo>
                    <a:cubicBezTo>
                      <a:pt x="11810" y="10830"/>
                      <a:pt x="11806" y="10829"/>
                      <a:pt x="11801" y="10829"/>
                    </a:cubicBezTo>
                    <a:cubicBezTo>
                      <a:pt x="11732" y="10812"/>
                      <a:pt x="11660" y="10795"/>
                      <a:pt x="11587" y="10780"/>
                    </a:cubicBezTo>
                    <a:cubicBezTo>
                      <a:pt x="11586" y="10779"/>
                      <a:pt x="11582" y="10779"/>
                      <a:pt x="11581" y="10779"/>
                    </a:cubicBezTo>
                    <a:cubicBezTo>
                      <a:pt x="11506" y="10763"/>
                      <a:pt x="11427" y="10748"/>
                      <a:pt x="11345" y="10731"/>
                    </a:cubicBezTo>
                    <a:lnTo>
                      <a:pt x="11344" y="10731"/>
                    </a:lnTo>
                    <a:cubicBezTo>
                      <a:pt x="11260" y="10716"/>
                      <a:pt x="11178" y="10702"/>
                      <a:pt x="11090" y="10689"/>
                    </a:cubicBezTo>
                    <a:lnTo>
                      <a:pt x="11089" y="10689"/>
                    </a:lnTo>
                    <a:cubicBezTo>
                      <a:pt x="11003" y="10675"/>
                      <a:pt x="10913" y="10661"/>
                      <a:pt x="10822" y="10651"/>
                    </a:cubicBezTo>
                    <a:lnTo>
                      <a:pt x="10704" y="10628"/>
                    </a:lnTo>
                    <a:lnTo>
                      <a:pt x="10744" y="10592"/>
                    </a:lnTo>
                    <a:lnTo>
                      <a:pt x="10130" y="9923"/>
                    </a:lnTo>
                    <a:lnTo>
                      <a:pt x="10068" y="9958"/>
                    </a:lnTo>
                    <a:lnTo>
                      <a:pt x="9995" y="9434"/>
                    </a:lnTo>
                    <a:lnTo>
                      <a:pt x="9963" y="9182"/>
                    </a:lnTo>
                    <a:cubicBezTo>
                      <a:pt x="10172" y="8130"/>
                      <a:pt x="10366" y="7098"/>
                      <a:pt x="10529" y="6182"/>
                    </a:cubicBezTo>
                    <a:cubicBezTo>
                      <a:pt x="10558" y="6013"/>
                      <a:pt x="10586" y="5851"/>
                      <a:pt x="10614" y="5692"/>
                    </a:cubicBezTo>
                    <a:cubicBezTo>
                      <a:pt x="10627" y="5613"/>
                      <a:pt x="10639" y="5535"/>
                      <a:pt x="10652" y="5459"/>
                    </a:cubicBezTo>
                    <a:cubicBezTo>
                      <a:pt x="10704" y="5149"/>
                      <a:pt x="10749" y="4861"/>
                      <a:pt x="10789" y="4596"/>
                    </a:cubicBezTo>
                    <a:cubicBezTo>
                      <a:pt x="10797" y="4530"/>
                      <a:pt x="10808" y="4467"/>
                      <a:pt x="10816" y="4403"/>
                    </a:cubicBezTo>
                    <a:cubicBezTo>
                      <a:pt x="10924" y="3647"/>
                      <a:pt x="10972" y="3118"/>
                      <a:pt x="10927" y="2947"/>
                    </a:cubicBezTo>
                    <a:cubicBezTo>
                      <a:pt x="10895" y="2820"/>
                      <a:pt x="10829" y="2687"/>
                      <a:pt x="10750" y="2559"/>
                    </a:cubicBezTo>
                    <a:cubicBezTo>
                      <a:pt x="10733" y="2530"/>
                      <a:pt x="10715" y="2501"/>
                      <a:pt x="10695" y="2472"/>
                    </a:cubicBezTo>
                    <a:cubicBezTo>
                      <a:pt x="10675" y="2439"/>
                      <a:pt x="10652" y="2403"/>
                      <a:pt x="10627" y="2373"/>
                    </a:cubicBezTo>
                    <a:cubicBezTo>
                      <a:pt x="10599" y="2335"/>
                      <a:pt x="10573" y="2295"/>
                      <a:pt x="10543" y="2261"/>
                    </a:cubicBezTo>
                    <a:cubicBezTo>
                      <a:pt x="10390" y="2062"/>
                      <a:pt x="10252" y="1920"/>
                      <a:pt x="10252" y="1920"/>
                    </a:cubicBezTo>
                    <a:cubicBezTo>
                      <a:pt x="10252" y="1920"/>
                      <a:pt x="11985" y="1149"/>
                      <a:pt x="11631" y="435"/>
                    </a:cubicBezTo>
                    <a:cubicBezTo>
                      <a:pt x="11546" y="261"/>
                      <a:pt x="11308" y="195"/>
                      <a:pt x="10997" y="195"/>
                    </a:cubicBezTo>
                    <a:cubicBezTo>
                      <a:pt x="10604" y="195"/>
                      <a:pt x="10096" y="299"/>
                      <a:pt x="9630" y="423"/>
                    </a:cubicBezTo>
                    <a:cubicBezTo>
                      <a:pt x="8939" y="607"/>
                      <a:pt x="8343" y="833"/>
                      <a:pt x="8343" y="833"/>
                    </a:cubicBezTo>
                    <a:cubicBezTo>
                      <a:pt x="8343" y="833"/>
                      <a:pt x="9400" y="92"/>
                      <a:pt x="8900" y="6"/>
                    </a:cubicBezTo>
                    <a:cubicBezTo>
                      <a:pt x="8878" y="2"/>
                      <a:pt x="8853" y="0"/>
                      <a:pt x="882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35"/>
              <p:cNvSpPr/>
              <p:nvPr/>
            </p:nvSpPr>
            <p:spPr>
              <a:xfrm>
                <a:off x="4279875" y="4821900"/>
                <a:ext cx="395600" cy="353925"/>
              </a:xfrm>
              <a:custGeom>
                <a:avLst/>
                <a:gdLst/>
                <a:ahLst/>
                <a:cxnLst/>
                <a:rect l="l" t="t" r="r" b="b"/>
                <a:pathLst>
                  <a:path w="15824" h="14157" extrusionOk="0">
                    <a:moveTo>
                      <a:pt x="8993" y="0"/>
                    </a:moveTo>
                    <a:cubicBezTo>
                      <a:pt x="7377" y="0"/>
                      <a:pt x="5572" y="875"/>
                      <a:pt x="5572" y="875"/>
                    </a:cubicBezTo>
                    <a:cubicBezTo>
                      <a:pt x="5572" y="875"/>
                      <a:pt x="5502" y="947"/>
                      <a:pt x="5408" y="1059"/>
                    </a:cubicBezTo>
                    <a:cubicBezTo>
                      <a:pt x="5367" y="1106"/>
                      <a:pt x="5323" y="1160"/>
                      <a:pt x="5278" y="1217"/>
                    </a:cubicBezTo>
                    <a:cubicBezTo>
                      <a:pt x="5252" y="1252"/>
                      <a:pt x="5224" y="1290"/>
                      <a:pt x="5197" y="1330"/>
                    </a:cubicBezTo>
                    <a:cubicBezTo>
                      <a:pt x="5174" y="1360"/>
                      <a:pt x="5149" y="1395"/>
                      <a:pt x="5126" y="1428"/>
                    </a:cubicBezTo>
                    <a:cubicBezTo>
                      <a:pt x="5111" y="1457"/>
                      <a:pt x="5091" y="1486"/>
                      <a:pt x="5072" y="1514"/>
                    </a:cubicBezTo>
                    <a:cubicBezTo>
                      <a:pt x="4995" y="1642"/>
                      <a:pt x="4930" y="1776"/>
                      <a:pt x="4895" y="1902"/>
                    </a:cubicBezTo>
                    <a:cubicBezTo>
                      <a:pt x="4852" y="2073"/>
                      <a:pt x="4898" y="2602"/>
                      <a:pt x="5007" y="3359"/>
                    </a:cubicBezTo>
                    <a:cubicBezTo>
                      <a:pt x="5016" y="3422"/>
                      <a:pt x="5027" y="3487"/>
                      <a:pt x="5035" y="3552"/>
                    </a:cubicBezTo>
                    <a:cubicBezTo>
                      <a:pt x="5074" y="3817"/>
                      <a:pt x="5120" y="4105"/>
                      <a:pt x="5173" y="4415"/>
                    </a:cubicBezTo>
                    <a:cubicBezTo>
                      <a:pt x="5185" y="4490"/>
                      <a:pt x="5198" y="4569"/>
                      <a:pt x="5210" y="4648"/>
                    </a:cubicBezTo>
                    <a:cubicBezTo>
                      <a:pt x="5238" y="4806"/>
                      <a:pt x="5266" y="4969"/>
                      <a:pt x="5295" y="5138"/>
                    </a:cubicBezTo>
                    <a:cubicBezTo>
                      <a:pt x="5458" y="6053"/>
                      <a:pt x="5654" y="7085"/>
                      <a:pt x="5862" y="8137"/>
                    </a:cubicBezTo>
                    <a:lnTo>
                      <a:pt x="5828" y="8390"/>
                    </a:lnTo>
                    <a:lnTo>
                      <a:pt x="5756" y="8914"/>
                    </a:lnTo>
                    <a:lnTo>
                      <a:pt x="5691" y="8879"/>
                    </a:lnTo>
                    <a:lnTo>
                      <a:pt x="5080" y="9547"/>
                    </a:lnTo>
                    <a:lnTo>
                      <a:pt x="5120" y="9583"/>
                    </a:lnTo>
                    <a:lnTo>
                      <a:pt x="5002" y="9606"/>
                    </a:lnTo>
                    <a:cubicBezTo>
                      <a:pt x="4910" y="9619"/>
                      <a:pt x="4820" y="9632"/>
                      <a:pt x="4734" y="9644"/>
                    </a:cubicBezTo>
                    <a:cubicBezTo>
                      <a:pt x="4646" y="9659"/>
                      <a:pt x="4561" y="9672"/>
                      <a:pt x="4480" y="9687"/>
                    </a:cubicBezTo>
                    <a:lnTo>
                      <a:pt x="4475" y="9687"/>
                    </a:lnTo>
                    <a:cubicBezTo>
                      <a:pt x="4396" y="9703"/>
                      <a:pt x="4317" y="9717"/>
                      <a:pt x="4242" y="9734"/>
                    </a:cubicBezTo>
                    <a:cubicBezTo>
                      <a:pt x="4239" y="9734"/>
                      <a:pt x="4237" y="9734"/>
                      <a:pt x="4236" y="9735"/>
                    </a:cubicBezTo>
                    <a:cubicBezTo>
                      <a:pt x="4159" y="9751"/>
                      <a:pt x="4087" y="9766"/>
                      <a:pt x="4021" y="9784"/>
                    </a:cubicBezTo>
                    <a:cubicBezTo>
                      <a:pt x="4017" y="9784"/>
                      <a:pt x="4013" y="9786"/>
                      <a:pt x="4008" y="9786"/>
                    </a:cubicBezTo>
                    <a:cubicBezTo>
                      <a:pt x="3940" y="9802"/>
                      <a:pt x="3877" y="9819"/>
                      <a:pt x="3816" y="9836"/>
                    </a:cubicBezTo>
                    <a:cubicBezTo>
                      <a:pt x="3810" y="9837"/>
                      <a:pt x="3807" y="9841"/>
                      <a:pt x="3801" y="9841"/>
                    </a:cubicBezTo>
                    <a:cubicBezTo>
                      <a:pt x="3741" y="9857"/>
                      <a:pt x="3685" y="9875"/>
                      <a:pt x="3630" y="9892"/>
                    </a:cubicBezTo>
                    <a:cubicBezTo>
                      <a:pt x="3623" y="9893"/>
                      <a:pt x="3617" y="9897"/>
                      <a:pt x="3611" y="9898"/>
                    </a:cubicBezTo>
                    <a:cubicBezTo>
                      <a:pt x="3559" y="9915"/>
                      <a:pt x="3510" y="9935"/>
                      <a:pt x="3462" y="9953"/>
                    </a:cubicBezTo>
                    <a:cubicBezTo>
                      <a:pt x="3455" y="9954"/>
                      <a:pt x="3448" y="9959"/>
                      <a:pt x="3441" y="9960"/>
                    </a:cubicBezTo>
                    <a:cubicBezTo>
                      <a:pt x="3397" y="9977"/>
                      <a:pt x="3356" y="9997"/>
                      <a:pt x="3316" y="10015"/>
                    </a:cubicBezTo>
                    <a:cubicBezTo>
                      <a:pt x="3310" y="10017"/>
                      <a:pt x="3304" y="10020"/>
                      <a:pt x="3300" y="10023"/>
                    </a:cubicBezTo>
                    <a:cubicBezTo>
                      <a:pt x="3242" y="10050"/>
                      <a:pt x="3187" y="10079"/>
                      <a:pt x="3142" y="10108"/>
                    </a:cubicBezTo>
                    <a:cubicBezTo>
                      <a:pt x="2768" y="10347"/>
                      <a:pt x="2130" y="11064"/>
                      <a:pt x="1448" y="11982"/>
                    </a:cubicBezTo>
                    <a:cubicBezTo>
                      <a:pt x="962" y="12637"/>
                      <a:pt x="453" y="13396"/>
                      <a:pt x="1" y="14156"/>
                    </a:cubicBezTo>
                    <a:lnTo>
                      <a:pt x="15824" y="14156"/>
                    </a:lnTo>
                    <a:cubicBezTo>
                      <a:pt x="15313" y="13319"/>
                      <a:pt x="14748" y="12551"/>
                      <a:pt x="14123" y="11898"/>
                    </a:cubicBezTo>
                    <a:cubicBezTo>
                      <a:pt x="14072" y="11842"/>
                      <a:pt x="14017" y="11787"/>
                      <a:pt x="13960" y="11731"/>
                    </a:cubicBezTo>
                    <a:cubicBezTo>
                      <a:pt x="13339" y="11111"/>
                      <a:pt x="12658" y="10608"/>
                      <a:pt x="11913" y="10263"/>
                    </a:cubicBezTo>
                    <a:cubicBezTo>
                      <a:pt x="11810" y="10214"/>
                      <a:pt x="11704" y="10172"/>
                      <a:pt x="11596" y="10129"/>
                    </a:cubicBezTo>
                    <a:cubicBezTo>
                      <a:pt x="11579" y="10122"/>
                      <a:pt x="11560" y="10116"/>
                      <a:pt x="11541" y="10108"/>
                    </a:cubicBezTo>
                    <a:cubicBezTo>
                      <a:pt x="11436" y="10067"/>
                      <a:pt x="11323" y="10029"/>
                      <a:pt x="11208" y="9994"/>
                    </a:cubicBezTo>
                    <a:cubicBezTo>
                      <a:pt x="11138" y="9964"/>
                      <a:pt x="11061" y="9938"/>
                      <a:pt x="10989" y="9912"/>
                    </a:cubicBezTo>
                    <a:lnTo>
                      <a:pt x="10990" y="9908"/>
                    </a:lnTo>
                    <a:lnTo>
                      <a:pt x="10874" y="9857"/>
                    </a:lnTo>
                    <a:lnTo>
                      <a:pt x="10905" y="9831"/>
                    </a:lnTo>
                    <a:lnTo>
                      <a:pt x="10516" y="9332"/>
                    </a:lnTo>
                    <a:lnTo>
                      <a:pt x="10465" y="9266"/>
                    </a:lnTo>
                    <a:lnTo>
                      <a:pt x="10430" y="9278"/>
                    </a:lnTo>
                    <a:lnTo>
                      <a:pt x="10410" y="9164"/>
                    </a:lnTo>
                    <a:lnTo>
                      <a:pt x="10397" y="9091"/>
                    </a:lnTo>
                    <a:cubicBezTo>
                      <a:pt x="10459" y="9069"/>
                      <a:pt x="10518" y="9045"/>
                      <a:pt x="10579" y="9023"/>
                    </a:cubicBezTo>
                    <a:cubicBezTo>
                      <a:pt x="10938" y="8887"/>
                      <a:pt x="11216" y="8761"/>
                      <a:pt x="11238" y="8729"/>
                    </a:cubicBezTo>
                    <a:cubicBezTo>
                      <a:pt x="11240" y="8724"/>
                      <a:pt x="11244" y="8712"/>
                      <a:pt x="11246" y="8690"/>
                    </a:cubicBezTo>
                    <a:cubicBezTo>
                      <a:pt x="11258" y="8577"/>
                      <a:pt x="11267" y="8222"/>
                      <a:pt x="11260" y="7722"/>
                    </a:cubicBezTo>
                    <a:cubicBezTo>
                      <a:pt x="11246" y="7007"/>
                      <a:pt x="11195" y="5999"/>
                      <a:pt x="11059" y="4972"/>
                    </a:cubicBezTo>
                    <a:lnTo>
                      <a:pt x="11121" y="4932"/>
                    </a:lnTo>
                    <a:cubicBezTo>
                      <a:pt x="11162" y="4783"/>
                      <a:pt x="11199" y="4641"/>
                      <a:pt x="11232" y="4501"/>
                    </a:cubicBezTo>
                    <a:cubicBezTo>
                      <a:pt x="11245" y="4439"/>
                      <a:pt x="11258" y="4380"/>
                      <a:pt x="11269" y="4318"/>
                    </a:cubicBezTo>
                    <a:cubicBezTo>
                      <a:pt x="11286" y="4245"/>
                      <a:pt x="11303" y="4168"/>
                      <a:pt x="11319" y="4097"/>
                    </a:cubicBezTo>
                    <a:cubicBezTo>
                      <a:pt x="11334" y="4015"/>
                      <a:pt x="11346" y="3939"/>
                      <a:pt x="11359" y="3862"/>
                    </a:cubicBezTo>
                    <a:cubicBezTo>
                      <a:pt x="11368" y="3814"/>
                      <a:pt x="11376" y="3763"/>
                      <a:pt x="11386" y="3716"/>
                    </a:cubicBezTo>
                    <a:cubicBezTo>
                      <a:pt x="11399" y="3625"/>
                      <a:pt x="11408" y="3537"/>
                      <a:pt x="11420" y="3449"/>
                    </a:cubicBezTo>
                    <a:cubicBezTo>
                      <a:pt x="11425" y="3419"/>
                      <a:pt x="11428" y="3385"/>
                      <a:pt x="11432" y="3354"/>
                    </a:cubicBezTo>
                    <a:cubicBezTo>
                      <a:pt x="11442" y="3257"/>
                      <a:pt x="11449" y="3163"/>
                      <a:pt x="11459" y="3070"/>
                    </a:cubicBezTo>
                    <a:cubicBezTo>
                      <a:pt x="11459" y="3054"/>
                      <a:pt x="11460" y="3033"/>
                      <a:pt x="11462" y="3014"/>
                    </a:cubicBezTo>
                    <a:cubicBezTo>
                      <a:pt x="11469" y="2914"/>
                      <a:pt x="11472" y="2817"/>
                      <a:pt x="11475" y="2720"/>
                    </a:cubicBezTo>
                    <a:lnTo>
                      <a:pt x="11475" y="2693"/>
                    </a:lnTo>
                    <a:cubicBezTo>
                      <a:pt x="11476" y="2590"/>
                      <a:pt x="11475" y="2495"/>
                      <a:pt x="11471" y="2398"/>
                    </a:cubicBezTo>
                    <a:lnTo>
                      <a:pt x="11471" y="2389"/>
                    </a:lnTo>
                    <a:cubicBezTo>
                      <a:pt x="11466" y="2291"/>
                      <a:pt x="11461" y="2197"/>
                      <a:pt x="11454" y="2103"/>
                    </a:cubicBezTo>
                    <a:lnTo>
                      <a:pt x="11454" y="2101"/>
                    </a:lnTo>
                    <a:cubicBezTo>
                      <a:pt x="11261" y="469"/>
                      <a:pt x="10178" y="0"/>
                      <a:pt x="89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35"/>
              <p:cNvSpPr/>
              <p:nvPr/>
            </p:nvSpPr>
            <p:spPr>
              <a:xfrm>
                <a:off x="4044925" y="5048350"/>
                <a:ext cx="15800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5101" extrusionOk="0">
                    <a:moveTo>
                      <a:pt x="2034" y="0"/>
                    </a:moveTo>
                    <a:cubicBezTo>
                      <a:pt x="2014" y="0"/>
                      <a:pt x="1997" y="0"/>
                      <a:pt x="1980" y="2"/>
                    </a:cubicBezTo>
                    <a:cubicBezTo>
                      <a:pt x="0" y="45"/>
                      <a:pt x="585" y="2601"/>
                      <a:pt x="585" y="2601"/>
                    </a:cubicBezTo>
                    <a:cubicBezTo>
                      <a:pt x="130" y="2901"/>
                      <a:pt x="39" y="3843"/>
                      <a:pt x="293" y="5101"/>
                    </a:cubicBezTo>
                    <a:lnTo>
                      <a:pt x="6313" y="5101"/>
                    </a:lnTo>
                    <a:cubicBezTo>
                      <a:pt x="6317" y="4940"/>
                      <a:pt x="6319" y="4785"/>
                      <a:pt x="6314" y="4636"/>
                    </a:cubicBezTo>
                    <a:cubicBezTo>
                      <a:pt x="6311" y="4505"/>
                      <a:pt x="6307" y="4382"/>
                      <a:pt x="6300" y="4262"/>
                    </a:cubicBezTo>
                    <a:cubicBezTo>
                      <a:pt x="6295" y="4201"/>
                      <a:pt x="6290" y="4144"/>
                      <a:pt x="6286" y="4086"/>
                    </a:cubicBezTo>
                    <a:cubicBezTo>
                      <a:pt x="6271" y="3912"/>
                      <a:pt x="6250" y="3752"/>
                      <a:pt x="6223" y="3599"/>
                    </a:cubicBezTo>
                    <a:cubicBezTo>
                      <a:pt x="6216" y="3549"/>
                      <a:pt x="6205" y="3499"/>
                      <a:pt x="6197" y="3450"/>
                    </a:cubicBezTo>
                    <a:cubicBezTo>
                      <a:pt x="5777" y="1298"/>
                      <a:pt x="4396" y="1258"/>
                      <a:pt x="4296" y="1258"/>
                    </a:cubicBezTo>
                    <a:cubicBezTo>
                      <a:pt x="4292" y="1258"/>
                      <a:pt x="4290" y="1258"/>
                      <a:pt x="4290" y="1258"/>
                    </a:cubicBezTo>
                    <a:cubicBezTo>
                      <a:pt x="4290" y="1258"/>
                      <a:pt x="4289" y="1257"/>
                      <a:pt x="4289" y="1252"/>
                    </a:cubicBezTo>
                    <a:lnTo>
                      <a:pt x="4289" y="1251"/>
                    </a:lnTo>
                    <a:cubicBezTo>
                      <a:pt x="4281" y="1217"/>
                      <a:pt x="4246" y="1076"/>
                      <a:pt x="4138" y="896"/>
                    </a:cubicBezTo>
                    <a:cubicBezTo>
                      <a:pt x="4024" y="711"/>
                      <a:pt x="3828" y="487"/>
                      <a:pt x="3495" y="310"/>
                    </a:cubicBezTo>
                    <a:cubicBezTo>
                      <a:pt x="3474" y="298"/>
                      <a:pt x="3453" y="288"/>
                      <a:pt x="3432" y="276"/>
                    </a:cubicBezTo>
                    <a:cubicBezTo>
                      <a:pt x="3101" y="116"/>
                      <a:pt x="2654" y="0"/>
                      <a:pt x="203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35"/>
              <p:cNvSpPr/>
              <p:nvPr/>
            </p:nvSpPr>
            <p:spPr>
              <a:xfrm>
                <a:off x="4449375" y="5048625"/>
                <a:ext cx="204925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5093" extrusionOk="0">
                    <a:moveTo>
                      <a:pt x="4433" y="0"/>
                    </a:moveTo>
                    <a:cubicBezTo>
                      <a:pt x="4217" y="0"/>
                      <a:pt x="3997" y="22"/>
                      <a:pt x="3777" y="64"/>
                    </a:cubicBezTo>
                    <a:cubicBezTo>
                      <a:pt x="3729" y="73"/>
                      <a:pt x="3679" y="83"/>
                      <a:pt x="3630" y="98"/>
                    </a:cubicBezTo>
                    <a:cubicBezTo>
                      <a:pt x="3533" y="118"/>
                      <a:pt x="3437" y="144"/>
                      <a:pt x="3342" y="174"/>
                    </a:cubicBezTo>
                    <a:cubicBezTo>
                      <a:pt x="3241" y="205"/>
                      <a:pt x="3142" y="240"/>
                      <a:pt x="3040" y="280"/>
                    </a:cubicBezTo>
                    <a:cubicBezTo>
                      <a:pt x="2579" y="459"/>
                      <a:pt x="2134" y="720"/>
                      <a:pt x="1734" y="1043"/>
                    </a:cubicBezTo>
                    <a:cubicBezTo>
                      <a:pt x="1558" y="1185"/>
                      <a:pt x="1393" y="1338"/>
                      <a:pt x="1237" y="1502"/>
                    </a:cubicBezTo>
                    <a:cubicBezTo>
                      <a:pt x="0" y="2821"/>
                      <a:pt x="1155" y="4017"/>
                      <a:pt x="1155" y="4017"/>
                    </a:cubicBezTo>
                    <a:cubicBezTo>
                      <a:pt x="1155" y="4017"/>
                      <a:pt x="1149" y="4098"/>
                      <a:pt x="1149" y="4226"/>
                    </a:cubicBezTo>
                    <a:cubicBezTo>
                      <a:pt x="1149" y="4262"/>
                      <a:pt x="1149" y="4302"/>
                      <a:pt x="1150" y="4346"/>
                    </a:cubicBezTo>
                    <a:cubicBezTo>
                      <a:pt x="1150" y="4367"/>
                      <a:pt x="1151" y="4390"/>
                      <a:pt x="1151" y="4414"/>
                    </a:cubicBezTo>
                    <a:cubicBezTo>
                      <a:pt x="1158" y="4612"/>
                      <a:pt x="1181" y="4855"/>
                      <a:pt x="1242" y="5092"/>
                    </a:cubicBezTo>
                    <a:lnTo>
                      <a:pt x="8197" y="5092"/>
                    </a:lnTo>
                    <a:cubicBezTo>
                      <a:pt x="8011" y="4351"/>
                      <a:pt x="7736" y="3559"/>
                      <a:pt x="7343" y="2829"/>
                    </a:cubicBezTo>
                    <a:cubicBezTo>
                      <a:pt x="7305" y="2750"/>
                      <a:pt x="7259" y="2674"/>
                      <a:pt x="7215" y="2597"/>
                    </a:cubicBezTo>
                    <a:cubicBezTo>
                      <a:pt x="7149" y="2482"/>
                      <a:pt x="7080" y="2370"/>
                      <a:pt x="7006" y="2258"/>
                    </a:cubicBezTo>
                    <a:cubicBezTo>
                      <a:pt x="7240" y="2185"/>
                      <a:pt x="7437" y="2081"/>
                      <a:pt x="7458" y="2002"/>
                    </a:cubicBezTo>
                    <a:cubicBezTo>
                      <a:pt x="7510" y="1820"/>
                      <a:pt x="7520" y="1642"/>
                      <a:pt x="7304" y="1601"/>
                    </a:cubicBezTo>
                    <a:cubicBezTo>
                      <a:pt x="7222" y="1585"/>
                      <a:pt x="7039" y="1573"/>
                      <a:pt x="6835" y="1573"/>
                    </a:cubicBezTo>
                    <a:cubicBezTo>
                      <a:pt x="6787" y="1573"/>
                      <a:pt x="6739" y="1574"/>
                      <a:pt x="6690" y="1575"/>
                    </a:cubicBezTo>
                    <a:cubicBezTo>
                      <a:pt x="6544" y="1092"/>
                      <a:pt x="6280" y="635"/>
                      <a:pt x="5819" y="360"/>
                    </a:cubicBezTo>
                    <a:cubicBezTo>
                      <a:pt x="5400" y="113"/>
                      <a:pt x="4926" y="0"/>
                      <a:pt x="443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35"/>
              <p:cNvSpPr/>
              <p:nvPr/>
            </p:nvSpPr>
            <p:spPr>
              <a:xfrm>
                <a:off x="5114475" y="5058475"/>
                <a:ext cx="16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4696" extrusionOk="0">
                    <a:moveTo>
                      <a:pt x="5454" y="1"/>
                    </a:moveTo>
                    <a:cubicBezTo>
                      <a:pt x="5325" y="1"/>
                      <a:pt x="5189" y="14"/>
                      <a:pt x="5048" y="45"/>
                    </a:cubicBezTo>
                    <a:cubicBezTo>
                      <a:pt x="4540" y="154"/>
                      <a:pt x="2861" y="853"/>
                      <a:pt x="1634" y="1643"/>
                    </a:cubicBezTo>
                    <a:lnTo>
                      <a:pt x="1629" y="1648"/>
                    </a:lnTo>
                    <a:cubicBezTo>
                      <a:pt x="1568" y="1684"/>
                      <a:pt x="1511" y="1723"/>
                      <a:pt x="1454" y="1760"/>
                    </a:cubicBezTo>
                    <a:cubicBezTo>
                      <a:pt x="1452" y="1762"/>
                      <a:pt x="1452" y="1765"/>
                      <a:pt x="1451" y="1765"/>
                    </a:cubicBezTo>
                    <a:cubicBezTo>
                      <a:pt x="1174" y="1953"/>
                      <a:pt x="930" y="2143"/>
                      <a:pt x="735" y="2327"/>
                    </a:cubicBezTo>
                    <a:cubicBezTo>
                      <a:pt x="723" y="2337"/>
                      <a:pt x="711" y="2349"/>
                      <a:pt x="701" y="2358"/>
                    </a:cubicBezTo>
                    <a:cubicBezTo>
                      <a:pt x="676" y="2384"/>
                      <a:pt x="655" y="2409"/>
                      <a:pt x="628" y="2434"/>
                    </a:cubicBezTo>
                    <a:cubicBezTo>
                      <a:pt x="613" y="2449"/>
                      <a:pt x="598" y="2468"/>
                      <a:pt x="584" y="2483"/>
                    </a:cubicBezTo>
                    <a:cubicBezTo>
                      <a:pt x="563" y="2507"/>
                      <a:pt x="546" y="2529"/>
                      <a:pt x="527" y="2551"/>
                    </a:cubicBezTo>
                    <a:cubicBezTo>
                      <a:pt x="511" y="2571"/>
                      <a:pt x="497" y="2587"/>
                      <a:pt x="483" y="2608"/>
                    </a:cubicBezTo>
                    <a:cubicBezTo>
                      <a:pt x="466" y="2629"/>
                      <a:pt x="453" y="2648"/>
                      <a:pt x="438" y="2670"/>
                    </a:cubicBezTo>
                    <a:cubicBezTo>
                      <a:pt x="424" y="2688"/>
                      <a:pt x="412" y="2709"/>
                      <a:pt x="398" y="2729"/>
                    </a:cubicBezTo>
                    <a:cubicBezTo>
                      <a:pt x="385" y="2749"/>
                      <a:pt x="373" y="2767"/>
                      <a:pt x="364" y="2787"/>
                    </a:cubicBezTo>
                    <a:cubicBezTo>
                      <a:pt x="353" y="2806"/>
                      <a:pt x="342" y="2828"/>
                      <a:pt x="334" y="2849"/>
                    </a:cubicBezTo>
                    <a:cubicBezTo>
                      <a:pt x="327" y="2866"/>
                      <a:pt x="317" y="2884"/>
                      <a:pt x="311" y="2901"/>
                    </a:cubicBezTo>
                    <a:cubicBezTo>
                      <a:pt x="303" y="2924"/>
                      <a:pt x="297" y="2943"/>
                      <a:pt x="291" y="2964"/>
                    </a:cubicBezTo>
                    <a:cubicBezTo>
                      <a:pt x="285" y="2981"/>
                      <a:pt x="282" y="2999"/>
                      <a:pt x="278" y="3015"/>
                    </a:cubicBezTo>
                    <a:cubicBezTo>
                      <a:pt x="274" y="3037"/>
                      <a:pt x="272" y="3059"/>
                      <a:pt x="271" y="3079"/>
                    </a:cubicBezTo>
                    <a:cubicBezTo>
                      <a:pt x="267" y="3095"/>
                      <a:pt x="266" y="3110"/>
                      <a:pt x="266" y="3123"/>
                    </a:cubicBezTo>
                    <a:cubicBezTo>
                      <a:pt x="267" y="3148"/>
                      <a:pt x="271" y="3173"/>
                      <a:pt x="274" y="3195"/>
                    </a:cubicBezTo>
                    <a:cubicBezTo>
                      <a:pt x="278" y="3206"/>
                      <a:pt x="278" y="3218"/>
                      <a:pt x="279" y="3231"/>
                    </a:cubicBezTo>
                    <a:cubicBezTo>
                      <a:pt x="289" y="3264"/>
                      <a:pt x="301" y="3298"/>
                      <a:pt x="317" y="3332"/>
                    </a:cubicBezTo>
                    <a:lnTo>
                      <a:pt x="319" y="3333"/>
                    </a:lnTo>
                    <a:cubicBezTo>
                      <a:pt x="301" y="3335"/>
                      <a:pt x="283" y="3337"/>
                      <a:pt x="267" y="3343"/>
                    </a:cubicBezTo>
                    <a:cubicBezTo>
                      <a:pt x="79" y="3377"/>
                      <a:pt x="1" y="3551"/>
                      <a:pt x="7" y="3813"/>
                    </a:cubicBezTo>
                    <a:cubicBezTo>
                      <a:pt x="12" y="4046"/>
                      <a:pt x="83" y="4349"/>
                      <a:pt x="198" y="4696"/>
                    </a:cubicBezTo>
                    <a:lnTo>
                      <a:pt x="6675" y="4696"/>
                    </a:lnTo>
                    <a:cubicBezTo>
                      <a:pt x="6556" y="3888"/>
                      <a:pt x="6404" y="3130"/>
                      <a:pt x="6311" y="2689"/>
                    </a:cubicBezTo>
                    <a:cubicBezTo>
                      <a:pt x="6259" y="2438"/>
                      <a:pt x="6226" y="2290"/>
                      <a:pt x="6226" y="2290"/>
                    </a:cubicBezTo>
                    <a:cubicBezTo>
                      <a:pt x="6226" y="2290"/>
                      <a:pt x="6228" y="2285"/>
                      <a:pt x="6232" y="2277"/>
                    </a:cubicBezTo>
                    <a:cubicBezTo>
                      <a:pt x="6234" y="2276"/>
                      <a:pt x="6238" y="2273"/>
                      <a:pt x="6240" y="2269"/>
                    </a:cubicBezTo>
                    <a:cubicBezTo>
                      <a:pt x="6245" y="2263"/>
                      <a:pt x="6246" y="2257"/>
                      <a:pt x="6252" y="2248"/>
                    </a:cubicBezTo>
                    <a:cubicBezTo>
                      <a:pt x="6256" y="2241"/>
                      <a:pt x="6262" y="2230"/>
                      <a:pt x="6266" y="2222"/>
                    </a:cubicBezTo>
                    <a:cubicBezTo>
                      <a:pt x="6273" y="2215"/>
                      <a:pt x="6276" y="2208"/>
                      <a:pt x="6281" y="2200"/>
                    </a:cubicBezTo>
                    <a:cubicBezTo>
                      <a:pt x="6288" y="2190"/>
                      <a:pt x="6294" y="2178"/>
                      <a:pt x="6302" y="2163"/>
                    </a:cubicBezTo>
                    <a:cubicBezTo>
                      <a:pt x="6307" y="2153"/>
                      <a:pt x="6313" y="2145"/>
                      <a:pt x="6319" y="2136"/>
                    </a:cubicBezTo>
                    <a:cubicBezTo>
                      <a:pt x="6326" y="2119"/>
                      <a:pt x="6337" y="2105"/>
                      <a:pt x="6345" y="2089"/>
                    </a:cubicBezTo>
                    <a:cubicBezTo>
                      <a:pt x="6350" y="2078"/>
                      <a:pt x="6356" y="2068"/>
                      <a:pt x="6362" y="2056"/>
                    </a:cubicBezTo>
                    <a:cubicBezTo>
                      <a:pt x="6372" y="2039"/>
                      <a:pt x="6384" y="2021"/>
                      <a:pt x="6393" y="2004"/>
                    </a:cubicBezTo>
                    <a:cubicBezTo>
                      <a:pt x="6399" y="1992"/>
                      <a:pt x="6406" y="1980"/>
                      <a:pt x="6415" y="1966"/>
                    </a:cubicBezTo>
                    <a:cubicBezTo>
                      <a:pt x="6423" y="1947"/>
                      <a:pt x="6435" y="1929"/>
                      <a:pt x="6445" y="1908"/>
                    </a:cubicBezTo>
                    <a:cubicBezTo>
                      <a:pt x="6454" y="1892"/>
                      <a:pt x="6461" y="1876"/>
                      <a:pt x="6471" y="1862"/>
                    </a:cubicBezTo>
                    <a:cubicBezTo>
                      <a:pt x="6479" y="1844"/>
                      <a:pt x="6489" y="1823"/>
                      <a:pt x="6501" y="1802"/>
                    </a:cubicBezTo>
                    <a:cubicBezTo>
                      <a:pt x="6648" y="1513"/>
                      <a:pt x="6799" y="1158"/>
                      <a:pt x="6799" y="905"/>
                    </a:cubicBezTo>
                    <a:cubicBezTo>
                      <a:pt x="6799" y="853"/>
                      <a:pt x="6791" y="806"/>
                      <a:pt x="6778" y="763"/>
                    </a:cubicBezTo>
                    <a:cubicBezTo>
                      <a:pt x="6684" y="484"/>
                      <a:pt x="6370" y="191"/>
                      <a:pt x="5924" y="65"/>
                    </a:cubicBezTo>
                    <a:cubicBezTo>
                      <a:pt x="5780" y="24"/>
                      <a:pt x="5623" y="1"/>
                      <a:pt x="54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35"/>
              <p:cNvSpPr/>
              <p:nvPr/>
            </p:nvSpPr>
            <p:spPr>
              <a:xfrm>
                <a:off x="5714200" y="5010750"/>
                <a:ext cx="25095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605" extrusionOk="0">
                    <a:moveTo>
                      <a:pt x="5066" y="1"/>
                    </a:moveTo>
                    <a:cubicBezTo>
                      <a:pt x="4426" y="1"/>
                      <a:pt x="3996" y="243"/>
                      <a:pt x="3996" y="608"/>
                    </a:cubicBezTo>
                    <a:cubicBezTo>
                      <a:pt x="3996" y="648"/>
                      <a:pt x="3998" y="690"/>
                      <a:pt x="4010" y="733"/>
                    </a:cubicBezTo>
                    <a:cubicBezTo>
                      <a:pt x="3597" y="1063"/>
                      <a:pt x="3134" y="1604"/>
                      <a:pt x="2674" y="2231"/>
                    </a:cubicBezTo>
                    <a:cubicBezTo>
                      <a:pt x="2579" y="2119"/>
                      <a:pt x="2509" y="2039"/>
                      <a:pt x="2497" y="2033"/>
                    </a:cubicBezTo>
                    <a:lnTo>
                      <a:pt x="2251" y="2201"/>
                    </a:lnTo>
                    <a:cubicBezTo>
                      <a:pt x="2251" y="2201"/>
                      <a:pt x="2285" y="2355"/>
                      <a:pt x="2417" y="2591"/>
                    </a:cubicBezTo>
                    <a:cubicBezTo>
                      <a:pt x="2257" y="2818"/>
                      <a:pt x="2099" y="3054"/>
                      <a:pt x="1943" y="3292"/>
                    </a:cubicBezTo>
                    <a:cubicBezTo>
                      <a:pt x="975" y="4775"/>
                      <a:pt x="148" y="6324"/>
                      <a:pt x="0" y="6605"/>
                    </a:cubicBezTo>
                    <a:lnTo>
                      <a:pt x="7871" y="6605"/>
                    </a:lnTo>
                    <a:lnTo>
                      <a:pt x="8324" y="6329"/>
                    </a:lnTo>
                    <a:lnTo>
                      <a:pt x="9022" y="6408"/>
                    </a:lnTo>
                    <a:cubicBezTo>
                      <a:pt x="9044" y="6246"/>
                      <a:pt x="9064" y="6037"/>
                      <a:pt x="9087" y="5809"/>
                    </a:cubicBezTo>
                    <a:lnTo>
                      <a:pt x="9242" y="5238"/>
                    </a:lnTo>
                    <a:lnTo>
                      <a:pt x="10038" y="5272"/>
                    </a:lnTo>
                    <a:cubicBezTo>
                      <a:pt x="10016" y="5176"/>
                      <a:pt x="9993" y="5082"/>
                      <a:pt x="9965" y="4987"/>
                    </a:cubicBezTo>
                    <a:cubicBezTo>
                      <a:pt x="9957" y="4963"/>
                      <a:pt x="9951" y="4937"/>
                      <a:pt x="9944" y="4914"/>
                    </a:cubicBezTo>
                    <a:cubicBezTo>
                      <a:pt x="9926" y="4847"/>
                      <a:pt x="9908" y="4779"/>
                      <a:pt x="9888" y="4714"/>
                    </a:cubicBezTo>
                    <a:cubicBezTo>
                      <a:pt x="9882" y="4690"/>
                      <a:pt x="9874" y="4665"/>
                      <a:pt x="9866" y="4642"/>
                    </a:cubicBezTo>
                    <a:cubicBezTo>
                      <a:pt x="9848" y="4575"/>
                      <a:pt x="9827" y="4510"/>
                      <a:pt x="9807" y="4446"/>
                    </a:cubicBezTo>
                    <a:cubicBezTo>
                      <a:pt x="9799" y="4428"/>
                      <a:pt x="9793" y="4406"/>
                      <a:pt x="9786" y="4387"/>
                    </a:cubicBezTo>
                    <a:cubicBezTo>
                      <a:pt x="9764" y="4320"/>
                      <a:pt x="9740" y="4253"/>
                      <a:pt x="9718" y="4188"/>
                    </a:cubicBezTo>
                    <a:cubicBezTo>
                      <a:pt x="9712" y="4173"/>
                      <a:pt x="9707" y="4160"/>
                      <a:pt x="9702" y="4144"/>
                    </a:cubicBezTo>
                    <a:cubicBezTo>
                      <a:pt x="9677" y="4075"/>
                      <a:pt x="9651" y="4005"/>
                      <a:pt x="9624" y="3937"/>
                    </a:cubicBezTo>
                    <a:cubicBezTo>
                      <a:pt x="9621" y="3926"/>
                      <a:pt x="9617" y="3918"/>
                      <a:pt x="9612" y="3911"/>
                    </a:cubicBezTo>
                    <a:cubicBezTo>
                      <a:pt x="9582" y="3834"/>
                      <a:pt x="9554" y="3762"/>
                      <a:pt x="9524" y="3692"/>
                    </a:cubicBezTo>
                    <a:cubicBezTo>
                      <a:pt x="9524" y="3688"/>
                      <a:pt x="9521" y="3686"/>
                      <a:pt x="9521" y="3683"/>
                    </a:cubicBezTo>
                    <a:cubicBezTo>
                      <a:pt x="8931" y="2282"/>
                      <a:pt x="8112" y="1353"/>
                      <a:pt x="7288" y="779"/>
                    </a:cubicBezTo>
                    <a:cubicBezTo>
                      <a:pt x="6803" y="444"/>
                      <a:pt x="6318" y="228"/>
                      <a:pt x="5874" y="113"/>
                    </a:cubicBezTo>
                    <a:cubicBezTo>
                      <a:pt x="5583" y="36"/>
                      <a:pt x="5309" y="1"/>
                      <a:pt x="506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60" name="Google Shape;8160;p35"/>
            <p:cNvSpPr/>
            <p:nvPr/>
          </p:nvSpPr>
          <p:spPr>
            <a:xfrm>
              <a:off x="1148485" y="1214862"/>
              <a:ext cx="6861022" cy="3299619"/>
            </a:xfrm>
            <a:custGeom>
              <a:avLst/>
              <a:gdLst/>
              <a:ahLst/>
              <a:cxnLst/>
              <a:rect l="l" t="t" r="r" b="b"/>
              <a:pathLst>
                <a:path w="131778" h="63375" extrusionOk="0">
                  <a:moveTo>
                    <a:pt x="65889" y="0"/>
                  </a:moveTo>
                  <a:cubicBezTo>
                    <a:pt x="29499" y="0"/>
                    <a:pt x="0" y="26949"/>
                    <a:pt x="0" y="60192"/>
                  </a:cubicBezTo>
                  <a:cubicBezTo>
                    <a:pt x="0" y="61261"/>
                    <a:pt x="32" y="62320"/>
                    <a:pt x="91" y="63375"/>
                  </a:cubicBezTo>
                  <a:lnTo>
                    <a:pt x="131686" y="63375"/>
                  </a:lnTo>
                  <a:cubicBezTo>
                    <a:pt x="131747" y="62320"/>
                    <a:pt x="131777" y="61261"/>
                    <a:pt x="131777" y="60192"/>
                  </a:cubicBezTo>
                  <a:cubicBezTo>
                    <a:pt x="131777" y="26949"/>
                    <a:pt x="102278" y="0"/>
                    <a:pt x="65889" y="0"/>
                  </a:cubicBezTo>
                  <a:close/>
                </a:path>
              </a:pathLst>
            </a:custGeom>
            <a:solidFill>
              <a:srgbClr val="FFFFFF">
                <a:alpha val="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61" name="Google Shape;8161;p35"/>
            <p:cNvGrpSpPr/>
            <p:nvPr/>
          </p:nvGrpSpPr>
          <p:grpSpPr>
            <a:xfrm>
              <a:off x="-458058" y="-556657"/>
              <a:ext cx="10075046" cy="5124029"/>
              <a:chOff x="1153438" y="2114550"/>
              <a:chExt cx="4837725" cy="2460400"/>
            </a:xfrm>
          </p:grpSpPr>
          <p:sp>
            <p:nvSpPr>
              <p:cNvPr id="8162" name="Google Shape;8162;p35"/>
              <p:cNvSpPr/>
              <p:nvPr/>
            </p:nvSpPr>
            <p:spPr>
              <a:xfrm>
                <a:off x="1153463" y="2114575"/>
                <a:ext cx="4837700" cy="1199775"/>
              </a:xfrm>
              <a:custGeom>
                <a:avLst/>
                <a:gdLst/>
                <a:ahLst/>
                <a:cxnLst/>
                <a:rect l="l" t="t" r="r" b="b"/>
                <a:pathLst>
                  <a:path w="193508" h="47991" extrusionOk="0">
                    <a:moveTo>
                      <a:pt x="0" y="1"/>
                    </a:moveTo>
                    <a:lnTo>
                      <a:pt x="0" y="47991"/>
                    </a:lnTo>
                    <a:cubicBezTo>
                      <a:pt x="23044" y="29764"/>
                      <a:pt x="56657" y="20996"/>
                      <a:pt x="103236" y="20996"/>
                    </a:cubicBezTo>
                    <a:cubicBezTo>
                      <a:pt x="134779" y="20996"/>
                      <a:pt x="178703" y="33285"/>
                      <a:pt x="193508" y="45668"/>
                    </a:cubicBezTo>
                    <a:lnTo>
                      <a:pt x="1935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35"/>
              <p:cNvSpPr/>
              <p:nvPr/>
            </p:nvSpPr>
            <p:spPr>
              <a:xfrm>
                <a:off x="1332388" y="2196525"/>
                <a:ext cx="488675" cy="2378425"/>
              </a:xfrm>
              <a:custGeom>
                <a:avLst/>
                <a:gdLst/>
                <a:ahLst/>
                <a:cxnLst/>
                <a:rect l="l" t="t" r="r" b="b"/>
                <a:pathLst>
                  <a:path w="19547" h="95137" extrusionOk="0">
                    <a:moveTo>
                      <a:pt x="2400" y="0"/>
                    </a:moveTo>
                    <a:lnTo>
                      <a:pt x="1238" y="46143"/>
                    </a:lnTo>
                    <a:lnTo>
                      <a:pt x="1" y="95137"/>
                    </a:lnTo>
                    <a:lnTo>
                      <a:pt x="19546" y="95137"/>
                    </a:lnTo>
                    <a:lnTo>
                      <a:pt x="1556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35"/>
              <p:cNvSpPr/>
              <p:nvPr/>
            </p:nvSpPr>
            <p:spPr>
              <a:xfrm>
                <a:off x="1153438" y="2114575"/>
                <a:ext cx="4886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98415" extrusionOk="0">
                    <a:moveTo>
                      <a:pt x="0" y="1"/>
                    </a:moveTo>
                    <a:lnTo>
                      <a:pt x="0" y="98415"/>
                    </a:lnTo>
                    <a:lnTo>
                      <a:pt x="19544" y="98415"/>
                    </a:lnTo>
                    <a:lnTo>
                      <a:pt x="131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35"/>
              <p:cNvSpPr/>
              <p:nvPr/>
            </p:nvSpPr>
            <p:spPr>
              <a:xfrm>
                <a:off x="1153438" y="2114575"/>
                <a:ext cx="380825" cy="119330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7732" extrusionOk="0">
                    <a:moveTo>
                      <a:pt x="0" y="1"/>
                    </a:moveTo>
                    <a:lnTo>
                      <a:pt x="0" y="47732"/>
                    </a:lnTo>
                    <a:cubicBezTo>
                      <a:pt x="2691" y="37316"/>
                      <a:pt x="6926" y="30597"/>
                      <a:pt x="11689" y="30597"/>
                    </a:cubicBezTo>
                    <a:cubicBezTo>
                      <a:pt x="12911" y="30597"/>
                      <a:pt x="14098" y="31043"/>
                      <a:pt x="15233" y="31876"/>
                    </a:cubicBezTo>
                    <a:lnTo>
                      <a:pt x="13167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35"/>
              <p:cNvSpPr/>
              <p:nvPr/>
            </p:nvSpPr>
            <p:spPr>
              <a:xfrm>
                <a:off x="1389313" y="2285525"/>
                <a:ext cx="120200" cy="2289375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91575" extrusionOk="0">
                    <a:moveTo>
                      <a:pt x="1349" y="1"/>
                    </a:moveTo>
                    <a:cubicBezTo>
                      <a:pt x="1349" y="2"/>
                      <a:pt x="0" y="7667"/>
                      <a:pt x="169" y="13415"/>
                    </a:cubicBezTo>
                    <a:cubicBezTo>
                      <a:pt x="298" y="17819"/>
                      <a:pt x="3196" y="68234"/>
                      <a:pt x="4545" y="91574"/>
                    </a:cubicBezTo>
                    <a:lnTo>
                      <a:pt x="4807" y="91574"/>
                    </a:lnTo>
                    <a:cubicBezTo>
                      <a:pt x="3946" y="67424"/>
                      <a:pt x="1998" y="13289"/>
                      <a:pt x="1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35"/>
              <p:cNvSpPr/>
              <p:nvPr/>
            </p:nvSpPr>
            <p:spPr>
              <a:xfrm>
                <a:off x="1233338" y="2350400"/>
                <a:ext cx="65450" cy="2224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88982" extrusionOk="0">
                    <a:moveTo>
                      <a:pt x="2273" y="0"/>
                    </a:moveTo>
                    <a:cubicBezTo>
                      <a:pt x="2273" y="0"/>
                      <a:pt x="0" y="30685"/>
                      <a:pt x="338" y="49848"/>
                    </a:cubicBezTo>
                    <a:cubicBezTo>
                      <a:pt x="402" y="53528"/>
                      <a:pt x="1326" y="74414"/>
                      <a:pt x="1985" y="88982"/>
                    </a:cubicBezTo>
                    <a:lnTo>
                      <a:pt x="2618" y="88982"/>
                    </a:lnTo>
                    <a:cubicBezTo>
                      <a:pt x="2574" y="63709"/>
                      <a:pt x="2465" y="12835"/>
                      <a:pt x="2273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35"/>
              <p:cNvSpPr/>
              <p:nvPr/>
            </p:nvSpPr>
            <p:spPr>
              <a:xfrm>
                <a:off x="5448988" y="2337125"/>
                <a:ext cx="426025" cy="223782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89513" extrusionOk="0">
                    <a:moveTo>
                      <a:pt x="924" y="0"/>
                    </a:moveTo>
                    <a:lnTo>
                      <a:pt x="769" y="14886"/>
                    </a:lnTo>
                    <a:lnTo>
                      <a:pt x="0" y="89513"/>
                    </a:lnTo>
                    <a:lnTo>
                      <a:pt x="17041" y="89513"/>
                    </a:lnTo>
                    <a:lnTo>
                      <a:pt x="12403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35"/>
              <p:cNvSpPr/>
              <p:nvPr/>
            </p:nvSpPr>
            <p:spPr>
              <a:xfrm>
                <a:off x="5565088" y="2114575"/>
                <a:ext cx="426050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98415" extrusionOk="0">
                    <a:moveTo>
                      <a:pt x="5561" y="1"/>
                    </a:moveTo>
                    <a:lnTo>
                      <a:pt x="1" y="98415"/>
                    </a:lnTo>
                    <a:lnTo>
                      <a:pt x="17042" y="98415"/>
                    </a:lnTo>
                    <a:lnTo>
                      <a:pt x="170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35"/>
              <p:cNvSpPr/>
              <p:nvPr/>
            </p:nvSpPr>
            <p:spPr>
              <a:xfrm>
                <a:off x="5665013" y="2114575"/>
                <a:ext cx="326125" cy="2460375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98415" extrusionOk="0">
                    <a:moveTo>
                      <a:pt x="1564" y="1"/>
                    </a:moveTo>
                    <a:lnTo>
                      <a:pt x="0" y="27701"/>
                    </a:lnTo>
                    <a:cubicBezTo>
                      <a:pt x="197" y="27665"/>
                      <a:pt x="395" y="27647"/>
                      <a:pt x="595" y="27647"/>
                    </a:cubicBezTo>
                    <a:cubicBezTo>
                      <a:pt x="6877" y="27647"/>
                      <a:pt x="11969" y="45865"/>
                      <a:pt x="11969" y="68339"/>
                    </a:cubicBezTo>
                    <a:cubicBezTo>
                      <a:pt x="11969" y="80253"/>
                      <a:pt x="10538" y="90971"/>
                      <a:pt x="8257" y="98415"/>
                    </a:cubicBezTo>
                    <a:lnTo>
                      <a:pt x="13045" y="98415"/>
                    </a:lnTo>
                    <a:lnTo>
                      <a:pt x="1304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35"/>
              <p:cNvSpPr/>
              <p:nvPr/>
            </p:nvSpPr>
            <p:spPr>
              <a:xfrm>
                <a:off x="5676613" y="2454750"/>
                <a:ext cx="130300" cy="212020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84808" extrusionOk="0">
                    <a:moveTo>
                      <a:pt x="4115" y="0"/>
                    </a:moveTo>
                    <a:cubicBezTo>
                      <a:pt x="3390" y="12306"/>
                      <a:pt x="1041" y="62442"/>
                      <a:pt x="1" y="84808"/>
                    </a:cubicBezTo>
                    <a:lnTo>
                      <a:pt x="232" y="84808"/>
                    </a:lnTo>
                    <a:cubicBezTo>
                      <a:pt x="1692" y="63190"/>
                      <a:pt x="4830" y="16502"/>
                      <a:pt x="4995" y="12423"/>
                    </a:cubicBezTo>
                    <a:cubicBezTo>
                      <a:pt x="5211" y="7098"/>
                      <a:pt x="4117" y="0"/>
                      <a:pt x="4115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35"/>
              <p:cNvSpPr/>
              <p:nvPr/>
            </p:nvSpPr>
            <p:spPr>
              <a:xfrm>
                <a:off x="5861838" y="2514750"/>
                <a:ext cx="74600" cy="20601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82406" extrusionOk="0">
                    <a:moveTo>
                      <a:pt x="1348" y="0"/>
                    </a:moveTo>
                    <a:cubicBezTo>
                      <a:pt x="1348" y="0"/>
                      <a:pt x="1348" y="0"/>
                      <a:pt x="1348" y="0"/>
                    </a:cubicBezTo>
                    <a:lnTo>
                      <a:pt x="1348" y="0"/>
                    </a:lnTo>
                    <a:cubicBezTo>
                      <a:pt x="1348" y="0"/>
                      <a:pt x="1348" y="0"/>
                      <a:pt x="1348" y="0"/>
                    </a:cubicBezTo>
                    <a:close/>
                    <a:moveTo>
                      <a:pt x="1348" y="0"/>
                    </a:moveTo>
                    <a:cubicBezTo>
                      <a:pt x="1030" y="11886"/>
                      <a:pt x="336" y="59003"/>
                      <a:pt x="1" y="82405"/>
                    </a:cubicBezTo>
                    <a:lnTo>
                      <a:pt x="556" y="82405"/>
                    </a:lnTo>
                    <a:cubicBezTo>
                      <a:pt x="1305" y="68914"/>
                      <a:pt x="2362" y="49571"/>
                      <a:pt x="2463" y="46165"/>
                    </a:cubicBezTo>
                    <a:cubicBezTo>
                      <a:pt x="2984" y="28428"/>
                      <a:pt x="1349" y="30"/>
                      <a:pt x="1348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3" name="Google Shape;8173;p35"/>
              <p:cNvSpPr/>
              <p:nvPr/>
            </p:nvSpPr>
            <p:spPr>
              <a:xfrm>
                <a:off x="4537288" y="2115700"/>
                <a:ext cx="1091100" cy="482575"/>
              </a:xfrm>
              <a:custGeom>
                <a:avLst/>
                <a:gdLst/>
                <a:ahLst/>
                <a:cxnLst/>
                <a:rect l="l" t="t" r="r" b="b"/>
                <a:pathLst>
                  <a:path w="43644" h="19303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5107" y="16938"/>
                      <a:pt x="11142" y="19303"/>
                      <a:pt x="18286" y="19303"/>
                    </a:cubicBezTo>
                    <a:cubicBezTo>
                      <a:pt x="25249" y="19303"/>
                      <a:pt x="33265" y="17057"/>
                      <a:pt x="42502" y="12348"/>
                    </a:cubicBezTo>
                    <a:lnTo>
                      <a:pt x="43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35"/>
              <p:cNvSpPr/>
              <p:nvPr/>
            </p:nvSpPr>
            <p:spPr>
              <a:xfrm>
                <a:off x="4537263" y="2115700"/>
                <a:ext cx="244625" cy="451500"/>
              </a:xfrm>
              <a:custGeom>
                <a:avLst/>
                <a:gdLst/>
                <a:ahLst/>
                <a:cxnLst/>
                <a:rect l="l" t="t" r="r" b="b"/>
                <a:pathLst>
                  <a:path w="9785" h="18060" extrusionOk="0">
                    <a:moveTo>
                      <a:pt x="430" y="1"/>
                    </a:moveTo>
                    <a:lnTo>
                      <a:pt x="1" y="12442"/>
                    </a:lnTo>
                    <a:cubicBezTo>
                      <a:pt x="2960" y="15046"/>
                      <a:pt x="6212" y="16929"/>
                      <a:pt x="9784" y="18060"/>
                    </a:cubicBezTo>
                    <a:cubicBezTo>
                      <a:pt x="7604" y="14052"/>
                      <a:pt x="6388" y="8548"/>
                      <a:pt x="6656" y="2387"/>
                    </a:cubicBezTo>
                    <a:cubicBezTo>
                      <a:pt x="6688" y="1648"/>
                      <a:pt x="6743" y="724"/>
                      <a:pt x="68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35"/>
              <p:cNvSpPr/>
              <p:nvPr/>
            </p:nvSpPr>
            <p:spPr>
              <a:xfrm>
                <a:off x="5290763" y="2115700"/>
                <a:ext cx="337625" cy="435675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7427" extrusionOk="0">
                    <a:moveTo>
                      <a:pt x="4856" y="1"/>
                    </a:moveTo>
                    <a:cubicBezTo>
                      <a:pt x="4838" y="729"/>
                      <a:pt x="4802" y="1511"/>
                      <a:pt x="4741" y="2254"/>
                    </a:cubicBezTo>
                    <a:cubicBezTo>
                      <a:pt x="4263" y="8149"/>
                      <a:pt x="2498" y="13452"/>
                      <a:pt x="0" y="17427"/>
                    </a:cubicBezTo>
                    <a:cubicBezTo>
                      <a:pt x="3838" y="16278"/>
                      <a:pt x="7949" y="14597"/>
                      <a:pt x="12360" y="12348"/>
                    </a:cubicBezTo>
                    <a:lnTo>
                      <a:pt x="1350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35"/>
              <p:cNvSpPr/>
              <p:nvPr/>
            </p:nvSpPr>
            <p:spPr>
              <a:xfrm>
                <a:off x="4686013" y="2114550"/>
                <a:ext cx="7462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29849" h="14788" extrusionOk="0">
                    <a:moveTo>
                      <a:pt x="29830" y="1"/>
                    </a:moveTo>
                    <a:cubicBezTo>
                      <a:pt x="29828" y="1"/>
                      <a:pt x="29825" y="13"/>
                      <a:pt x="29823" y="45"/>
                    </a:cubicBezTo>
                    <a:cubicBezTo>
                      <a:pt x="29801" y="315"/>
                      <a:pt x="29771" y="584"/>
                      <a:pt x="29734" y="850"/>
                    </a:cubicBezTo>
                    <a:lnTo>
                      <a:pt x="29734" y="850"/>
                    </a:lnTo>
                    <a:cubicBezTo>
                      <a:pt x="29777" y="598"/>
                      <a:pt x="29813" y="344"/>
                      <a:pt x="29843" y="89"/>
                    </a:cubicBezTo>
                    <a:lnTo>
                      <a:pt x="29843" y="89"/>
                    </a:lnTo>
                    <a:cubicBezTo>
                      <a:pt x="29843" y="89"/>
                      <a:pt x="29844" y="89"/>
                      <a:pt x="29844" y="89"/>
                    </a:cubicBezTo>
                    <a:cubicBezTo>
                      <a:pt x="29845" y="89"/>
                      <a:pt x="29847" y="77"/>
                      <a:pt x="29848" y="45"/>
                    </a:cubicBezTo>
                    <a:lnTo>
                      <a:pt x="29848" y="45"/>
                    </a:lnTo>
                    <a:cubicBezTo>
                      <a:pt x="29847" y="60"/>
                      <a:pt x="29845" y="74"/>
                      <a:pt x="29843" y="89"/>
                    </a:cubicBezTo>
                    <a:lnTo>
                      <a:pt x="29843" y="89"/>
                    </a:lnTo>
                    <a:cubicBezTo>
                      <a:pt x="29839" y="82"/>
                      <a:pt x="29835" y="1"/>
                      <a:pt x="29830" y="1"/>
                    </a:cubicBezTo>
                    <a:close/>
                    <a:moveTo>
                      <a:pt x="346" y="1"/>
                    </a:moveTo>
                    <a:cubicBezTo>
                      <a:pt x="344" y="1"/>
                      <a:pt x="342" y="13"/>
                      <a:pt x="341" y="45"/>
                    </a:cubicBezTo>
                    <a:cubicBezTo>
                      <a:pt x="1" y="7930"/>
                      <a:pt x="6157" y="14787"/>
                      <a:pt x="14121" y="14787"/>
                    </a:cubicBezTo>
                    <a:cubicBezTo>
                      <a:pt x="14125" y="14787"/>
                      <a:pt x="14129" y="14787"/>
                      <a:pt x="14133" y="14787"/>
                    </a:cubicBezTo>
                    <a:cubicBezTo>
                      <a:pt x="21864" y="14780"/>
                      <a:pt x="28688" y="8448"/>
                      <a:pt x="29734" y="850"/>
                    </a:cubicBezTo>
                    <a:lnTo>
                      <a:pt x="29734" y="850"/>
                    </a:lnTo>
                    <a:cubicBezTo>
                      <a:pt x="28482" y="8217"/>
                      <a:pt x="21773" y="13902"/>
                      <a:pt x="14189" y="13911"/>
                    </a:cubicBezTo>
                    <a:cubicBezTo>
                      <a:pt x="14184" y="13911"/>
                      <a:pt x="14178" y="13911"/>
                      <a:pt x="14173" y="13911"/>
                    </a:cubicBezTo>
                    <a:cubicBezTo>
                      <a:pt x="6354" y="13911"/>
                      <a:pt x="280" y="7732"/>
                      <a:pt x="372" y="45"/>
                    </a:cubicBezTo>
                    <a:lnTo>
                      <a:pt x="372" y="45"/>
                    </a:lnTo>
                    <a:cubicBezTo>
                      <a:pt x="370" y="77"/>
                      <a:pt x="368" y="88"/>
                      <a:pt x="365" y="88"/>
                    </a:cubicBezTo>
                    <a:cubicBezTo>
                      <a:pt x="358" y="88"/>
                      <a:pt x="352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7" name="Google Shape;8177;p35"/>
              <p:cNvSpPr/>
              <p:nvPr/>
            </p:nvSpPr>
            <p:spPr>
              <a:xfrm>
                <a:off x="4711563" y="2115700"/>
                <a:ext cx="718475" cy="315400"/>
              </a:xfrm>
              <a:custGeom>
                <a:avLst/>
                <a:gdLst/>
                <a:ahLst/>
                <a:cxnLst/>
                <a:rect l="l" t="t" r="r" b="b"/>
                <a:pathLst>
                  <a:path w="28739" h="12616" extrusionOk="0">
                    <a:moveTo>
                      <a:pt x="0" y="1"/>
                    </a:moveTo>
                    <a:cubicBezTo>
                      <a:pt x="578" y="7082"/>
                      <a:pt x="6272" y="12616"/>
                      <a:pt x="13496" y="12616"/>
                    </a:cubicBezTo>
                    <a:cubicBezTo>
                      <a:pt x="13506" y="12616"/>
                      <a:pt x="13517" y="12616"/>
                      <a:pt x="13527" y="12616"/>
                    </a:cubicBezTo>
                    <a:cubicBezTo>
                      <a:pt x="20794" y="12601"/>
                      <a:pt x="27248" y="7153"/>
                      <a:pt x="28739" y="1"/>
                    </a:cubicBezTo>
                    <a:lnTo>
                      <a:pt x="28592" y="1"/>
                    </a:lnTo>
                    <a:cubicBezTo>
                      <a:pt x="26759" y="6710"/>
                      <a:pt x="20624" y="10641"/>
                      <a:pt x="13652" y="10659"/>
                    </a:cubicBezTo>
                    <a:cubicBezTo>
                      <a:pt x="13636" y="10659"/>
                      <a:pt x="13621" y="10659"/>
                      <a:pt x="13605" y="10659"/>
                    </a:cubicBezTo>
                    <a:cubicBezTo>
                      <a:pt x="6678" y="10659"/>
                      <a:pt x="1117" y="6636"/>
                      <a:pt x="14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8" name="Google Shape;8178;p35"/>
              <p:cNvSpPr/>
              <p:nvPr/>
            </p:nvSpPr>
            <p:spPr>
              <a:xfrm>
                <a:off x="4724763" y="2115700"/>
                <a:ext cx="18387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5941" extrusionOk="0">
                    <a:moveTo>
                      <a:pt x="1" y="1"/>
                    </a:moveTo>
                    <a:cubicBezTo>
                      <a:pt x="658" y="2568"/>
                      <a:pt x="3459" y="4844"/>
                      <a:pt x="7354" y="5941"/>
                    </a:cubicBezTo>
                    <a:cubicBezTo>
                      <a:pt x="4628" y="4725"/>
                      <a:pt x="2712" y="249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9" name="Google Shape;8179;p35"/>
              <p:cNvSpPr/>
              <p:nvPr/>
            </p:nvSpPr>
            <p:spPr>
              <a:xfrm>
                <a:off x="5153888" y="2115700"/>
                <a:ext cx="27190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6467" extrusionOk="0">
                    <a:moveTo>
                      <a:pt x="7467" y="1"/>
                    </a:moveTo>
                    <a:cubicBezTo>
                      <a:pt x="6562" y="2952"/>
                      <a:pt x="3678" y="5391"/>
                      <a:pt x="1" y="6467"/>
                    </a:cubicBezTo>
                    <a:cubicBezTo>
                      <a:pt x="5366" y="5659"/>
                      <a:pt x="9669" y="3142"/>
                      <a:pt x="1087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0" name="Google Shape;8180;p35"/>
              <p:cNvSpPr/>
              <p:nvPr/>
            </p:nvSpPr>
            <p:spPr>
              <a:xfrm>
                <a:off x="5373838" y="2115700"/>
                <a:ext cx="389975" cy="5129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20517" extrusionOk="0">
                    <a:moveTo>
                      <a:pt x="7699" y="1"/>
                    </a:moveTo>
                    <a:lnTo>
                      <a:pt x="1" y="17893"/>
                    </a:lnTo>
                    <a:cubicBezTo>
                      <a:pt x="1468" y="19707"/>
                      <a:pt x="4629" y="20516"/>
                      <a:pt x="7776" y="20516"/>
                    </a:cubicBezTo>
                    <a:cubicBezTo>
                      <a:pt x="11027" y="20516"/>
                      <a:pt x="14263" y="19653"/>
                      <a:pt x="15598" y="18144"/>
                    </a:cubicBezTo>
                    <a:lnTo>
                      <a:pt x="127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1" name="Google Shape;8181;p35"/>
              <p:cNvSpPr/>
              <p:nvPr/>
            </p:nvSpPr>
            <p:spPr>
              <a:xfrm>
                <a:off x="5373838" y="2115700"/>
                <a:ext cx="389975" cy="483625"/>
              </a:xfrm>
              <a:custGeom>
                <a:avLst/>
                <a:gdLst/>
                <a:ahLst/>
                <a:cxnLst/>
                <a:rect l="l" t="t" r="r" b="b"/>
                <a:pathLst>
                  <a:path w="15599" h="19345" extrusionOk="0">
                    <a:moveTo>
                      <a:pt x="5215" y="1"/>
                    </a:moveTo>
                    <a:lnTo>
                      <a:pt x="1" y="17893"/>
                    </a:lnTo>
                    <a:cubicBezTo>
                      <a:pt x="290" y="18252"/>
                      <a:pt x="649" y="18568"/>
                      <a:pt x="1058" y="18849"/>
                    </a:cubicBezTo>
                    <a:cubicBezTo>
                      <a:pt x="2767" y="10892"/>
                      <a:pt x="6309" y="5131"/>
                      <a:pt x="9398" y="5131"/>
                    </a:cubicBezTo>
                    <a:cubicBezTo>
                      <a:pt x="9405" y="5131"/>
                      <a:pt x="9413" y="5131"/>
                      <a:pt x="9420" y="5131"/>
                    </a:cubicBezTo>
                    <a:cubicBezTo>
                      <a:pt x="12553" y="5162"/>
                      <a:pt x="14496" y="11114"/>
                      <a:pt x="13865" y="19344"/>
                    </a:cubicBezTo>
                    <a:cubicBezTo>
                      <a:pt x="14593" y="19007"/>
                      <a:pt x="15190" y="18604"/>
                      <a:pt x="15598" y="18143"/>
                    </a:cubicBezTo>
                    <a:lnTo>
                      <a:pt x="14700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2" name="Google Shape;8182;p35"/>
              <p:cNvSpPr/>
              <p:nvPr/>
            </p:nvSpPr>
            <p:spPr>
              <a:xfrm>
                <a:off x="5448563" y="2305875"/>
                <a:ext cx="108750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12589" extrusionOk="0">
                    <a:moveTo>
                      <a:pt x="4349" y="1"/>
                    </a:moveTo>
                    <a:lnTo>
                      <a:pt x="4349" y="1"/>
                    </a:lnTo>
                    <a:cubicBezTo>
                      <a:pt x="2648" y="1912"/>
                      <a:pt x="1068" y="5635"/>
                      <a:pt x="288" y="10143"/>
                    </a:cubicBezTo>
                    <a:cubicBezTo>
                      <a:pt x="170" y="10832"/>
                      <a:pt x="74" y="11513"/>
                      <a:pt x="0" y="12182"/>
                    </a:cubicBezTo>
                    <a:cubicBezTo>
                      <a:pt x="480" y="12346"/>
                      <a:pt x="987" y="12481"/>
                      <a:pt x="1515" y="12588"/>
                    </a:cubicBezTo>
                    <a:cubicBezTo>
                      <a:pt x="1515" y="11033"/>
                      <a:pt x="1653" y="9357"/>
                      <a:pt x="1937" y="7638"/>
                    </a:cubicBezTo>
                    <a:cubicBezTo>
                      <a:pt x="2438" y="4620"/>
                      <a:pt x="3316" y="1967"/>
                      <a:pt x="434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3" name="Google Shape;8183;p35"/>
              <p:cNvSpPr/>
              <p:nvPr/>
            </p:nvSpPr>
            <p:spPr>
              <a:xfrm>
                <a:off x="5621088" y="2332750"/>
                <a:ext cx="50500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1636" extrusionOk="0">
                    <a:moveTo>
                      <a:pt x="0" y="0"/>
                    </a:moveTo>
                    <a:cubicBezTo>
                      <a:pt x="621" y="2456"/>
                      <a:pt x="893" y="5786"/>
                      <a:pt x="644" y="9576"/>
                    </a:cubicBezTo>
                    <a:cubicBezTo>
                      <a:pt x="598" y="10270"/>
                      <a:pt x="536" y="10956"/>
                      <a:pt x="458" y="11636"/>
                    </a:cubicBezTo>
                    <a:cubicBezTo>
                      <a:pt x="955" y="11564"/>
                      <a:pt x="1438" y="11472"/>
                      <a:pt x="1902" y="11361"/>
                    </a:cubicBezTo>
                    <a:cubicBezTo>
                      <a:pt x="2020" y="6319"/>
                      <a:pt x="1258" y="220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4" name="Google Shape;8184;p35"/>
              <p:cNvSpPr/>
              <p:nvPr/>
            </p:nvSpPr>
            <p:spPr>
              <a:xfrm>
                <a:off x="1387088" y="2115700"/>
                <a:ext cx="1034625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41385" h="18670" extrusionOk="0">
                    <a:moveTo>
                      <a:pt x="0" y="1"/>
                    </a:moveTo>
                    <a:lnTo>
                      <a:pt x="1570" y="12026"/>
                    </a:lnTo>
                    <a:cubicBezTo>
                      <a:pt x="7086" y="16380"/>
                      <a:pt x="13128" y="18669"/>
                      <a:pt x="19825" y="18669"/>
                    </a:cubicBezTo>
                    <a:cubicBezTo>
                      <a:pt x="26350" y="18669"/>
                      <a:pt x="33497" y="16496"/>
                      <a:pt x="41384" y="11940"/>
                    </a:cubicBezTo>
                    <a:lnTo>
                      <a:pt x="40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5" name="Google Shape;8185;p35"/>
              <p:cNvSpPr/>
              <p:nvPr/>
            </p:nvSpPr>
            <p:spPr>
              <a:xfrm>
                <a:off x="1387088" y="2115675"/>
                <a:ext cx="291300" cy="436625"/>
              </a:xfrm>
              <a:custGeom>
                <a:avLst/>
                <a:gdLst/>
                <a:ahLst/>
                <a:cxnLst/>
                <a:rect l="l" t="t" r="r" b="b"/>
                <a:pathLst>
                  <a:path w="11652" h="17465" extrusionOk="0">
                    <a:moveTo>
                      <a:pt x="0" y="0"/>
                    </a:moveTo>
                    <a:lnTo>
                      <a:pt x="1570" y="12026"/>
                    </a:lnTo>
                    <a:cubicBezTo>
                      <a:pt x="4764" y="14548"/>
                      <a:pt x="8118" y="16371"/>
                      <a:pt x="11652" y="17464"/>
                    </a:cubicBezTo>
                    <a:cubicBezTo>
                      <a:pt x="8961" y="13586"/>
                      <a:pt x="6929" y="8260"/>
                      <a:pt x="6183" y="2302"/>
                    </a:cubicBezTo>
                    <a:cubicBezTo>
                      <a:pt x="6093" y="1589"/>
                      <a:pt x="6027" y="699"/>
                      <a:pt x="5977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6" name="Google Shape;8186;p35"/>
              <p:cNvSpPr/>
              <p:nvPr/>
            </p:nvSpPr>
            <p:spPr>
              <a:xfrm>
                <a:off x="2152888" y="2115700"/>
                <a:ext cx="268825" cy="421350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6854" extrusionOk="0">
                    <a:moveTo>
                      <a:pt x="1720" y="1"/>
                    </a:moveTo>
                    <a:cubicBezTo>
                      <a:pt x="1820" y="704"/>
                      <a:pt x="1906" y="1459"/>
                      <a:pt x="1970" y="2176"/>
                    </a:cubicBezTo>
                    <a:cubicBezTo>
                      <a:pt x="2482" y="7876"/>
                      <a:pt x="1692" y="13005"/>
                      <a:pt x="0" y="16853"/>
                    </a:cubicBezTo>
                    <a:cubicBezTo>
                      <a:pt x="3409" y="15741"/>
                      <a:pt x="6988" y="14114"/>
                      <a:pt x="10752" y="11940"/>
                    </a:cubicBezTo>
                    <a:lnTo>
                      <a:pt x="980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7" name="Google Shape;8187;p35"/>
              <p:cNvSpPr/>
              <p:nvPr/>
            </p:nvSpPr>
            <p:spPr>
              <a:xfrm>
                <a:off x="1535163" y="2114600"/>
                <a:ext cx="708125" cy="357525"/>
              </a:xfrm>
              <a:custGeom>
                <a:avLst/>
                <a:gdLst/>
                <a:ahLst/>
                <a:cxnLst/>
                <a:rect l="l" t="t" r="r" b="b"/>
                <a:pathLst>
                  <a:path w="28325" h="14301" extrusionOk="0">
                    <a:moveTo>
                      <a:pt x="0" y="43"/>
                    </a:moveTo>
                    <a:lnTo>
                      <a:pt x="0" y="43"/>
                    </a:lnTo>
                    <a:cubicBezTo>
                      <a:pt x="2" y="66"/>
                      <a:pt x="4" y="78"/>
                      <a:pt x="6" y="83"/>
                    </a:cubicBezTo>
                    <a:lnTo>
                      <a:pt x="6" y="83"/>
                    </a:lnTo>
                    <a:cubicBezTo>
                      <a:pt x="4" y="70"/>
                      <a:pt x="2" y="57"/>
                      <a:pt x="0" y="43"/>
                    </a:cubicBezTo>
                    <a:close/>
                    <a:moveTo>
                      <a:pt x="33" y="1"/>
                    </a:moveTo>
                    <a:cubicBezTo>
                      <a:pt x="24" y="1"/>
                      <a:pt x="16" y="85"/>
                      <a:pt x="9" y="85"/>
                    </a:cubicBezTo>
                    <a:cubicBezTo>
                      <a:pt x="8" y="85"/>
                      <a:pt x="7" y="85"/>
                      <a:pt x="6" y="83"/>
                    </a:cubicBezTo>
                    <a:lnTo>
                      <a:pt x="6" y="83"/>
                    </a:lnTo>
                    <a:cubicBezTo>
                      <a:pt x="79" y="540"/>
                      <a:pt x="172" y="991"/>
                      <a:pt x="285" y="1435"/>
                    </a:cubicBezTo>
                    <a:lnTo>
                      <a:pt x="285" y="1435"/>
                    </a:lnTo>
                    <a:cubicBezTo>
                      <a:pt x="183" y="976"/>
                      <a:pt x="103" y="511"/>
                      <a:pt x="44" y="43"/>
                    </a:cubicBezTo>
                    <a:cubicBezTo>
                      <a:pt x="40" y="12"/>
                      <a:pt x="37" y="1"/>
                      <a:pt x="33" y="1"/>
                    </a:cubicBezTo>
                    <a:close/>
                    <a:moveTo>
                      <a:pt x="27634" y="1"/>
                    </a:moveTo>
                    <a:cubicBezTo>
                      <a:pt x="27625" y="1"/>
                      <a:pt x="27615" y="86"/>
                      <a:pt x="27604" y="86"/>
                    </a:cubicBezTo>
                    <a:cubicBezTo>
                      <a:pt x="27600" y="86"/>
                      <a:pt x="27597" y="74"/>
                      <a:pt x="27593" y="43"/>
                    </a:cubicBezTo>
                    <a:lnTo>
                      <a:pt x="27593" y="43"/>
                    </a:lnTo>
                    <a:cubicBezTo>
                      <a:pt x="28028" y="7540"/>
                      <a:pt x="22538" y="13446"/>
                      <a:pt x="15176" y="13453"/>
                    </a:cubicBezTo>
                    <a:cubicBezTo>
                      <a:pt x="15171" y="13453"/>
                      <a:pt x="15165" y="13453"/>
                      <a:pt x="15160" y="13453"/>
                    </a:cubicBezTo>
                    <a:cubicBezTo>
                      <a:pt x="8294" y="13453"/>
                      <a:pt x="2005" y="8209"/>
                      <a:pt x="285" y="1435"/>
                    </a:cubicBezTo>
                    <a:lnTo>
                      <a:pt x="285" y="1435"/>
                    </a:lnTo>
                    <a:cubicBezTo>
                      <a:pt x="1837" y="8458"/>
                      <a:pt x="8245" y="14300"/>
                      <a:pt x="15253" y="14300"/>
                    </a:cubicBezTo>
                    <a:cubicBezTo>
                      <a:pt x="15257" y="14300"/>
                      <a:pt x="15262" y="14300"/>
                      <a:pt x="15267" y="14300"/>
                    </a:cubicBezTo>
                    <a:cubicBezTo>
                      <a:pt x="22766" y="14293"/>
                      <a:pt x="28324" y="7730"/>
                      <a:pt x="27644" y="43"/>
                    </a:cubicBezTo>
                    <a:cubicBezTo>
                      <a:pt x="27641" y="12"/>
                      <a:pt x="27637" y="1"/>
                      <a:pt x="276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8" name="Google Shape;8188;p35"/>
              <p:cNvSpPr/>
              <p:nvPr/>
            </p:nvSpPr>
            <p:spPr>
              <a:xfrm>
                <a:off x="1540263" y="2115700"/>
                <a:ext cx="672400" cy="304925"/>
              </a:xfrm>
              <a:custGeom>
                <a:avLst/>
                <a:gdLst/>
                <a:ahLst/>
                <a:cxnLst/>
                <a:rect l="l" t="t" r="r" b="b"/>
                <a:pathLst>
                  <a:path w="26896" h="12197" extrusionOk="0">
                    <a:moveTo>
                      <a:pt x="0" y="1"/>
                    </a:moveTo>
                    <a:cubicBezTo>
                      <a:pt x="1688" y="6849"/>
                      <a:pt x="7894" y="12197"/>
                      <a:pt x="14666" y="12197"/>
                    </a:cubicBezTo>
                    <a:cubicBezTo>
                      <a:pt x="14676" y="12197"/>
                      <a:pt x="14686" y="12197"/>
                      <a:pt x="14696" y="12196"/>
                    </a:cubicBezTo>
                    <a:cubicBezTo>
                      <a:pt x="21505" y="12183"/>
                      <a:pt x="26665" y="6914"/>
                      <a:pt x="26895" y="1"/>
                    </a:cubicBezTo>
                    <a:lnTo>
                      <a:pt x="26754" y="1"/>
                    </a:lnTo>
                    <a:cubicBezTo>
                      <a:pt x="26131" y="6487"/>
                      <a:pt x="21024" y="10289"/>
                      <a:pt x="14493" y="10306"/>
                    </a:cubicBezTo>
                    <a:cubicBezTo>
                      <a:pt x="14479" y="10306"/>
                      <a:pt x="14465" y="10306"/>
                      <a:pt x="14450" y="10306"/>
                    </a:cubicBezTo>
                    <a:cubicBezTo>
                      <a:pt x="7959" y="10306"/>
                      <a:pt x="2119" y="6419"/>
                      <a:pt x="13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9" name="Google Shape;8189;p35"/>
              <p:cNvSpPr/>
              <p:nvPr/>
            </p:nvSpPr>
            <p:spPr>
              <a:xfrm>
                <a:off x="1552563" y="2115700"/>
                <a:ext cx="1957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7828" h="5741" extrusionOk="0">
                    <a:moveTo>
                      <a:pt x="1" y="1"/>
                    </a:moveTo>
                    <a:cubicBezTo>
                      <a:pt x="1031" y="2483"/>
                      <a:pt x="4001" y="4679"/>
                      <a:pt x="7828" y="5740"/>
                    </a:cubicBezTo>
                    <a:cubicBezTo>
                      <a:pt x="5077" y="4565"/>
                      <a:pt x="2943" y="2407"/>
                      <a:pt x="211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0" name="Google Shape;8190;p35"/>
              <p:cNvSpPr/>
              <p:nvPr/>
            </p:nvSpPr>
            <p:spPr>
              <a:xfrm>
                <a:off x="1980238" y="2115700"/>
                <a:ext cx="228350" cy="156275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6251" extrusionOk="0">
                    <a:moveTo>
                      <a:pt x="5944" y="1"/>
                    </a:moveTo>
                    <a:cubicBezTo>
                      <a:pt x="5577" y="2854"/>
                      <a:pt x="3269" y="5211"/>
                      <a:pt x="0" y="6250"/>
                    </a:cubicBezTo>
                    <a:cubicBezTo>
                      <a:pt x="4896" y="5469"/>
                      <a:pt x="8517" y="3037"/>
                      <a:pt x="913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1" name="Google Shape;8191;p35"/>
              <p:cNvSpPr/>
              <p:nvPr/>
            </p:nvSpPr>
            <p:spPr>
              <a:xfrm>
                <a:off x="1241038" y="2138525"/>
                <a:ext cx="359150" cy="490525"/>
              </a:xfrm>
              <a:custGeom>
                <a:avLst/>
                <a:gdLst/>
                <a:ahLst/>
                <a:cxnLst/>
                <a:rect l="l" t="t" r="r" b="b"/>
                <a:pathLst>
                  <a:path w="14366" h="19621" extrusionOk="0">
                    <a:moveTo>
                      <a:pt x="7897" y="0"/>
                    </a:moveTo>
                    <a:lnTo>
                      <a:pt x="3272" y="25"/>
                    </a:lnTo>
                    <a:lnTo>
                      <a:pt x="1" y="17108"/>
                    </a:lnTo>
                    <a:cubicBezTo>
                      <a:pt x="1732" y="18846"/>
                      <a:pt x="4805" y="19620"/>
                      <a:pt x="7693" y="19620"/>
                    </a:cubicBezTo>
                    <a:cubicBezTo>
                      <a:pt x="10676" y="19620"/>
                      <a:pt x="13462" y="18794"/>
                      <a:pt x="14366" y="17347"/>
                    </a:cubicBezTo>
                    <a:lnTo>
                      <a:pt x="78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2" name="Google Shape;8192;p35"/>
              <p:cNvSpPr/>
              <p:nvPr/>
            </p:nvSpPr>
            <p:spPr>
              <a:xfrm>
                <a:off x="1241038" y="2115700"/>
                <a:ext cx="359200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8509" extrusionOk="0">
                    <a:moveTo>
                      <a:pt x="999" y="1"/>
                    </a:moveTo>
                    <a:lnTo>
                      <a:pt x="1" y="17117"/>
                    </a:lnTo>
                    <a:cubicBezTo>
                      <a:pt x="342" y="17461"/>
                      <a:pt x="738" y="17762"/>
                      <a:pt x="1175" y="18033"/>
                    </a:cubicBezTo>
                    <a:cubicBezTo>
                      <a:pt x="1055" y="10418"/>
                      <a:pt x="3079" y="4908"/>
                      <a:pt x="5911" y="4908"/>
                    </a:cubicBezTo>
                    <a:cubicBezTo>
                      <a:pt x="5919" y="4908"/>
                      <a:pt x="5926" y="4908"/>
                      <a:pt x="5933" y="4908"/>
                    </a:cubicBezTo>
                    <a:cubicBezTo>
                      <a:pt x="8812" y="4936"/>
                      <a:pt x="11859" y="10631"/>
                      <a:pt x="13034" y="18508"/>
                    </a:cubicBezTo>
                    <a:cubicBezTo>
                      <a:pt x="13629" y="18186"/>
                      <a:pt x="14091" y="17799"/>
                      <a:pt x="14367" y="17357"/>
                    </a:cubicBez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3" name="Google Shape;8193;p35"/>
              <p:cNvSpPr/>
              <p:nvPr/>
            </p:nvSpPr>
            <p:spPr>
              <a:xfrm>
                <a:off x="1309413" y="2320100"/>
                <a:ext cx="47200" cy="3011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2047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657" y="1827"/>
                      <a:pt x="0" y="5391"/>
                      <a:pt x="241" y="9706"/>
                    </a:cubicBezTo>
                    <a:cubicBezTo>
                      <a:pt x="278" y="10366"/>
                      <a:pt x="335" y="11018"/>
                      <a:pt x="410" y="11658"/>
                    </a:cubicBezTo>
                    <a:cubicBezTo>
                      <a:pt x="885" y="11815"/>
                      <a:pt x="1379" y="11944"/>
                      <a:pt x="1887" y="12047"/>
                    </a:cubicBezTo>
                    <a:cubicBezTo>
                      <a:pt x="1557" y="10557"/>
                      <a:pt x="1326" y="8953"/>
                      <a:pt x="1223" y="7308"/>
                    </a:cubicBezTo>
                    <a:cubicBezTo>
                      <a:pt x="1040" y="4420"/>
                      <a:pt x="1282" y="1882"/>
                      <a:pt x="18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4" name="Google Shape;8194;p35"/>
              <p:cNvSpPr/>
              <p:nvPr/>
            </p:nvSpPr>
            <p:spPr>
              <a:xfrm>
                <a:off x="1418963" y="2345875"/>
                <a:ext cx="104025" cy="2784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11138" extrusionOk="0">
                    <a:moveTo>
                      <a:pt x="0" y="0"/>
                    </a:moveTo>
                    <a:cubicBezTo>
                      <a:pt x="1093" y="2349"/>
                      <a:pt x="2048" y="5534"/>
                      <a:pt x="2626" y="9165"/>
                    </a:cubicBezTo>
                    <a:cubicBezTo>
                      <a:pt x="2733" y="9830"/>
                      <a:pt x="2821" y="10487"/>
                      <a:pt x="2895" y="11137"/>
                    </a:cubicBezTo>
                    <a:cubicBezTo>
                      <a:pt x="3336" y="11069"/>
                      <a:pt x="3760" y="10981"/>
                      <a:pt x="4161" y="10875"/>
                    </a:cubicBezTo>
                    <a:cubicBezTo>
                      <a:pt x="3196" y="6046"/>
                      <a:pt x="1622" y="211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5" name="Google Shape;8195;p35"/>
              <p:cNvSpPr/>
              <p:nvPr/>
            </p:nvSpPr>
            <p:spPr>
              <a:xfrm>
                <a:off x="2405738" y="2115700"/>
                <a:ext cx="1033100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41324" h="18874" extrusionOk="0">
                    <a:moveTo>
                      <a:pt x="0" y="1"/>
                    </a:moveTo>
                    <a:lnTo>
                      <a:pt x="118" y="12162"/>
                    </a:lnTo>
                    <a:cubicBezTo>
                      <a:pt x="5199" y="16561"/>
                      <a:pt x="11077" y="18874"/>
                      <a:pt x="17912" y="18874"/>
                    </a:cubicBezTo>
                    <a:cubicBezTo>
                      <a:pt x="24572" y="18874"/>
                      <a:pt x="32141" y="16677"/>
                      <a:pt x="40771" y="12074"/>
                    </a:cubicBezTo>
                    <a:lnTo>
                      <a:pt x="413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6" name="Google Shape;8196;p35"/>
              <p:cNvSpPr/>
              <p:nvPr/>
            </p:nvSpPr>
            <p:spPr>
              <a:xfrm>
                <a:off x="2405713" y="2115700"/>
                <a:ext cx="243050" cy="441450"/>
              </a:xfrm>
              <a:custGeom>
                <a:avLst/>
                <a:gdLst/>
                <a:ahLst/>
                <a:cxnLst/>
                <a:rect l="l" t="t" r="r" b="b"/>
                <a:pathLst>
                  <a:path w="9722" h="17658" extrusionOk="0">
                    <a:moveTo>
                      <a:pt x="0" y="1"/>
                    </a:moveTo>
                    <a:lnTo>
                      <a:pt x="117" y="12162"/>
                    </a:lnTo>
                    <a:cubicBezTo>
                      <a:pt x="3061" y="14710"/>
                      <a:pt x="6254" y="16552"/>
                      <a:pt x="9722" y="17658"/>
                    </a:cubicBezTo>
                    <a:cubicBezTo>
                      <a:pt x="7465" y="13737"/>
                      <a:pt x="6062" y="8354"/>
                      <a:pt x="6051" y="2329"/>
                    </a:cubicBezTo>
                    <a:cubicBezTo>
                      <a:pt x="6048" y="1608"/>
                      <a:pt x="6069" y="707"/>
                      <a:pt x="610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7" name="Google Shape;8197;p35"/>
              <p:cNvSpPr/>
              <p:nvPr/>
            </p:nvSpPr>
            <p:spPr>
              <a:xfrm>
                <a:off x="3134988" y="2115675"/>
                <a:ext cx="30390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7039" extrusionOk="0">
                    <a:moveTo>
                      <a:pt x="3886" y="0"/>
                    </a:moveTo>
                    <a:lnTo>
                      <a:pt x="3886" y="2"/>
                    </a:lnTo>
                    <a:cubicBezTo>
                      <a:pt x="3901" y="713"/>
                      <a:pt x="3896" y="1477"/>
                      <a:pt x="3872" y="2202"/>
                    </a:cubicBezTo>
                    <a:cubicBezTo>
                      <a:pt x="3671" y="7967"/>
                      <a:pt x="2215" y="13151"/>
                      <a:pt x="0" y="17039"/>
                    </a:cubicBezTo>
                    <a:cubicBezTo>
                      <a:pt x="3621" y="15916"/>
                      <a:pt x="7481" y="14272"/>
                      <a:pt x="11601" y="12074"/>
                    </a:cubicBezTo>
                    <a:lnTo>
                      <a:pt x="12156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8" name="Google Shape;8198;p35"/>
              <p:cNvSpPr/>
              <p:nvPr/>
            </p:nvSpPr>
            <p:spPr>
              <a:xfrm>
                <a:off x="2549063" y="2114575"/>
                <a:ext cx="705025" cy="361475"/>
              </a:xfrm>
              <a:custGeom>
                <a:avLst/>
                <a:gdLst/>
                <a:ahLst/>
                <a:cxnLst/>
                <a:rect l="l" t="t" r="r" b="b"/>
                <a:pathLst>
                  <a:path w="28201" h="14459" extrusionOk="0">
                    <a:moveTo>
                      <a:pt x="28201" y="60"/>
                    </a:moveTo>
                    <a:lnTo>
                      <a:pt x="28201" y="60"/>
                    </a:lnTo>
                    <a:cubicBezTo>
                      <a:pt x="28201" y="79"/>
                      <a:pt x="28201" y="87"/>
                      <a:pt x="28201" y="87"/>
                    </a:cubicBezTo>
                    <a:cubicBezTo>
                      <a:pt x="28201" y="87"/>
                      <a:pt x="28201" y="75"/>
                      <a:pt x="28201" y="60"/>
                    </a:cubicBezTo>
                    <a:close/>
                    <a:moveTo>
                      <a:pt x="28199" y="1"/>
                    </a:moveTo>
                    <a:cubicBezTo>
                      <a:pt x="28198" y="1"/>
                      <a:pt x="28197" y="12"/>
                      <a:pt x="28196" y="44"/>
                    </a:cubicBezTo>
                    <a:cubicBezTo>
                      <a:pt x="28194" y="97"/>
                      <a:pt x="28192" y="150"/>
                      <a:pt x="28189" y="202"/>
                    </a:cubicBezTo>
                    <a:lnTo>
                      <a:pt x="28189" y="202"/>
                    </a:lnTo>
                    <a:cubicBezTo>
                      <a:pt x="28193" y="150"/>
                      <a:pt x="28197" y="98"/>
                      <a:pt x="28201" y="46"/>
                    </a:cubicBezTo>
                    <a:lnTo>
                      <a:pt x="28201" y="46"/>
                    </a:lnTo>
                    <a:cubicBezTo>
                      <a:pt x="28201" y="51"/>
                      <a:pt x="28201" y="56"/>
                      <a:pt x="28201" y="60"/>
                    </a:cubicBezTo>
                    <a:lnTo>
                      <a:pt x="28201" y="60"/>
                    </a:lnTo>
                    <a:cubicBezTo>
                      <a:pt x="28201" y="55"/>
                      <a:pt x="28201" y="50"/>
                      <a:pt x="28201" y="44"/>
                    </a:cubicBezTo>
                    <a:cubicBezTo>
                      <a:pt x="28201" y="45"/>
                      <a:pt x="28201" y="46"/>
                      <a:pt x="28201" y="46"/>
                    </a:cubicBezTo>
                    <a:lnTo>
                      <a:pt x="28201" y="46"/>
                    </a:lnTo>
                    <a:cubicBezTo>
                      <a:pt x="28200" y="24"/>
                      <a:pt x="28200" y="1"/>
                      <a:pt x="28199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3"/>
                      <a:pt x="1" y="44"/>
                    </a:cubicBezTo>
                    <a:cubicBezTo>
                      <a:pt x="15" y="7754"/>
                      <a:pt x="6181" y="14458"/>
                      <a:pt x="13799" y="14458"/>
                    </a:cubicBezTo>
                    <a:cubicBezTo>
                      <a:pt x="13803" y="14458"/>
                      <a:pt x="13807" y="14458"/>
                      <a:pt x="13811" y="14458"/>
                    </a:cubicBezTo>
                    <a:cubicBezTo>
                      <a:pt x="21413" y="14451"/>
                      <a:pt x="27829" y="7907"/>
                      <a:pt x="28189" y="202"/>
                    </a:cubicBezTo>
                    <a:lnTo>
                      <a:pt x="28189" y="202"/>
                    </a:lnTo>
                    <a:cubicBezTo>
                      <a:pt x="27607" y="7706"/>
                      <a:pt x="21290" y="13594"/>
                      <a:pt x="13826" y="13601"/>
                    </a:cubicBezTo>
                    <a:cubicBezTo>
                      <a:pt x="13820" y="13601"/>
                      <a:pt x="13814" y="13601"/>
                      <a:pt x="13808" y="13601"/>
                    </a:cubicBezTo>
                    <a:cubicBezTo>
                      <a:pt x="6329" y="13601"/>
                      <a:pt x="257" y="7561"/>
                      <a:pt x="10" y="44"/>
                    </a:cubicBezTo>
                    <a:cubicBezTo>
                      <a:pt x="10" y="75"/>
                      <a:pt x="9" y="87"/>
                      <a:pt x="8" y="87"/>
                    </a:cubicBezTo>
                    <a:cubicBezTo>
                      <a:pt x="5" y="87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9" name="Google Shape;8199;p35"/>
              <p:cNvSpPr/>
              <p:nvPr/>
            </p:nvSpPr>
            <p:spPr>
              <a:xfrm>
                <a:off x="2562163" y="2115700"/>
                <a:ext cx="687075" cy="308350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12334" extrusionOk="0">
                    <a:moveTo>
                      <a:pt x="0" y="1"/>
                    </a:moveTo>
                    <a:cubicBezTo>
                      <a:pt x="861" y="6928"/>
                      <a:pt x="6541" y="12334"/>
                      <a:pt x="13455" y="12334"/>
                    </a:cubicBezTo>
                    <a:cubicBezTo>
                      <a:pt x="13464" y="12334"/>
                      <a:pt x="13474" y="12334"/>
                      <a:pt x="13483" y="12334"/>
                    </a:cubicBezTo>
                    <a:cubicBezTo>
                      <a:pt x="20434" y="12318"/>
                      <a:pt x="26370" y="6993"/>
                      <a:pt x="27482" y="1"/>
                    </a:cubicBezTo>
                    <a:lnTo>
                      <a:pt x="27340" y="1"/>
                    </a:lnTo>
                    <a:cubicBezTo>
                      <a:pt x="25879" y="6560"/>
                      <a:pt x="20184" y="10404"/>
                      <a:pt x="13515" y="10421"/>
                    </a:cubicBezTo>
                    <a:cubicBezTo>
                      <a:pt x="13500" y="10421"/>
                      <a:pt x="13486" y="10421"/>
                      <a:pt x="13472" y="10421"/>
                    </a:cubicBezTo>
                    <a:cubicBezTo>
                      <a:pt x="6846" y="10421"/>
                      <a:pt x="1355" y="6489"/>
                      <a:pt x="14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0" name="Google Shape;8200;p35"/>
              <p:cNvSpPr/>
              <p:nvPr/>
            </p:nvSpPr>
            <p:spPr>
              <a:xfrm>
                <a:off x="2574788" y="2115700"/>
                <a:ext cx="1822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5807" extrusionOk="0">
                    <a:moveTo>
                      <a:pt x="1" y="1"/>
                    </a:moveTo>
                    <a:cubicBezTo>
                      <a:pt x="742" y="2510"/>
                      <a:pt x="3513" y="4734"/>
                      <a:pt x="7289" y="5807"/>
                    </a:cubicBezTo>
                    <a:cubicBezTo>
                      <a:pt x="4625" y="4618"/>
                      <a:pt x="2702" y="2435"/>
                      <a:pt x="216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1" name="Google Shape;8201;p35"/>
              <p:cNvSpPr/>
              <p:nvPr/>
            </p:nvSpPr>
            <p:spPr>
              <a:xfrm>
                <a:off x="2992163" y="2115700"/>
                <a:ext cx="25300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10120" h="6321" extrusionOk="0">
                    <a:moveTo>
                      <a:pt x="6860" y="1"/>
                    </a:moveTo>
                    <a:cubicBezTo>
                      <a:pt x="6121" y="2887"/>
                      <a:pt x="3470" y="5270"/>
                      <a:pt x="0" y="6321"/>
                    </a:cubicBezTo>
                    <a:cubicBezTo>
                      <a:pt x="5098" y="5531"/>
                      <a:pt x="9104" y="3073"/>
                      <a:pt x="1011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2" name="Google Shape;8202;p35"/>
              <p:cNvSpPr/>
              <p:nvPr/>
            </p:nvSpPr>
            <p:spPr>
              <a:xfrm>
                <a:off x="2232538" y="2115700"/>
                <a:ext cx="36642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20531" extrusionOk="0">
                    <a:moveTo>
                      <a:pt x="4301" y="1"/>
                    </a:moveTo>
                    <a:lnTo>
                      <a:pt x="0" y="17992"/>
                    </a:lnTo>
                    <a:cubicBezTo>
                      <a:pt x="1671" y="19748"/>
                      <a:pt x="4766" y="20531"/>
                      <a:pt x="7715" y="20531"/>
                    </a:cubicBezTo>
                    <a:cubicBezTo>
                      <a:pt x="10762" y="20531"/>
                      <a:pt x="13653" y="19695"/>
                      <a:pt x="14657" y="18235"/>
                    </a:cubicBezTo>
                    <a:lnTo>
                      <a:pt x="90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3" name="Google Shape;8203;p35"/>
              <p:cNvSpPr/>
              <p:nvPr/>
            </p:nvSpPr>
            <p:spPr>
              <a:xfrm>
                <a:off x="2232538" y="2115700"/>
                <a:ext cx="36640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8709" extrusionOk="0">
                    <a:moveTo>
                      <a:pt x="1978" y="1"/>
                    </a:moveTo>
                    <a:lnTo>
                      <a:pt x="0" y="17303"/>
                    </a:lnTo>
                    <a:cubicBezTo>
                      <a:pt x="330" y="17649"/>
                      <a:pt x="717" y="17955"/>
                      <a:pt x="1148" y="18228"/>
                    </a:cubicBezTo>
                    <a:cubicBezTo>
                      <a:pt x="1452" y="10532"/>
                      <a:pt x="3828" y="4960"/>
                      <a:pt x="6720" y="4960"/>
                    </a:cubicBezTo>
                    <a:cubicBezTo>
                      <a:pt x="6728" y="4960"/>
                      <a:pt x="6736" y="4960"/>
                      <a:pt x="6744" y="4960"/>
                    </a:cubicBezTo>
                    <a:cubicBezTo>
                      <a:pt x="9681" y="4989"/>
                      <a:pt x="12473" y="10747"/>
                      <a:pt x="13228" y="18709"/>
                    </a:cubicBezTo>
                    <a:cubicBezTo>
                      <a:pt x="13855" y="18382"/>
                      <a:pt x="14347" y="17992"/>
                      <a:pt x="14656" y="17546"/>
                    </a:cubicBezTo>
                    <a:lnTo>
                      <a:pt x="10851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4" name="Google Shape;8204;p35"/>
              <p:cNvSpPr/>
              <p:nvPr/>
            </p:nvSpPr>
            <p:spPr>
              <a:xfrm>
                <a:off x="2308613" y="2316700"/>
                <a:ext cx="53850" cy="304425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2177" extrusionOk="0">
                    <a:moveTo>
                      <a:pt x="2154" y="0"/>
                    </a:moveTo>
                    <a:cubicBezTo>
                      <a:pt x="872" y="1848"/>
                      <a:pt x="0" y="5451"/>
                      <a:pt x="5" y="9812"/>
                    </a:cubicBezTo>
                    <a:cubicBezTo>
                      <a:pt x="5" y="10478"/>
                      <a:pt x="27" y="11137"/>
                      <a:pt x="67" y="11786"/>
                    </a:cubicBezTo>
                    <a:cubicBezTo>
                      <a:pt x="542" y="11944"/>
                      <a:pt x="1040" y="12074"/>
                      <a:pt x="1555" y="12177"/>
                    </a:cubicBezTo>
                    <a:cubicBezTo>
                      <a:pt x="1301" y="10670"/>
                      <a:pt x="1155" y="9051"/>
                      <a:pt x="1141" y="7388"/>
                    </a:cubicBezTo>
                    <a:cubicBezTo>
                      <a:pt x="1118" y="4469"/>
                      <a:pt x="1507" y="1902"/>
                      <a:pt x="2154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5" name="Google Shape;8205;p35"/>
              <p:cNvSpPr/>
              <p:nvPr/>
            </p:nvSpPr>
            <p:spPr>
              <a:xfrm>
                <a:off x="2426638" y="2342725"/>
                <a:ext cx="90975" cy="281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112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83" y="2374"/>
                      <a:pt x="1781" y="5595"/>
                      <a:pt x="2168" y="9263"/>
                    </a:cubicBezTo>
                    <a:cubicBezTo>
                      <a:pt x="2239" y="9935"/>
                      <a:pt x="2292" y="10600"/>
                      <a:pt x="2332" y="11257"/>
                    </a:cubicBezTo>
                    <a:cubicBezTo>
                      <a:pt x="2786" y="11188"/>
                      <a:pt x="3223" y="11099"/>
                      <a:pt x="3639" y="10992"/>
                    </a:cubicBezTo>
                    <a:cubicBezTo>
                      <a:pt x="2925" y="6113"/>
                      <a:pt x="1538" y="21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6" name="Google Shape;8206;p35"/>
              <p:cNvSpPr/>
              <p:nvPr/>
            </p:nvSpPr>
            <p:spPr>
              <a:xfrm>
                <a:off x="3474338" y="2115700"/>
                <a:ext cx="1056525" cy="477175"/>
              </a:xfrm>
              <a:custGeom>
                <a:avLst/>
                <a:gdLst/>
                <a:ahLst/>
                <a:cxnLst/>
                <a:rect l="l" t="t" r="r" b="b"/>
                <a:pathLst>
                  <a:path w="42261" h="19087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5515" y="16748"/>
                      <a:pt x="11553" y="19087"/>
                      <a:pt x="18543" y="19087"/>
                    </a:cubicBezTo>
                    <a:cubicBezTo>
                      <a:pt x="25356" y="19087"/>
                      <a:pt x="33072" y="16865"/>
                      <a:pt x="41842" y="12209"/>
                    </a:cubicBezTo>
                    <a:lnTo>
                      <a:pt x="422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7" name="Google Shape;8207;p35"/>
              <p:cNvSpPr/>
              <p:nvPr/>
            </p:nvSpPr>
            <p:spPr>
              <a:xfrm>
                <a:off x="3474338" y="2115700"/>
                <a:ext cx="253850" cy="446475"/>
              </a:xfrm>
              <a:custGeom>
                <a:avLst/>
                <a:gdLst/>
                <a:ahLst/>
                <a:cxnLst/>
                <a:rect l="l" t="t" r="r" b="b"/>
                <a:pathLst>
                  <a:path w="10154" h="17859" extrusionOk="0">
                    <a:moveTo>
                      <a:pt x="0" y="1"/>
                    </a:moveTo>
                    <a:lnTo>
                      <a:pt x="265" y="12300"/>
                    </a:lnTo>
                    <a:cubicBezTo>
                      <a:pt x="3305" y="14876"/>
                      <a:pt x="6594" y="16739"/>
                      <a:pt x="10153" y="17858"/>
                    </a:cubicBezTo>
                    <a:cubicBezTo>
                      <a:pt x="7796" y="13894"/>
                      <a:pt x="6295" y="8450"/>
                      <a:pt x="6213" y="2358"/>
                    </a:cubicBezTo>
                    <a:cubicBezTo>
                      <a:pt x="6202" y="1629"/>
                      <a:pt x="6215" y="716"/>
                      <a:pt x="624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8" name="Google Shape;8208;p35"/>
              <p:cNvSpPr/>
              <p:nvPr/>
            </p:nvSpPr>
            <p:spPr>
              <a:xfrm>
                <a:off x="4225288" y="2115700"/>
                <a:ext cx="305625" cy="430825"/>
              </a:xfrm>
              <a:custGeom>
                <a:avLst/>
                <a:gdLst/>
                <a:ahLst/>
                <a:cxnLst/>
                <a:rect l="l" t="t" r="r" b="b"/>
                <a:pathLst>
                  <a:path w="12225" h="17233" extrusionOk="0">
                    <a:moveTo>
                      <a:pt x="3768" y="1"/>
                    </a:moveTo>
                    <a:cubicBezTo>
                      <a:pt x="3792" y="721"/>
                      <a:pt x="3797" y="1493"/>
                      <a:pt x="3780" y="2228"/>
                    </a:cubicBezTo>
                    <a:cubicBezTo>
                      <a:pt x="3645" y="8057"/>
                      <a:pt x="2218" y="13300"/>
                      <a:pt x="1" y="17232"/>
                    </a:cubicBezTo>
                    <a:cubicBezTo>
                      <a:pt x="3690" y="16096"/>
                      <a:pt x="7619" y="14432"/>
                      <a:pt x="11805" y="12211"/>
                    </a:cubicBezTo>
                    <a:lnTo>
                      <a:pt x="12225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9" name="Google Shape;8209;p35"/>
              <p:cNvSpPr/>
              <p:nvPr/>
            </p:nvSpPr>
            <p:spPr>
              <a:xfrm>
                <a:off x="3621813" y="2114575"/>
                <a:ext cx="720950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28838" h="1462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1"/>
                      <a:pt x="1" y="25"/>
                    </a:cubicBezTo>
                    <a:lnTo>
                      <a:pt x="1" y="25"/>
                    </a:lnTo>
                    <a:cubicBezTo>
                      <a:pt x="0" y="7"/>
                      <a:pt x="0" y="1"/>
                      <a:pt x="0" y="1"/>
                    </a:cubicBezTo>
                    <a:close/>
                    <a:moveTo>
                      <a:pt x="28837" y="0"/>
                    </a:moveTo>
                    <a:cubicBezTo>
                      <a:pt x="28837" y="0"/>
                      <a:pt x="28837" y="12"/>
                      <a:pt x="28837" y="44"/>
                    </a:cubicBezTo>
                    <a:cubicBezTo>
                      <a:pt x="28837" y="76"/>
                      <a:pt x="28837" y="87"/>
                      <a:pt x="28837" y="87"/>
                    </a:cubicBezTo>
                    <a:cubicBezTo>
                      <a:pt x="28837" y="87"/>
                      <a:pt x="28838" y="0"/>
                      <a:pt x="28837" y="0"/>
                    </a:cubicBezTo>
                    <a:close/>
                    <a:moveTo>
                      <a:pt x="1" y="25"/>
                    </a:moveTo>
                    <a:cubicBezTo>
                      <a:pt x="1" y="30"/>
                      <a:pt x="1" y="37"/>
                      <a:pt x="1" y="44"/>
                    </a:cubicBezTo>
                    <a:cubicBezTo>
                      <a:pt x="110" y="7843"/>
                      <a:pt x="6490" y="14622"/>
                      <a:pt x="14282" y="14622"/>
                    </a:cubicBezTo>
                    <a:cubicBezTo>
                      <a:pt x="14286" y="14622"/>
                      <a:pt x="14289" y="14622"/>
                      <a:pt x="14293" y="14622"/>
                    </a:cubicBezTo>
                    <a:cubicBezTo>
                      <a:pt x="22122" y="14615"/>
                      <a:pt x="28645" y="7906"/>
                      <a:pt x="28837" y="44"/>
                    </a:cubicBezTo>
                    <a:lnTo>
                      <a:pt x="28837" y="44"/>
                    </a:lnTo>
                    <a:cubicBezTo>
                      <a:pt x="28408" y="7711"/>
                      <a:pt x="21984" y="13747"/>
                      <a:pt x="14297" y="13754"/>
                    </a:cubicBezTo>
                    <a:cubicBezTo>
                      <a:pt x="14290" y="13754"/>
                      <a:pt x="14284" y="13754"/>
                      <a:pt x="14278" y="13754"/>
                    </a:cubicBezTo>
                    <a:cubicBezTo>
                      <a:pt x="6627" y="13754"/>
                      <a:pt x="347" y="7646"/>
                      <a:pt x="6" y="44"/>
                    </a:cubicBezTo>
                    <a:cubicBezTo>
                      <a:pt x="5" y="76"/>
                      <a:pt x="4" y="87"/>
                      <a:pt x="3" y="87"/>
                    </a:cubicBezTo>
                    <a:cubicBezTo>
                      <a:pt x="2" y="87"/>
                      <a:pt x="1" y="51"/>
                      <a:pt x="1" y="25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0" name="Google Shape;8210;p35"/>
              <p:cNvSpPr/>
              <p:nvPr/>
            </p:nvSpPr>
            <p:spPr>
              <a:xfrm>
                <a:off x="3634313" y="2115700"/>
                <a:ext cx="702650" cy="311850"/>
              </a:xfrm>
              <a:custGeom>
                <a:avLst/>
                <a:gdLst/>
                <a:ahLst/>
                <a:cxnLst/>
                <a:rect l="l" t="t" r="r" b="b"/>
                <a:pathLst>
                  <a:path w="28106" h="12474" extrusionOk="0">
                    <a:moveTo>
                      <a:pt x="0" y="1"/>
                    </a:moveTo>
                    <a:cubicBezTo>
                      <a:pt x="964" y="7004"/>
                      <a:pt x="6837" y="12474"/>
                      <a:pt x="13908" y="12474"/>
                    </a:cubicBezTo>
                    <a:cubicBezTo>
                      <a:pt x="13917" y="12474"/>
                      <a:pt x="13927" y="12474"/>
                      <a:pt x="13936" y="12474"/>
                    </a:cubicBezTo>
                    <a:cubicBezTo>
                      <a:pt x="21045" y="12458"/>
                      <a:pt x="27051" y="7072"/>
                      <a:pt x="28106" y="1"/>
                    </a:cubicBezTo>
                    <a:lnTo>
                      <a:pt x="27960" y="1"/>
                    </a:lnTo>
                    <a:cubicBezTo>
                      <a:pt x="26547" y="6634"/>
                      <a:pt x="20767" y="10522"/>
                      <a:pt x="13947" y="10540"/>
                    </a:cubicBezTo>
                    <a:cubicBezTo>
                      <a:pt x="13932" y="10540"/>
                      <a:pt x="13916" y="10540"/>
                      <a:pt x="13901" y="10540"/>
                    </a:cubicBezTo>
                    <a:cubicBezTo>
                      <a:pt x="7123" y="10540"/>
                      <a:pt x="1465" y="6564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1" name="Google Shape;8211;p35"/>
              <p:cNvSpPr/>
              <p:nvPr/>
            </p:nvSpPr>
            <p:spPr>
              <a:xfrm>
                <a:off x="3647188" y="2115700"/>
                <a:ext cx="1880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5872" extrusionOk="0">
                    <a:moveTo>
                      <a:pt x="1" y="1"/>
                    </a:moveTo>
                    <a:cubicBezTo>
                      <a:pt x="789" y="2539"/>
                      <a:pt x="3647" y="4789"/>
                      <a:pt x="7521" y="5871"/>
                    </a:cubicBezTo>
                    <a:cubicBezTo>
                      <a:pt x="4786" y="4671"/>
                      <a:pt x="2794" y="2461"/>
                      <a:pt x="221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2" name="Google Shape;8212;p35"/>
              <p:cNvSpPr/>
              <p:nvPr/>
            </p:nvSpPr>
            <p:spPr>
              <a:xfrm>
                <a:off x="4075938" y="2115700"/>
                <a:ext cx="25682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6393" extrusionOk="0">
                    <a:moveTo>
                      <a:pt x="6940" y="1"/>
                    </a:moveTo>
                    <a:cubicBezTo>
                      <a:pt x="6219" y="2918"/>
                      <a:pt x="3537" y="5329"/>
                      <a:pt x="1" y="6393"/>
                    </a:cubicBezTo>
                    <a:cubicBezTo>
                      <a:pt x="5204" y="5594"/>
                      <a:pt x="9270" y="3105"/>
                      <a:pt x="10273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3" name="Google Shape;8213;p35"/>
              <p:cNvSpPr/>
              <p:nvPr/>
            </p:nvSpPr>
            <p:spPr>
              <a:xfrm>
                <a:off x="4307163" y="2115700"/>
                <a:ext cx="381875" cy="5130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20521" extrusionOk="0">
                    <a:moveTo>
                      <a:pt x="6522" y="1"/>
                    </a:moveTo>
                    <a:lnTo>
                      <a:pt x="1" y="17926"/>
                    </a:lnTo>
                    <a:cubicBezTo>
                      <a:pt x="1538" y="19721"/>
                      <a:pt x="4678" y="20521"/>
                      <a:pt x="7757" y="20521"/>
                    </a:cubicBezTo>
                    <a:cubicBezTo>
                      <a:pt x="10937" y="20521"/>
                      <a:pt x="14054" y="19667"/>
                      <a:pt x="15275" y="18174"/>
                    </a:cubicBezTo>
                    <a:lnTo>
                      <a:pt x="114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4" name="Google Shape;8214;p35"/>
              <p:cNvSpPr/>
              <p:nvPr/>
            </p:nvSpPr>
            <p:spPr>
              <a:xfrm>
                <a:off x="4307163" y="2115700"/>
                <a:ext cx="381875" cy="4782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19130" extrusionOk="0">
                    <a:moveTo>
                      <a:pt x="4092" y="1"/>
                    </a:moveTo>
                    <a:lnTo>
                      <a:pt x="1" y="17693"/>
                    </a:lnTo>
                    <a:cubicBezTo>
                      <a:pt x="305" y="18047"/>
                      <a:pt x="672" y="18360"/>
                      <a:pt x="1090" y="18640"/>
                    </a:cubicBezTo>
                    <a:cubicBezTo>
                      <a:pt x="2312" y="10774"/>
                      <a:pt x="5449" y="5075"/>
                      <a:pt x="8470" y="5075"/>
                    </a:cubicBezTo>
                    <a:cubicBezTo>
                      <a:pt x="8478" y="5075"/>
                      <a:pt x="8486" y="5075"/>
                      <a:pt x="8494" y="5075"/>
                    </a:cubicBezTo>
                    <a:cubicBezTo>
                      <a:pt x="11559" y="5106"/>
                      <a:pt x="13796" y="10991"/>
                      <a:pt x="13648" y="19129"/>
                    </a:cubicBezTo>
                    <a:cubicBezTo>
                      <a:pt x="14340" y="18798"/>
                      <a:pt x="14900" y="18398"/>
                      <a:pt x="15275" y="17941"/>
                    </a:cubicBez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5" name="Google Shape;8215;p35"/>
              <p:cNvSpPr/>
              <p:nvPr/>
            </p:nvSpPr>
            <p:spPr>
              <a:xfrm>
                <a:off x="4382913" y="2309525"/>
                <a:ext cx="89150" cy="3111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12447" extrusionOk="0">
                    <a:moveTo>
                      <a:pt x="3566" y="1"/>
                    </a:moveTo>
                    <a:lnTo>
                      <a:pt x="3566" y="1"/>
                    </a:lnTo>
                    <a:cubicBezTo>
                      <a:pt x="2010" y="1890"/>
                      <a:pt x="676" y="5572"/>
                      <a:pt x="168" y="10031"/>
                    </a:cubicBezTo>
                    <a:cubicBezTo>
                      <a:pt x="90" y="10712"/>
                      <a:pt x="35" y="11385"/>
                      <a:pt x="0" y="12047"/>
                    </a:cubicBezTo>
                    <a:cubicBezTo>
                      <a:pt x="479" y="12209"/>
                      <a:pt x="983" y="12342"/>
                      <a:pt x="1506" y="12447"/>
                    </a:cubicBezTo>
                    <a:cubicBezTo>
                      <a:pt x="1418" y="10908"/>
                      <a:pt x="1456" y="9253"/>
                      <a:pt x="1638" y="7553"/>
                    </a:cubicBezTo>
                    <a:cubicBezTo>
                      <a:pt x="1959" y="4570"/>
                      <a:pt x="2666" y="1946"/>
                      <a:pt x="356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6" name="Google Shape;8216;p35"/>
              <p:cNvSpPr/>
              <p:nvPr/>
            </p:nvSpPr>
            <p:spPr>
              <a:xfrm>
                <a:off x="4535988" y="2336200"/>
                <a:ext cx="62650" cy="2876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115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8" y="2426"/>
                      <a:pt x="1203" y="5718"/>
                      <a:pt x="1173" y="9468"/>
                    </a:cubicBezTo>
                    <a:cubicBezTo>
                      <a:pt x="1170" y="10155"/>
                      <a:pt x="1147" y="10833"/>
                      <a:pt x="1110" y="11506"/>
                    </a:cubicBezTo>
                    <a:cubicBezTo>
                      <a:pt x="1591" y="11436"/>
                      <a:pt x="2059" y="11346"/>
                      <a:pt x="2505" y="11235"/>
                    </a:cubicBezTo>
                    <a:cubicBezTo>
                      <a:pt x="2335" y="6248"/>
                      <a:pt x="1356" y="2182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7" name="Google Shape;8217;p35"/>
              <p:cNvSpPr/>
              <p:nvPr/>
            </p:nvSpPr>
            <p:spPr>
              <a:xfrm>
                <a:off x="3230688" y="2115700"/>
                <a:ext cx="392950" cy="5236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20945" extrusionOk="0">
                    <a:moveTo>
                      <a:pt x="5693" y="1"/>
                    </a:moveTo>
                    <a:lnTo>
                      <a:pt x="0" y="18992"/>
                    </a:lnTo>
                    <a:cubicBezTo>
                      <a:pt x="1601" y="20357"/>
                      <a:pt x="4410" y="20944"/>
                      <a:pt x="7247" y="20944"/>
                    </a:cubicBezTo>
                    <a:cubicBezTo>
                      <a:pt x="10803" y="20944"/>
                      <a:pt x="14402" y="20021"/>
                      <a:pt x="15718" y="18550"/>
                    </a:cubicBezTo>
                    <a:lnTo>
                      <a:pt x="114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8" name="Google Shape;8218;p35"/>
              <p:cNvSpPr/>
              <p:nvPr/>
            </p:nvSpPr>
            <p:spPr>
              <a:xfrm>
                <a:off x="3230713" y="2115700"/>
                <a:ext cx="392950" cy="483325"/>
              </a:xfrm>
              <a:custGeom>
                <a:avLst/>
                <a:gdLst/>
                <a:ahLst/>
                <a:cxnLst/>
                <a:rect l="l" t="t" r="r" b="b"/>
                <a:pathLst>
                  <a:path w="15718" h="19333" extrusionOk="0">
                    <a:moveTo>
                      <a:pt x="3323" y="1"/>
                    </a:moveTo>
                    <a:lnTo>
                      <a:pt x="0" y="18527"/>
                    </a:lnTo>
                    <a:cubicBezTo>
                      <a:pt x="362" y="18834"/>
                      <a:pt x="784" y="19101"/>
                      <a:pt x="1254" y="19332"/>
                    </a:cubicBezTo>
                    <a:cubicBezTo>
                      <a:pt x="1799" y="11794"/>
                      <a:pt x="4848" y="5741"/>
                      <a:pt x="8296" y="5728"/>
                    </a:cubicBezTo>
                    <a:cubicBezTo>
                      <a:pt x="8301" y="5728"/>
                      <a:pt x="8305" y="5728"/>
                      <a:pt x="8309" y="5728"/>
                    </a:cubicBezTo>
                    <a:cubicBezTo>
                      <a:pt x="11737" y="5728"/>
                      <a:pt x="14224" y="11705"/>
                      <a:pt x="14105" y="19195"/>
                    </a:cubicBezTo>
                    <a:cubicBezTo>
                      <a:pt x="14789" y="18874"/>
                      <a:pt x="15346" y="18502"/>
                      <a:pt x="15718" y="18087"/>
                    </a:cubicBezTo>
                    <a:lnTo>
                      <a:pt x="12844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9" name="Google Shape;8219;p35"/>
              <p:cNvSpPr/>
              <p:nvPr/>
            </p:nvSpPr>
            <p:spPr>
              <a:xfrm>
                <a:off x="3314463" y="2336500"/>
                <a:ext cx="7395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76" extrusionOk="0">
                    <a:moveTo>
                      <a:pt x="2957" y="1"/>
                    </a:moveTo>
                    <a:lnTo>
                      <a:pt x="2957" y="1"/>
                    </a:lnTo>
                    <a:cubicBezTo>
                      <a:pt x="1359" y="1991"/>
                      <a:pt x="195" y="5692"/>
                      <a:pt x="26" y="9888"/>
                    </a:cubicBezTo>
                    <a:cubicBezTo>
                      <a:pt x="2" y="10504"/>
                      <a:pt x="1" y="11109"/>
                      <a:pt x="19" y="11697"/>
                    </a:cubicBezTo>
                    <a:cubicBezTo>
                      <a:pt x="527" y="11816"/>
                      <a:pt x="1057" y="11910"/>
                      <a:pt x="1602" y="11975"/>
                    </a:cubicBezTo>
                    <a:cubicBezTo>
                      <a:pt x="1402" y="10622"/>
                      <a:pt x="1322" y="9123"/>
                      <a:pt x="1387" y="7542"/>
                    </a:cubicBezTo>
                    <a:cubicBezTo>
                      <a:pt x="1507" y="4671"/>
                      <a:pt x="2091" y="2030"/>
                      <a:pt x="2957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0" name="Google Shape;8220;p35"/>
              <p:cNvSpPr/>
              <p:nvPr/>
            </p:nvSpPr>
            <p:spPr>
              <a:xfrm>
                <a:off x="3460513" y="2362575"/>
                <a:ext cx="736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7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4" y="2419"/>
                      <a:pt x="1489" y="5566"/>
                      <a:pt x="1569" y="8986"/>
                    </a:cubicBezTo>
                    <a:cubicBezTo>
                      <a:pt x="1584" y="9592"/>
                      <a:pt x="1580" y="10188"/>
                      <a:pt x="1563" y="10771"/>
                    </a:cubicBezTo>
                    <a:cubicBezTo>
                      <a:pt x="2043" y="10687"/>
                      <a:pt x="2507" y="10587"/>
                      <a:pt x="2947" y="10472"/>
                    </a:cubicBezTo>
                    <a:cubicBezTo>
                      <a:pt x="2678" y="6018"/>
                      <a:pt x="1545" y="2160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1" name="Google Shape;8221;p35"/>
            <p:cNvGrpSpPr/>
            <p:nvPr/>
          </p:nvGrpSpPr>
          <p:grpSpPr>
            <a:xfrm>
              <a:off x="193331" y="2086568"/>
              <a:ext cx="981199" cy="2459649"/>
              <a:chOff x="193324" y="2604619"/>
              <a:chExt cx="774488" cy="1941470"/>
            </a:xfrm>
          </p:grpSpPr>
          <p:sp>
            <p:nvSpPr>
              <p:cNvPr id="8222" name="Google Shape;8222;p35"/>
              <p:cNvSpPr/>
              <p:nvPr/>
            </p:nvSpPr>
            <p:spPr>
              <a:xfrm>
                <a:off x="635037" y="3754212"/>
                <a:ext cx="144513" cy="142509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964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872" y="2964"/>
                    </a:lnTo>
                    <a:cubicBezTo>
                      <a:pt x="872" y="2964"/>
                      <a:pt x="2169" y="2885"/>
                      <a:pt x="3006" y="2145"/>
                    </a:cubicBezTo>
                    <a:lnTo>
                      <a:pt x="2441" y="922"/>
                    </a:lnTo>
                    <a:cubicBezTo>
                      <a:pt x="1882" y="608"/>
                      <a:pt x="11" y="1"/>
                      <a:pt x="1" y="1"/>
                    </a:cubicBezTo>
                    <a:close/>
                  </a:path>
                </a:pathLst>
              </a:custGeom>
              <a:solidFill>
                <a:srgbClr val="63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3" name="Google Shape;8223;p35"/>
              <p:cNvSpPr/>
              <p:nvPr/>
            </p:nvSpPr>
            <p:spPr>
              <a:xfrm>
                <a:off x="356395" y="3754212"/>
                <a:ext cx="144562" cy="142509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64" extrusionOk="0">
                    <a:moveTo>
                      <a:pt x="3006" y="1"/>
                    </a:moveTo>
                    <a:cubicBezTo>
                      <a:pt x="2995" y="1"/>
                      <a:pt x="1125" y="608"/>
                      <a:pt x="566" y="922"/>
                    </a:cubicBezTo>
                    <a:lnTo>
                      <a:pt x="0" y="2145"/>
                    </a:lnTo>
                    <a:cubicBezTo>
                      <a:pt x="838" y="2885"/>
                      <a:pt x="2134" y="2964"/>
                      <a:pt x="2134" y="2964"/>
                    </a:cubicBezTo>
                    <a:lnTo>
                      <a:pt x="3006" y="1"/>
                    </a:lnTo>
                    <a:cubicBezTo>
                      <a:pt x="3006" y="1"/>
                      <a:pt x="3006" y="1"/>
                      <a:pt x="3006" y="1"/>
                    </a:cubicBezTo>
                    <a:close/>
                  </a:path>
                </a:pathLst>
              </a:custGeom>
              <a:solidFill>
                <a:srgbClr val="63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4" name="Google Shape;8224;p35"/>
              <p:cNvSpPr/>
              <p:nvPr/>
            </p:nvSpPr>
            <p:spPr>
              <a:xfrm>
                <a:off x="377596" y="3724835"/>
                <a:ext cx="385610" cy="311510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6479" extrusionOk="0">
                    <a:moveTo>
                      <a:pt x="4846" y="1"/>
                    </a:moveTo>
                    <a:lnTo>
                      <a:pt x="1054" y="1474"/>
                    </a:lnTo>
                    <a:lnTo>
                      <a:pt x="0" y="4069"/>
                    </a:lnTo>
                    <a:cubicBezTo>
                      <a:pt x="1557" y="5595"/>
                      <a:pt x="3435" y="6460"/>
                      <a:pt x="3435" y="6460"/>
                    </a:cubicBezTo>
                    <a:lnTo>
                      <a:pt x="3995" y="5085"/>
                    </a:lnTo>
                    <a:lnTo>
                      <a:pt x="4594" y="6479"/>
                    </a:lnTo>
                    <a:cubicBezTo>
                      <a:pt x="4594" y="6479"/>
                      <a:pt x="6994" y="5200"/>
                      <a:pt x="8020" y="3622"/>
                    </a:cubicBezTo>
                    <a:lnTo>
                      <a:pt x="48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5" name="Google Shape;8225;p35"/>
              <p:cNvSpPr/>
              <p:nvPr/>
            </p:nvSpPr>
            <p:spPr>
              <a:xfrm>
                <a:off x="414325" y="3652186"/>
                <a:ext cx="175810" cy="633214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13170" extrusionOk="0">
                    <a:moveTo>
                      <a:pt x="2659" y="1"/>
                    </a:moveTo>
                    <a:cubicBezTo>
                      <a:pt x="1933" y="1"/>
                      <a:pt x="164" y="1432"/>
                      <a:pt x="71" y="3038"/>
                    </a:cubicBezTo>
                    <a:cubicBezTo>
                      <a:pt x="1" y="4229"/>
                      <a:pt x="3326" y="13170"/>
                      <a:pt x="3326" y="13170"/>
                    </a:cubicBezTo>
                    <a:lnTo>
                      <a:pt x="3656" y="13170"/>
                    </a:lnTo>
                    <a:cubicBezTo>
                      <a:pt x="3656" y="13167"/>
                      <a:pt x="3370" y="437"/>
                      <a:pt x="2862" y="58"/>
                    </a:cubicBezTo>
                    <a:cubicBezTo>
                      <a:pt x="2810" y="19"/>
                      <a:pt x="2741" y="1"/>
                      <a:pt x="2659" y="1"/>
                    </a:cubicBezTo>
                    <a:close/>
                    <a:moveTo>
                      <a:pt x="3656" y="13170"/>
                    </a:moveTo>
                    <a:cubicBezTo>
                      <a:pt x="3656" y="13170"/>
                      <a:pt x="3656" y="13170"/>
                      <a:pt x="3656" y="13170"/>
                    </a:cubicBezTo>
                    <a:cubicBezTo>
                      <a:pt x="3656" y="13170"/>
                      <a:pt x="3656" y="13170"/>
                      <a:pt x="3656" y="131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6" name="Google Shape;8226;p35"/>
              <p:cNvSpPr/>
              <p:nvPr/>
            </p:nvSpPr>
            <p:spPr>
              <a:xfrm>
                <a:off x="416633" y="3652186"/>
                <a:ext cx="173551" cy="633358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3173" extrusionOk="0">
                    <a:moveTo>
                      <a:pt x="2611" y="1"/>
                    </a:moveTo>
                    <a:cubicBezTo>
                      <a:pt x="1885" y="1"/>
                      <a:pt x="116" y="1432"/>
                      <a:pt x="23" y="3038"/>
                    </a:cubicBezTo>
                    <a:cubicBezTo>
                      <a:pt x="0" y="3455"/>
                      <a:pt x="390" y="4818"/>
                      <a:pt x="908" y="6416"/>
                    </a:cubicBezTo>
                    <a:cubicBezTo>
                      <a:pt x="1059" y="6199"/>
                      <a:pt x="1253" y="6070"/>
                      <a:pt x="1469" y="6027"/>
                    </a:cubicBezTo>
                    <a:cubicBezTo>
                      <a:pt x="1549" y="6011"/>
                      <a:pt x="1631" y="6002"/>
                      <a:pt x="1712" y="6002"/>
                    </a:cubicBezTo>
                    <a:cubicBezTo>
                      <a:pt x="2287" y="6002"/>
                      <a:pt x="2848" y="6457"/>
                      <a:pt x="2940" y="8122"/>
                    </a:cubicBezTo>
                    <a:cubicBezTo>
                      <a:pt x="3011" y="9395"/>
                      <a:pt x="3391" y="11726"/>
                      <a:pt x="2881" y="12084"/>
                    </a:cubicBezTo>
                    <a:cubicBezTo>
                      <a:pt x="3123" y="12752"/>
                      <a:pt x="3279" y="13173"/>
                      <a:pt x="3279" y="13173"/>
                    </a:cubicBezTo>
                    <a:lnTo>
                      <a:pt x="3610" y="13173"/>
                    </a:lnTo>
                    <a:cubicBezTo>
                      <a:pt x="3608" y="13173"/>
                      <a:pt x="3322" y="437"/>
                      <a:pt x="2814" y="58"/>
                    </a:cubicBezTo>
                    <a:cubicBezTo>
                      <a:pt x="2762" y="19"/>
                      <a:pt x="2693" y="1"/>
                      <a:pt x="2611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7" name="Google Shape;8227;p35"/>
              <p:cNvSpPr/>
              <p:nvPr/>
            </p:nvSpPr>
            <p:spPr>
              <a:xfrm>
                <a:off x="560185" y="3643676"/>
                <a:ext cx="169609" cy="641724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3347" extrusionOk="0">
                    <a:moveTo>
                      <a:pt x="682" y="1"/>
                    </a:moveTo>
                    <a:cubicBezTo>
                      <a:pt x="609" y="1"/>
                      <a:pt x="548" y="17"/>
                      <a:pt x="502" y="52"/>
                    </a:cubicBezTo>
                    <a:cubicBezTo>
                      <a:pt x="0" y="431"/>
                      <a:pt x="456" y="13347"/>
                      <a:pt x="456" y="13347"/>
                    </a:cubicBezTo>
                    <a:lnTo>
                      <a:pt x="786" y="13347"/>
                    </a:lnTo>
                    <a:cubicBezTo>
                      <a:pt x="786" y="13347"/>
                      <a:pt x="786" y="13347"/>
                      <a:pt x="786" y="13347"/>
                    </a:cubicBezTo>
                    <a:cubicBezTo>
                      <a:pt x="787" y="13347"/>
                      <a:pt x="3528" y="4442"/>
                      <a:pt x="3435" y="3251"/>
                    </a:cubicBezTo>
                    <a:cubicBezTo>
                      <a:pt x="3308" y="1626"/>
                      <a:pt x="1405" y="1"/>
                      <a:pt x="6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8" name="Google Shape;8228;p35"/>
              <p:cNvSpPr/>
              <p:nvPr/>
            </p:nvSpPr>
            <p:spPr>
              <a:xfrm>
                <a:off x="566242" y="3643676"/>
                <a:ext cx="160763" cy="641724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13347" extrusionOk="0">
                    <a:moveTo>
                      <a:pt x="556" y="1"/>
                    </a:moveTo>
                    <a:cubicBezTo>
                      <a:pt x="483" y="1"/>
                      <a:pt x="422" y="17"/>
                      <a:pt x="376" y="52"/>
                    </a:cubicBezTo>
                    <a:cubicBezTo>
                      <a:pt x="152" y="223"/>
                      <a:pt x="1" y="2805"/>
                      <a:pt x="32" y="5720"/>
                    </a:cubicBezTo>
                    <a:cubicBezTo>
                      <a:pt x="72" y="9308"/>
                      <a:pt x="330" y="13347"/>
                      <a:pt x="330" y="13347"/>
                    </a:cubicBezTo>
                    <a:lnTo>
                      <a:pt x="660" y="13347"/>
                    </a:lnTo>
                    <a:cubicBezTo>
                      <a:pt x="660" y="13347"/>
                      <a:pt x="808" y="12863"/>
                      <a:pt x="1037" y="12103"/>
                    </a:cubicBezTo>
                    <a:cubicBezTo>
                      <a:pt x="548" y="11805"/>
                      <a:pt x="223" y="8773"/>
                      <a:pt x="496" y="7172"/>
                    </a:cubicBezTo>
                    <a:cubicBezTo>
                      <a:pt x="668" y="6164"/>
                      <a:pt x="1022" y="5878"/>
                      <a:pt x="1400" y="5878"/>
                    </a:cubicBezTo>
                    <a:cubicBezTo>
                      <a:pt x="1644" y="5878"/>
                      <a:pt x="1898" y="5997"/>
                      <a:pt x="2120" y="6118"/>
                    </a:cubicBezTo>
                    <a:cubicBezTo>
                      <a:pt x="2301" y="6217"/>
                      <a:pt x="2449" y="6470"/>
                      <a:pt x="2546" y="6842"/>
                    </a:cubicBezTo>
                    <a:cubicBezTo>
                      <a:pt x="2998" y="5155"/>
                      <a:pt x="3343" y="3688"/>
                      <a:pt x="3309" y="3251"/>
                    </a:cubicBezTo>
                    <a:cubicBezTo>
                      <a:pt x="3182" y="1626"/>
                      <a:pt x="1279" y="1"/>
                      <a:pt x="556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9" name="Google Shape;8229;p35"/>
              <p:cNvSpPr/>
              <p:nvPr/>
            </p:nvSpPr>
            <p:spPr>
              <a:xfrm>
                <a:off x="553454" y="3743731"/>
                <a:ext cx="27259" cy="28607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950" extrusionOk="0">
                    <a:moveTo>
                      <a:pt x="234" y="0"/>
                    </a:moveTo>
                    <a:lnTo>
                      <a:pt x="1" y="891"/>
                    </a:lnTo>
                    <a:lnTo>
                      <a:pt x="402" y="5949"/>
                    </a:lnTo>
                    <a:lnTo>
                      <a:pt x="567" y="76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637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0" name="Google Shape;8230;p35"/>
              <p:cNvSpPr/>
              <p:nvPr/>
            </p:nvSpPr>
            <p:spPr>
              <a:xfrm>
                <a:off x="619798" y="3850036"/>
                <a:ext cx="83699" cy="6673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388" extrusionOk="0">
                    <a:moveTo>
                      <a:pt x="309" y="1"/>
                    </a:moveTo>
                    <a:lnTo>
                      <a:pt x="0" y="288"/>
                    </a:lnTo>
                    <a:cubicBezTo>
                      <a:pt x="0" y="288"/>
                      <a:pt x="789" y="1388"/>
                      <a:pt x="1677" y="1388"/>
                    </a:cubicBezTo>
                    <a:cubicBezTo>
                      <a:pt x="1690" y="1388"/>
                      <a:pt x="1703" y="1388"/>
                      <a:pt x="1716" y="1387"/>
                    </a:cubicBezTo>
                    <a:lnTo>
                      <a:pt x="1740" y="1301"/>
                    </a:lnTo>
                    <a:cubicBezTo>
                      <a:pt x="825" y="1288"/>
                      <a:pt x="309" y="1"/>
                      <a:pt x="30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1" name="Google Shape;8231;p35"/>
              <p:cNvSpPr/>
              <p:nvPr/>
            </p:nvSpPr>
            <p:spPr>
              <a:xfrm>
                <a:off x="444997" y="3850036"/>
                <a:ext cx="83699" cy="6673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388" extrusionOk="0">
                    <a:moveTo>
                      <a:pt x="1432" y="1"/>
                    </a:moveTo>
                    <a:cubicBezTo>
                      <a:pt x="1432" y="1"/>
                      <a:pt x="916" y="1288"/>
                      <a:pt x="1" y="1301"/>
                    </a:cubicBezTo>
                    <a:lnTo>
                      <a:pt x="25" y="1387"/>
                    </a:lnTo>
                    <a:cubicBezTo>
                      <a:pt x="38" y="1388"/>
                      <a:pt x="51" y="1388"/>
                      <a:pt x="64" y="1388"/>
                    </a:cubicBezTo>
                    <a:cubicBezTo>
                      <a:pt x="952" y="1388"/>
                      <a:pt x="1741" y="288"/>
                      <a:pt x="1741" y="288"/>
                    </a:cubicBezTo>
                    <a:lnTo>
                      <a:pt x="143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2" name="Google Shape;8232;p35"/>
              <p:cNvSpPr/>
              <p:nvPr/>
            </p:nvSpPr>
            <p:spPr>
              <a:xfrm>
                <a:off x="373557" y="3425778"/>
                <a:ext cx="389648" cy="49469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0289" extrusionOk="0">
                    <a:moveTo>
                      <a:pt x="4852" y="0"/>
                    </a:moveTo>
                    <a:lnTo>
                      <a:pt x="2868" y="29"/>
                    </a:lnTo>
                    <a:lnTo>
                      <a:pt x="1" y="6653"/>
                    </a:lnTo>
                    <a:lnTo>
                      <a:pt x="84" y="10289"/>
                    </a:lnTo>
                    <a:cubicBezTo>
                      <a:pt x="84" y="10289"/>
                      <a:pt x="1812" y="9170"/>
                      <a:pt x="3711" y="9170"/>
                    </a:cubicBezTo>
                    <a:cubicBezTo>
                      <a:pt x="3997" y="9170"/>
                      <a:pt x="4287" y="9196"/>
                      <a:pt x="4576" y="9254"/>
                    </a:cubicBezTo>
                    <a:cubicBezTo>
                      <a:pt x="6781" y="9701"/>
                      <a:pt x="8104" y="9841"/>
                      <a:pt x="8104" y="9841"/>
                    </a:cubicBezTo>
                    <a:lnTo>
                      <a:pt x="8077" y="5982"/>
                    </a:lnTo>
                    <a:lnTo>
                      <a:pt x="48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3" name="Google Shape;8233;p35"/>
              <p:cNvSpPr/>
              <p:nvPr/>
            </p:nvSpPr>
            <p:spPr>
              <a:xfrm>
                <a:off x="373557" y="3425778"/>
                <a:ext cx="389552" cy="461616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9601" extrusionOk="0">
                    <a:moveTo>
                      <a:pt x="4852" y="0"/>
                    </a:moveTo>
                    <a:lnTo>
                      <a:pt x="2868" y="29"/>
                    </a:lnTo>
                    <a:lnTo>
                      <a:pt x="1" y="6656"/>
                    </a:lnTo>
                    <a:lnTo>
                      <a:pt x="67" y="9601"/>
                    </a:lnTo>
                    <a:cubicBezTo>
                      <a:pt x="760" y="9055"/>
                      <a:pt x="2393" y="7947"/>
                      <a:pt x="4001" y="7756"/>
                    </a:cubicBezTo>
                    <a:lnTo>
                      <a:pt x="4331" y="3810"/>
                    </a:lnTo>
                    <a:lnTo>
                      <a:pt x="4833" y="7658"/>
                    </a:lnTo>
                    <a:cubicBezTo>
                      <a:pt x="6273" y="7892"/>
                      <a:pt x="7582" y="9063"/>
                      <a:pt x="8103" y="9592"/>
                    </a:cubicBezTo>
                    <a:lnTo>
                      <a:pt x="8077" y="5984"/>
                    </a:lnTo>
                    <a:lnTo>
                      <a:pt x="485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4" name="Google Shape;8234;p35"/>
              <p:cNvSpPr/>
              <p:nvPr/>
            </p:nvSpPr>
            <p:spPr>
              <a:xfrm>
                <a:off x="668498" y="3119796"/>
                <a:ext cx="263739" cy="378486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7872" extrusionOk="0">
                    <a:moveTo>
                      <a:pt x="2227" y="1"/>
                    </a:moveTo>
                    <a:cubicBezTo>
                      <a:pt x="1538" y="1"/>
                      <a:pt x="1028" y="662"/>
                      <a:pt x="1028" y="662"/>
                    </a:cubicBezTo>
                    <a:lnTo>
                      <a:pt x="0" y="6432"/>
                    </a:lnTo>
                    <a:cubicBezTo>
                      <a:pt x="0" y="6432"/>
                      <a:pt x="802" y="7872"/>
                      <a:pt x="2979" y="7872"/>
                    </a:cubicBezTo>
                    <a:cubicBezTo>
                      <a:pt x="3173" y="7872"/>
                      <a:pt x="3378" y="7861"/>
                      <a:pt x="3594" y="7836"/>
                    </a:cubicBezTo>
                    <a:cubicBezTo>
                      <a:pt x="3594" y="7836"/>
                      <a:pt x="5485" y="5273"/>
                      <a:pt x="3969" y="1750"/>
                    </a:cubicBezTo>
                    <a:cubicBezTo>
                      <a:pt x="3383" y="387"/>
                      <a:pt x="2753" y="1"/>
                      <a:pt x="2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5" name="Google Shape;8235;p35"/>
              <p:cNvSpPr/>
              <p:nvPr/>
            </p:nvSpPr>
            <p:spPr>
              <a:xfrm>
                <a:off x="854452" y="3266104"/>
                <a:ext cx="44085" cy="19073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3967" extrusionOk="0">
                    <a:moveTo>
                      <a:pt x="501" y="0"/>
                    </a:moveTo>
                    <a:cubicBezTo>
                      <a:pt x="267" y="0"/>
                      <a:pt x="41" y="204"/>
                      <a:pt x="22" y="668"/>
                    </a:cubicBezTo>
                    <a:cubicBezTo>
                      <a:pt x="1" y="1259"/>
                      <a:pt x="514" y="1636"/>
                      <a:pt x="173" y="3966"/>
                    </a:cubicBezTo>
                    <a:cubicBezTo>
                      <a:pt x="532" y="3137"/>
                      <a:pt x="916" y="1736"/>
                      <a:pt x="525" y="3"/>
                    </a:cubicBezTo>
                    <a:cubicBezTo>
                      <a:pt x="517" y="3"/>
                      <a:pt x="509" y="0"/>
                      <a:pt x="501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6" name="Google Shape;8236;p35"/>
              <p:cNvSpPr/>
              <p:nvPr/>
            </p:nvSpPr>
            <p:spPr>
              <a:xfrm>
                <a:off x="193324" y="3119796"/>
                <a:ext cx="253548" cy="380986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7924" extrusionOk="0">
                    <a:moveTo>
                      <a:pt x="3261" y="1"/>
                    </a:moveTo>
                    <a:cubicBezTo>
                      <a:pt x="2734" y="1"/>
                      <a:pt x="2104" y="387"/>
                      <a:pt x="1517" y="1750"/>
                    </a:cubicBezTo>
                    <a:cubicBezTo>
                      <a:pt x="1" y="5273"/>
                      <a:pt x="1596" y="7836"/>
                      <a:pt x="1596" y="7836"/>
                    </a:cubicBezTo>
                    <a:cubicBezTo>
                      <a:pt x="1864" y="7897"/>
                      <a:pt x="2118" y="7924"/>
                      <a:pt x="2358" y="7924"/>
                    </a:cubicBezTo>
                    <a:cubicBezTo>
                      <a:pt x="4274" y="7924"/>
                      <a:pt x="5273" y="6186"/>
                      <a:pt x="5273" y="6186"/>
                    </a:cubicBezTo>
                    <a:lnTo>
                      <a:pt x="4460" y="662"/>
                    </a:lnTo>
                    <a:cubicBezTo>
                      <a:pt x="4460" y="662"/>
                      <a:pt x="3950" y="1"/>
                      <a:pt x="3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7" name="Google Shape;8237;p35"/>
              <p:cNvSpPr/>
              <p:nvPr/>
            </p:nvSpPr>
            <p:spPr>
              <a:xfrm>
                <a:off x="217458" y="3285913"/>
                <a:ext cx="54902" cy="21107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4390" extrusionOk="0">
                    <a:moveTo>
                      <a:pt x="562" y="1"/>
                    </a:moveTo>
                    <a:cubicBezTo>
                      <a:pt x="538" y="1"/>
                      <a:pt x="512" y="6"/>
                      <a:pt x="487" y="14"/>
                    </a:cubicBezTo>
                    <a:cubicBezTo>
                      <a:pt x="0" y="2620"/>
                      <a:pt x="1094" y="4381"/>
                      <a:pt x="1094" y="4381"/>
                    </a:cubicBezTo>
                    <a:cubicBezTo>
                      <a:pt x="1110" y="4383"/>
                      <a:pt x="1125" y="4385"/>
                      <a:pt x="1141" y="4389"/>
                    </a:cubicBezTo>
                    <a:cubicBezTo>
                      <a:pt x="903" y="3659"/>
                      <a:pt x="838" y="2731"/>
                      <a:pt x="875" y="1892"/>
                    </a:cubicBezTo>
                    <a:cubicBezTo>
                      <a:pt x="942" y="462"/>
                      <a:pt x="1006" y="1"/>
                      <a:pt x="562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8" name="Google Shape;8238;p35"/>
              <p:cNvSpPr/>
              <p:nvPr/>
            </p:nvSpPr>
            <p:spPr>
              <a:xfrm>
                <a:off x="327165" y="3354379"/>
                <a:ext cx="503393" cy="502917"/>
              </a:xfrm>
              <a:custGeom>
                <a:avLst/>
                <a:gdLst/>
                <a:ahLst/>
                <a:cxnLst/>
                <a:rect l="l" t="t" r="r" b="b"/>
                <a:pathLst>
                  <a:path w="10471" h="10460" extrusionOk="0">
                    <a:moveTo>
                      <a:pt x="2206" y="1"/>
                    </a:moveTo>
                    <a:cubicBezTo>
                      <a:pt x="249" y="2799"/>
                      <a:pt x="0" y="7355"/>
                      <a:pt x="607" y="10459"/>
                    </a:cubicBezTo>
                    <a:cubicBezTo>
                      <a:pt x="607" y="10459"/>
                      <a:pt x="2424" y="8713"/>
                      <a:pt x="4100" y="8368"/>
                    </a:cubicBezTo>
                    <a:lnTo>
                      <a:pt x="4436" y="3833"/>
                    </a:lnTo>
                    <a:lnTo>
                      <a:pt x="5880" y="3833"/>
                    </a:lnTo>
                    <a:lnTo>
                      <a:pt x="6629" y="8608"/>
                    </a:lnTo>
                    <a:cubicBezTo>
                      <a:pt x="8435" y="9054"/>
                      <a:pt x="9395" y="10459"/>
                      <a:pt x="9395" y="10459"/>
                    </a:cubicBezTo>
                    <a:cubicBezTo>
                      <a:pt x="10470" y="5912"/>
                      <a:pt x="8655" y="869"/>
                      <a:pt x="79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9" name="Google Shape;8239;p35"/>
              <p:cNvSpPr/>
              <p:nvPr/>
            </p:nvSpPr>
            <p:spPr>
              <a:xfrm>
                <a:off x="327213" y="3354379"/>
                <a:ext cx="159705" cy="502917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0460" extrusionOk="0">
                    <a:moveTo>
                      <a:pt x="2206" y="1"/>
                    </a:moveTo>
                    <a:cubicBezTo>
                      <a:pt x="251" y="2799"/>
                      <a:pt x="1" y="7355"/>
                      <a:pt x="607" y="10459"/>
                    </a:cubicBezTo>
                    <a:cubicBezTo>
                      <a:pt x="607" y="10459"/>
                      <a:pt x="1050" y="9995"/>
                      <a:pt x="1689" y="9562"/>
                    </a:cubicBezTo>
                    <a:cubicBezTo>
                      <a:pt x="1303" y="8398"/>
                      <a:pt x="902" y="3189"/>
                      <a:pt x="3322" y="422"/>
                    </a:cubicBezTo>
                    <a:lnTo>
                      <a:pt x="2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0" name="Google Shape;8240;p35"/>
              <p:cNvSpPr/>
              <p:nvPr/>
            </p:nvSpPr>
            <p:spPr>
              <a:xfrm>
                <a:off x="644027" y="3354379"/>
                <a:ext cx="186531" cy="502917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10460" extrusionOk="0">
                    <a:moveTo>
                      <a:pt x="1374" y="1"/>
                    </a:moveTo>
                    <a:lnTo>
                      <a:pt x="1" y="657"/>
                    </a:lnTo>
                    <a:cubicBezTo>
                      <a:pt x="1027" y="1739"/>
                      <a:pt x="2459" y="4578"/>
                      <a:pt x="1849" y="9482"/>
                    </a:cubicBezTo>
                    <a:cubicBezTo>
                      <a:pt x="2448" y="9958"/>
                      <a:pt x="2807" y="10459"/>
                      <a:pt x="2807" y="10459"/>
                    </a:cubicBezTo>
                    <a:cubicBezTo>
                      <a:pt x="3879" y="5912"/>
                      <a:pt x="2064" y="869"/>
                      <a:pt x="1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1" name="Google Shape;8241;p35"/>
              <p:cNvSpPr/>
              <p:nvPr/>
            </p:nvSpPr>
            <p:spPr>
              <a:xfrm>
                <a:off x="398124" y="3161434"/>
                <a:ext cx="344457" cy="343291"/>
              </a:xfrm>
              <a:custGeom>
                <a:avLst/>
                <a:gdLst/>
                <a:ahLst/>
                <a:cxnLst/>
                <a:rect l="l" t="t" r="r" b="b"/>
                <a:pathLst>
                  <a:path w="7165" h="7140" extrusionOk="0">
                    <a:moveTo>
                      <a:pt x="6959" y="0"/>
                    </a:moveTo>
                    <a:lnTo>
                      <a:pt x="0" y="499"/>
                    </a:lnTo>
                    <a:lnTo>
                      <a:pt x="1" y="5778"/>
                    </a:lnTo>
                    <a:cubicBezTo>
                      <a:pt x="960" y="6349"/>
                      <a:pt x="1992" y="6891"/>
                      <a:pt x="3686" y="7139"/>
                    </a:cubicBezTo>
                    <a:cubicBezTo>
                      <a:pt x="5005" y="6929"/>
                      <a:pt x="6116" y="6326"/>
                      <a:pt x="7165" y="5606"/>
                    </a:cubicBez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2" name="Google Shape;8242;p35"/>
              <p:cNvSpPr/>
              <p:nvPr/>
            </p:nvSpPr>
            <p:spPr>
              <a:xfrm>
                <a:off x="398124" y="3124604"/>
                <a:ext cx="344457" cy="345888"/>
              </a:xfrm>
              <a:custGeom>
                <a:avLst/>
                <a:gdLst/>
                <a:ahLst/>
                <a:cxnLst/>
                <a:rect l="l" t="t" r="r" b="b"/>
                <a:pathLst>
                  <a:path w="7165" h="7194" extrusionOk="0">
                    <a:moveTo>
                      <a:pt x="6959" y="0"/>
                    </a:moveTo>
                    <a:lnTo>
                      <a:pt x="0" y="503"/>
                    </a:lnTo>
                    <a:lnTo>
                      <a:pt x="1" y="5822"/>
                    </a:lnTo>
                    <a:cubicBezTo>
                      <a:pt x="960" y="6398"/>
                      <a:pt x="1992" y="6942"/>
                      <a:pt x="3686" y="7194"/>
                    </a:cubicBezTo>
                    <a:cubicBezTo>
                      <a:pt x="5005" y="6984"/>
                      <a:pt x="6116" y="6375"/>
                      <a:pt x="7165" y="5649"/>
                    </a:cubicBez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3" name="Google Shape;8243;p35"/>
              <p:cNvSpPr/>
              <p:nvPr/>
            </p:nvSpPr>
            <p:spPr>
              <a:xfrm>
                <a:off x="558790" y="3135855"/>
                <a:ext cx="21586" cy="334493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957" extrusionOk="0">
                    <a:moveTo>
                      <a:pt x="360" y="1"/>
                    </a:moveTo>
                    <a:lnTo>
                      <a:pt x="0" y="25"/>
                    </a:lnTo>
                    <a:cubicBezTo>
                      <a:pt x="6" y="426"/>
                      <a:pt x="13" y="838"/>
                      <a:pt x="22" y="1264"/>
                    </a:cubicBezTo>
                    <a:cubicBezTo>
                      <a:pt x="79" y="3955"/>
                      <a:pt x="184" y="6226"/>
                      <a:pt x="276" y="6946"/>
                    </a:cubicBezTo>
                    <a:cubicBezTo>
                      <a:pt x="299" y="6950"/>
                      <a:pt x="321" y="6953"/>
                      <a:pt x="344" y="6957"/>
                    </a:cubicBezTo>
                    <a:cubicBezTo>
                      <a:pt x="355" y="6954"/>
                      <a:pt x="367" y="6953"/>
                      <a:pt x="378" y="6951"/>
                    </a:cubicBezTo>
                    <a:cubicBezTo>
                      <a:pt x="442" y="6239"/>
                      <a:pt x="449" y="3964"/>
                      <a:pt x="391" y="1267"/>
                    </a:cubicBezTo>
                    <a:cubicBezTo>
                      <a:pt x="381" y="831"/>
                      <a:pt x="371" y="407"/>
                      <a:pt x="360" y="1"/>
                    </a:cubicBezTo>
                    <a:close/>
                  </a:path>
                </a:pathLst>
              </a:custGeom>
              <a:solidFill>
                <a:srgbClr val="BCCE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4" name="Google Shape;8244;p35"/>
              <p:cNvSpPr/>
              <p:nvPr/>
            </p:nvSpPr>
            <p:spPr>
              <a:xfrm>
                <a:off x="398124" y="3148019"/>
                <a:ext cx="169849" cy="321222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6681" extrusionOk="0">
                    <a:moveTo>
                      <a:pt x="221" y="1"/>
                    </a:moveTo>
                    <a:lnTo>
                      <a:pt x="0" y="16"/>
                    </a:lnTo>
                    <a:lnTo>
                      <a:pt x="1" y="5335"/>
                    </a:lnTo>
                    <a:cubicBezTo>
                      <a:pt x="928" y="5894"/>
                      <a:pt x="1930" y="6422"/>
                      <a:pt x="3532" y="6681"/>
                    </a:cubicBezTo>
                    <a:cubicBezTo>
                      <a:pt x="1517" y="5402"/>
                      <a:pt x="395" y="3261"/>
                      <a:pt x="2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5" name="Google Shape;8245;p35"/>
              <p:cNvSpPr/>
              <p:nvPr/>
            </p:nvSpPr>
            <p:spPr>
              <a:xfrm>
                <a:off x="576530" y="3124460"/>
                <a:ext cx="166051" cy="34569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7190" extrusionOk="0">
                    <a:moveTo>
                      <a:pt x="3248" y="0"/>
                    </a:moveTo>
                    <a:lnTo>
                      <a:pt x="3079" y="12"/>
                    </a:lnTo>
                    <a:cubicBezTo>
                      <a:pt x="3107" y="3614"/>
                      <a:pt x="1057" y="6715"/>
                      <a:pt x="1" y="7190"/>
                    </a:cubicBezTo>
                    <a:cubicBezTo>
                      <a:pt x="1308" y="6974"/>
                      <a:pt x="2411" y="6371"/>
                      <a:pt x="3454" y="5649"/>
                    </a:cubicBezTo>
                    <a:lnTo>
                      <a:pt x="32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6" name="Google Shape;8246;p35"/>
              <p:cNvSpPr/>
              <p:nvPr/>
            </p:nvSpPr>
            <p:spPr>
              <a:xfrm>
                <a:off x="261447" y="3140230"/>
                <a:ext cx="194608" cy="139480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901" extrusionOk="0">
                    <a:moveTo>
                      <a:pt x="3426" y="0"/>
                    </a:moveTo>
                    <a:lnTo>
                      <a:pt x="1" y="2893"/>
                    </a:lnTo>
                    <a:cubicBezTo>
                      <a:pt x="93" y="2898"/>
                      <a:pt x="183" y="2900"/>
                      <a:pt x="271" y="2900"/>
                    </a:cubicBezTo>
                    <a:cubicBezTo>
                      <a:pt x="2121" y="2900"/>
                      <a:pt x="3167" y="1831"/>
                      <a:pt x="4047" y="78"/>
                    </a:cubicBez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7" name="Google Shape;8247;p35"/>
              <p:cNvSpPr/>
              <p:nvPr/>
            </p:nvSpPr>
            <p:spPr>
              <a:xfrm>
                <a:off x="230967" y="3093352"/>
                <a:ext cx="219559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567" h="3789" extrusionOk="0">
                    <a:moveTo>
                      <a:pt x="3739" y="0"/>
                    </a:moveTo>
                    <a:cubicBezTo>
                      <a:pt x="2997" y="0"/>
                      <a:pt x="1925" y="144"/>
                      <a:pt x="1258" y="872"/>
                    </a:cubicBezTo>
                    <a:cubicBezTo>
                      <a:pt x="156" y="2074"/>
                      <a:pt x="1" y="3671"/>
                      <a:pt x="1" y="3671"/>
                    </a:cubicBezTo>
                    <a:cubicBezTo>
                      <a:pt x="300" y="3751"/>
                      <a:pt x="590" y="3788"/>
                      <a:pt x="870" y="3788"/>
                    </a:cubicBezTo>
                    <a:cubicBezTo>
                      <a:pt x="2935" y="3788"/>
                      <a:pt x="4421" y="1760"/>
                      <a:pt x="4566" y="61"/>
                    </a:cubicBezTo>
                    <a:cubicBezTo>
                      <a:pt x="4566" y="61"/>
                      <a:pt x="4222" y="0"/>
                      <a:pt x="3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8" name="Google Shape;8248;p35"/>
              <p:cNvSpPr/>
              <p:nvPr/>
            </p:nvSpPr>
            <p:spPr>
              <a:xfrm>
                <a:off x="230967" y="3093352"/>
                <a:ext cx="219559" cy="182271"/>
              </a:xfrm>
              <a:custGeom>
                <a:avLst/>
                <a:gdLst/>
                <a:ahLst/>
                <a:cxnLst/>
                <a:rect l="l" t="t" r="r" b="b"/>
                <a:pathLst>
                  <a:path w="4567" h="3791" extrusionOk="0">
                    <a:moveTo>
                      <a:pt x="3740" y="1"/>
                    </a:moveTo>
                    <a:cubicBezTo>
                      <a:pt x="3197" y="1"/>
                      <a:pt x="2476" y="78"/>
                      <a:pt x="1868" y="406"/>
                    </a:cubicBezTo>
                    <a:cubicBezTo>
                      <a:pt x="2238" y="485"/>
                      <a:pt x="2544" y="686"/>
                      <a:pt x="2723" y="988"/>
                    </a:cubicBezTo>
                    <a:cubicBezTo>
                      <a:pt x="3119" y="1663"/>
                      <a:pt x="2727" y="2580"/>
                      <a:pt x="1754" y="3168"/>
                    </a:cubicBezTo>
                    <a:cubicBezTo>
                      <a:pt x="1314" y="3435"/>
                      <a:pt x="844" y="3566"/>
                      <a:pt x="426" y="3566"/>
                    </a:cubicBezTo>
                    <a:cubicBezTo>
                      <a:pt x="284" y="3566"/>
                      <a:pt x="149" y="3551"/>
                      <a:pt x="23" y="3521"/>
                    </a:cubicBezTo>
                    <a:cubicBezTo>
                      <a:pt x="7" y="3618"/>
                      <a:pt x="1" y="3674"/>
                      <a:pt x="1" y="3674"/>
                    </a:cubicBezTo>
                    <a:cubicBezTo>
                      <a:pt x="300" y="3754"/>
                      <a:pt x="589" y="3791"/>
                      <a:pt x="869" y="3791"/>
                    </a:cubicBezTo>
                    <a:cubicBezTo>
                      <a:pt x="2935" y="3791"/>
                      <a:pt x="4421" y="1763"/>
                      <a:pt x="4566" y="63"/>
                    </a:cubicBezTo>
                    <a:cubicBezTo>
                      <a:pt x="4566" y="62"/>
                      <a:pt x="4223" y="1"/>
                      <a:pt x="37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9" name="Google Shape;8249;p35"/>
              <p:cNvSpPr/>
              <p:nvPr/>
            </p:nvSpPr>
            <p:spPr>
              <a:xfrm>
                <a:off x="661382" y="3154029"/>
                <a:ext cx="216530" cy="111401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2317" extrusionOk="0">
                    <a:moveTo>
                      <a:pt x="595" y="1"/>
                    </a:moveTo>
                    <a:lnTo>
                      <a:pt x="0" y="199"/>
                    </a:lnTo>
                    <a:cubicBezTo>
                      <a:pt x="1012" y="1510"/>
                      <a:pt x="2047" y="2316"/>
                      <a:pt x="3441" y="2316"/>
                    </a:cubicBezTo>
                    <a:cubicBezTo>
                      <a:pt x="3774" y="2316"/>
                      <a:pt x="4126" y="2270"/>
                      <a:pt x="4504" y="2175"/>
                    </a:cubicBezTo>
                    <a:lnTo>
                      <a:pt x="5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0" name="Google Shape;8250;p35"/>
              <p:cNvSpPr/>
              <p:nvPr/>
            </p:nvSpPr>
            <p:spPr>
              <a:xfrm>
                <a:off x="658209" y="3090179"/>
                <a:ext cx="227731" cy="170780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3552" extrusionOk="0">
                    <a:moveTo>
                      <a:pt x="930" y="0"/>
                    </a:moveTo>
                    <a:cubicBezTo>
                      <a:pt x="392" y="0"/>
                      <a:pt x="0" y="71"/>
                      <a:pt x="0" y="71"/>
                    </a:cubicBezTo>
                    <a:cubicBezTo>
                      <a:pt x="144" y="1749"/>
                      <a:pt x="1723" y="3552"/>
                      <a:pt x="3782" y="3552"/>
                    </a:cubicBezTo>
                    <a:cubicBezTo>
                      <a:pt x="4090" y="3552"/>
                      <a:pt x="4410" y="3511"/>
                      <a:pt x="4737" y="3424"/>
                    </a:cubicBezTo>
                    <a:cubicBezTo>
                      <a:pt x="4737" y="3424"/>
                      <a:pt x="4525" y="2057"/>
                      <a:pt x="3422" y="854"/>
                    </a:cubicBezTo>
                    <a:cubicBezTo>
                      <a:pt x="2773" y="146"/>
                      <a:pt x="1702" y="0"/>
                      <a:pt x="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1" name="Google Shape;8251;p35"/>
              <p:cNvSpPr/>
              <p:nvPr/>
            </p:nvSpPr>
            <p:spPr>
              <a:xfrm>
                <a:off x="658209" y="3090179"/>
                <a:ext cx="227731" cy="170780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3552" extrusionOk="0">
                    <a:moveTo>
                      <a:pt x="930" y="1"/>
                    </a:moveTo>
                    <a:cubicBezTo>
                      <a:pt x="392" y="1"/>
                      <a:pt x="0" y="71"/>
                      <a:pt x="0" y="71"/>
                    </a:cubicBezTo>
                    <a:cubicBezTo>
                      <a:pt x="144" y="1749"/>
                      <a:pt x="1722" y="3552"/>
                      <a:pt x="3781" y="3552"/>
                    </a:cubicBezTo>
                    <a:cubicBezTo>
                      <a:pt x="4090" y="3552"/>
                      <a:pt x="4409" y="3511"/>
                      <a:pt x="4737" y="3424"/>
                    </a:cubicBezTo>
                    <a:cubicBezTo>
                      <a:pt x="4737" y="3424"/>
                      <a:pt x="4729" y="3375"/>
                      <a:pt x="4711" y="3290"/>
                    </a:cubicBezTo>
                    <a:cubicBezTo>
                      <a:pt x="4593" y="3333"/>
                      <a:pt x="4465" y="3354"/>
                      <a:pt x="4331" y="3354"/>
                    </a:cubicBezTo>
                    <a:cubicBezTo>
                      <a:pt x="3858" y="3354"/>
                      <a:pt x="3309" y="3091"/>
                      <a:pt x="2893" y="2603"/>
                    </a:cubicBezTo>
                    <a:cubicBezTo>
                      <a:pt x="2239" y="1836"/>
                      <a:pt x="2330" y="902"/>
                      <a:pt x="2940" y="514"/>
                    </a:cubicBezTo>
                    <a:cubicBezTo>
                      <a:pt x="2955" y="504"/>
                      <a:pt x="2969" y="499"/>
                      <a:pt x="2982" y="489"/>
                    </a:cubicBezTo>
                    <a:cubicBezTo>
                      <a:pt x="2352" y="93"/>
                      <a:pt x="1545" y="1"/>
                      <a:pt x="9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2" name="Google Shape;8252;p35"/>
              <p:cNvSpPr/>
              <p:nvPr/>
            </p:nvSpPr>
            <p:spPr>
              <a:xfrm>
                <a:off x="356010" y="3090179"/>
                <a:ext cx="425127" cy="153279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3188" extrusionOk="0">
                    <a:moveTo>
                      <a:pt x="7214" y="1"/>
                    </a:moveTo>
                    <a:cubicBezTo>
                      <a:pt x="6678" y="1"/>
                      <a:pt x="6288" y="71"/>
                      <a:pt x="6288" y="71"/>
                    </a:cubicBezTo>
                    <a:cubicBezTo>
                      <a:pt x="6309" y="320"/>
                      <a:pt x="6362" y="570"/>
                      <a:pt x="6443" y="816"/>
                    </a:cubicBezTo>
                    <a:lnTo>
                      <a:pt x="1728" y="1156"/>
                    </a:lnTo>
                    <a:cubicBezTo>
                      <a:pt x="1855" y="813"/>
                      <a:pt x="1938" y="463"/>
                      <a:pt x="1967" y="127"/>
                    </a:cubicBezTo>
                    <a:cubicBezTo>
                      <a:pt x="1967" y="127"/>
                      <a:pt x="1625" y="67"/>
                      <a:pt x="1144" y="67"/>
                    </a:cubicBezTo>
                    <a:cubicBezTo>
                      <a:pt x="809" y="67"/>
                      <a:pt x="404" y="96"/>
                      <a:pt x="1" y="196"/>
                    </a:cubicBezTo>
                    <a:cubicBezTo>
                      <a:pt x="745" y="1695"/>
                      <a:pt x="2083" y="3188"/>
                      <a:pt x="4460" y="3188"/>
                    </a:cubicBezTo>
                    <a:cubicBezTo>
                      <a:pt x="6746" y="3188"/>
                      <a:pt x="8261" y="1159"/>
                      <a:pt x="8843" y="275"/>
                    </a:cubicBezTo>
                    <a:cubicBezTo>
                      <a:pt x="8300" y="58"/>
                      <a:pt x="7698" y="1"/>
                      <a:pt x="7214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3" name="Google Shape;8253;p35"/>
              <p:cNvSpPr/>
              <p:nvPr/>
            </p:nvSpPr>
            <p:spPr>
              <a:xfrm>
                <a:off x="356923" y="2940362"/>
                <a:ext cx="421858" cy="287663"/>
              </a:xfrm>
              <a:custGeom>
                <a:avLst/>
                <a:gdLst/>
                <a:ahLst/>
                <a:cxnLst/>
                <a:rect l="l" t="t" r="r" b="b"/>
                <a:pathLst>
                  <a:path w="8775" h="5983" extrusionOk="0">
                    <a:moveTo>
                      <a:pt x="3056" y="0"/>
                    </a:moveTo>
                    <a:cubicBezTo>
                      <a:pt x="2719" y="0"/>
                      <a:pt x="2405" y="77"/>
                      <a:pt x="2173" y="296"/>
                    </a:cubicBezTo>
                    <a:cubicBezTo>
                      <a:pt x="1657" y="783"/>
                      <a:pt x="2270" y="3087"/>
                      <a:pt x="1934" y="3087"/>
                    </a:cubicBezTo>
                    <a:cubicBezTo>
                      <a:pt x="1933" y="3087"/>
                      <a:pt x="1931" y="3087"/>
                      <a:pt x="1929" y="3087"/>
                    </a:cubicBezTo>
                    <a:cubicBezTo>
                      <a:pt x="1502" y="3057"/>
                      <a:pt x="1068" y="3032"/>
                      <a:pt x="723" y="3032"/>
                    </a:cubicBezTo>
                    <a:cubicBezTo>
                      <a:pt x="295" y="3032"/>
                      <a:pt x="1" y="3070"/>
                      <a:pt x="16" y="3187"/>
                    </a:cubicBezTo>
                    <a:cubicBezTo>
                      <a:pt x="1170" y="5043"/>
                      <a:pt x="2630" y="5982"/>
                      <a:pt x="4190" y="5982"/>
                    </a:cubicBezTo>
                    <a:cubicBezTo>
                      <a:pt x="5685" y="5982"/>
                      <a:pt x="7274" y="5119"/>
                      <a:pt x="8775" y="3373"/>
                    </a:cubicBezTo>
                    <a:cubicBezTo>
                      <a:pt x="8775" y="3373"/>
                      <a:pt x="8350" y="2852"/>
                      <a:pt x="6752" y="2852"/>
                    </a:cubicBezTo>
                    <a:cubicBezTo>
                      <a:pt x="6589" y="2852"/>
                      <a:pt x="6413" y="2858"/>
                      <a:pt x="6224" y="2870"/>
                    </a:cubicBezTo>
                    <a:cubicBezTo>
                      <a:pt x="6220" y="2870"/>
                      <a:pt x="6216" y="2870"/>
                      <a:pt x="6212" y="2870"/>
                    </a:cubicBezTo>
                    <a:cubicBezTo>
                      <a:pt x="5671" y="2870"/>
                      <a:pt x="5961" y="386"/>
                      <a:pt x="5210" y="386"/>
                    </a:cubicBezTo>
                    <a:cubicBezTo>
                      <a:pt x="5178" y="386"/>
                      <a:pt x="5145" y="390"/>
                      <a:pt x="5109" y="399"/>
                    </a:cubicBezTo>
                    <a:cubicBezTo>
                      <a:pt x="5093" y="404"/>
                      <a:pt x="5074" y="406"/>
                      <a:pt x="5052" y="406"/>
                    </a:cubicBezTo>
                    <a:cubicBezTo>
                      <a:pt x="4738" y="406"/>
                      <a:pt x="3834" y="0"/>
                      <a:pt x="3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4" name="Google Shape;8254;p35"/>
              <p:cNvSpPr/>
              <p:nvPr/>
            </p:nvSpPr>
            <p:spPr>
              <a:xfrm>
                <a:off x="356972" y="2940362"/>
                <a:ext cx="421810" cy="213764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4446" extrusionOk="0">
                    <a:moveTo>
                      <a:pt x="3055" y="0"/>
                    </a:moveTo>
                    <a:cubicBezTo>
                      <a:pt x="2718" y="0"/>
                      <a:pt x="2404" y="77"/>
                      <a:pt x="2172" y="296"/>
                    </a:cubicBezTo>
                    <a:cubicBezTo>
                      <a:pt x="1656" y="783"/>
                      <a:pt x="2269" y="3087"/>
                      <a:pt x="1933" y="3087"/>
                    </a:cubicBezTo>
                    <a:cubicBezTo>
                      <a:pt x="1932" y="3087"/>
                      <a:pt x="1930" y="3087"/>
                      <a:pt x="1928" y="3087"/>
                    </a:cubicBezTo>
                    <a:cubicBezTo>
                      <a:pt x="1502" y="3058"/>
                      <a:pt x="1071" y="3033"/>
                      <a:pt x="726" y="3033"/>
                    </a:cubicBezTo>
                    <a:cubicBezTo>
                      <a:pt x="296" y="3033"/>
                      <a:pt x="0" y="3071"/>
                      <a:pt x="15" y="3189"/>
                    </a:cubicBezTo>
                    <a:cubicBezTo>
                      <a:pt x="316" y="3671"/>
                      <a:pt x="635" y="4090"/>
                      <a:pt x="972" y="4446"/>
                    </a:cubicBezTo>
                    <a:cubicBezTo>
                      <a:pt x="1216" y="3877"/>
                      <a:pt x="2351" y="3829"/>
                      <a:pt x="3784" y="3829"/>
                    </a:cubicBezTo>
                    <a:cubicBezTo>
                      <a:pt x="4073" y="3829"/>
                      <a:pt x="4374" y="3831"/>
                      <a:pt x="4683" y="3831"/>
                    </a:cubicBezTo>
                    <a:cubicBezTo>
                      <a:pt x="5390" y="3831"/>
                      <a:pt x="6040" y="3785"/>
                      <a:pt x="6589" y="3785"/>
                    </a:cubicBezTo>
                    <a:cubicBezTo>
                      <a:pt x="7240" y="3785"/>
                      <a:pt x="7751" y="3850"/>
                      <a:pt x="8054" y="4134"/>
                    </a:cubicBezTo>
                    <a:cubicBezTo>
                      <a:pt x="8297" y="3901"/>
                      <a:pt x="8537" y="3650"/>
                      <a:pt x="8774" y="3373"/>
                    </a:cubicBezTo>
                    <a:cubicBezTo>
                      <a:pt x="8774" y="3373"/>
                      <a:pt x="8349" y="2852"/>
                      <a:pt x="6751" y="2852"/>
                    </a:cubicBezTo>
                    <a:cubicBezTo>
                      <a:pt x="6588" y="2852"/>
                      <a:pt x="6412" y="2858"/>
                      <a:pt x="6223" y="2870"/>
                    </a:cubicBezTo>
                    <a:cubicBezTo>
                      <a:pt x="6219" y="2870"/>
                      <a:pt x="6215" y="2870"/>
                      <a:pt x="6211" y="2870"/>
                    </a:cubicBezTo>
                    <a:cubicBezTo>
                      <a:pt x="5670" y="2870"/>
                      <a:pt x="5960" y="386"/>
                      <a:pt x="5209" y="386"/>
                    </a:cubicBezTo>
                    <a:cubicBezTo>
                      <a:pt x="5177" y="386"/>
                      <a:pt x="5144" y="390"/>
                      <a:pt x="5108" y="399"/>
                    </a:cubicBezTo>
                    <a:cubicBezTo>
                      <a:pt x="5092" y="404"/>
                      <a:pt x="5073" y="406"/>
                      <a:pt x="5051" y="406"/>
                    </a:cubicBezTo>
                    <a:cubicBezTo>
                      <a:pt x="4737" y="406"/>
                      <a:pt x="3833" y="0"/>
                      <a:pt x="30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5" name="Google Shape;8255;p35"/>
              <p:cNvSpPr/>
              <p:nvPr/>
            </p:nvSpPr>
            <p:spPr>
              <a:xfrm>
                <a:off x="472784" y="4270832"/>
                <a:ext cx="116293" cy="45628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949" extrusionOk="0">
                    <a:moveTo>
                      <a:pt x="1952" y="1"/>
                    </a:moveTo>
                    <a:cubicBezTo>
                      <a:pt x="1946" y="1"/>
                      <a:pt x="1941" y="1"/>
                      <a:pt x="1936" y="1"/>
                    </a:cubicBezTo>
                    <a:cubicBezTo>
                      <a:pt x="1459" y="23"/>
                      <a:pt x="0" y="948"/>
                      <a:pt x="0" y="948"/>
                    </a:cubicBezTo>
                    <a:lnTo>
                      <a:pt x="2419" y="948"/>
                    </a:lnTo>
                    <a:cubicBezTo>
                      <a:pt x="2419" y="948"/>
                      <a:pt x="2412" y="1"/>
                      <a:pt x="19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6" name="Google Shape;8256;p35"/>
              <p:cNvSpPr/>
              <p:nvPr/>
            </p:nvSpPr>
            <p:spPr>
              <a:xfrm>
                <a:off x="468506" y="4287419"/>
                <a:ext cx="99323" cy="2904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604" extrusionOk="0">
                    <a:moveTo>
                      <a:pt x="1667" y="1"/>
                    </a:moveTo>
                    <a:cubicBezTo>
                      <a:pt x="1662" y="1"/>
                      <a:pt x="1658" y="1"/>
                      <a:pt x="1653" y="1"/>
                    </a:cubicBezTo>
                    <a:cubicBezTo>
                      <a:pt x="1246" y="14"/>
                      <a:pt x="0" y="603"/>
                      <a:pt x="0" y="603"/>
                    </a:cubicBezTo>
                    <a:lnTo>
                      <a:pt x="2065" y="603"/>
                    </a:lnTo>
                    <a:cubicBezTo>
                      <a:pt x="2065" y="603"/>
                      <a:pt x="2058" y="1"/>
                      <a:pt x="1667" y="1"/>
                    </a:cubicBezTo>
                    <a:close/>
                  </a:path>
                </a:pathLst>
              </a:custGeom>
              <a:solidFill>
                <a:srgbClr val="FFFFFF">
                  <a:alpha val="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7" name="Google Shape;8257;p35"/>
              <p:cNvSpPr/>
              <p:nvPr/>
            </p:nvSpPr>
            <p:spPr>
              <a:xfrm>
                <a:off x="574559" y="4270832"/>
                <a:ext cx="109323" cy="45628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949" extrusionOk="0">
                    <a:moveTo>
                      <a:pt x="441" y="1"/>
                    </a:moveTo>
                    <a:cubicBezTo>
                      <a:pt x="7" y="1"/>
                      <a:pt x="0" y="948"/>
                      <a:pt x="0" y="948"/>
                    </a:cubicBezTo>
                    <a:lnTo>
                      <a:pt x="2273" y="948"/>
                    </a:lnTo>
                    <a:cubicBezTo>
                      <a:pt x="2273" y="948"/>
                      <a:pt x="901" y="23"/>
                      <a:pt x="456" y="1"/>
                    </a:cubicBezTo>
                    <a:cubicBezTo>
                      <a:pt x="451" y="1"/>
                      <a:pt x="446" y="1"/>
                      <a:pt x="4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8" name="Google Shape;8258;p35"/>
              <p:cNvSpPr/>
              <p:nvPr/>
            </p:nvSpPr>
            <p:spPr>
              <a:xfrm>
                <a:off x="594702" y="4281409"/>
                <a:ext cx="89083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729" extrusionOk="0">
                    <a:moveTo>
                      <a:pt x="360" y="1"/>
                    </a:moveTo>
                    <a:cubicBezTo>
                      <a:pt x="6" y="1"/>
                      <a:pt x="1" y="728"/>
                      <a:pt x="1" y="728"/>
                    </a:cubicBezTo>
                    <a:lnTo>
                      <a:pt x="1853" y="728"/>
                    </a:lnTo>
                    <a:cubicBezTo>
                      <a:pt x="1853" y="728"/>
                      <a:pt x="736" y="17"/>
                      <a:pt x="371" y="1"/>
                    </a:cubicBezTo>
                    <a:cubicBezTo>
                      <a:pt x="368" y="1"/>
                      <a:pt x="364" y="1"/>
                      <a:pt x="360" y="1"/>
                    </a:cubicBezTo>
                    <a:close/>
                  </a:path>
                </a:pathLst>
              </a:custGeom>
              <a:solidFill>
                <a:srgbClr val="FFFFFF">
                  <a:alpha val="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9" name="Google Shape;8259;p35"/>
              <p:cNvSpPr/>
              <p:nvPr/>
            </p:nvSpPr>
            <p:spPr>
              <a:xfrm>
                <a:off x="263370" y="4315690"/>
                <a:ext cx="644253" cy="222899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636" extrusionOk="0">
                    <a:moveTo>
                      <a:pt x="566" y="1"/>
                    </a:moveTo>
                    <a:lnTo>
                      <a:pt x="1" y="4635"/>
                    </a:lnTo>
                    <a:lnTo>
                      <a:pt x="13401" y="4635"/>
                    </a:lnTo>
                    <a:lnTo>
                      <a:pt x="128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0" name="Google Shape;8260;p35"/>
              <p:cNvSpPr/>
              <p:nvPr/>
            </p:nvSpPr>
            <p:spPr>
              <a:xfrm>
                <a:off x="358726" y="4315113"/>
                <a:ext cx="405224" cy="222899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4636" extrusionOk="0">
                    <a:moveTo>
                      <a:pt x="4537" y="1"/>
                    </a:moveTo>
                    <a:lnTo>
                      <a:pt x="0" y="4635"/>
                    </a:lnTo>
                    <a:lnTo>
                      <a:pt x="5146" y="4635"/>
                    </a:lnTo>
                    <a:lnTo>
                      <a:pt x="842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1" name="Google Shape;8261;p35"/>
              <p:cNvSpPr/>
              <p:nvPr/>
            </p:nvSpPr>
            <p:spPr>
              <a:xfrm>
                <a:off x="376971" y="3845949"/>
                <a:ext cx="386235" cy="74524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1550" extrusionOk="0">
                    <a:moveTo>
                      <a:pt x="3618" y="0"/>
                    </a:moveTo>
                    <a:cubicBezTo>
                      <a:pt x="2039" y="0"/>
                      <a:pt x="572" y="679"/>
                      <a:pt x="0" y="978"/>
                    </a:cubicBezTo>
                    <a:lnTo>
                      <a:pt x="13" y="1550"/>
                    </a:lnTo>
                    <a:cubicBezTo>
                      <a:pt x="13" y="1550"/>
                      <a:pt x="1741" y="431"/>
                      <a:pt x="3640" y="431"/>
                    </a:cubicBezTo>
                    <a:cubicBezTo>
                      <a:pt x="3926" y="431"/>
                      <a:pt x="4216" y="457"/>
                      <a:pt x="4505" y="515"/>
                    </a:cubicBezTo>
                    <a:cubicBezTo>
                      <a:pt x="6711" y="962"/>
                      <a:pt x="8033" y="1103"/>
                      <a:pt x="8033" y="1103"/>
                    </a:cubicBezTo>
                    <a:lnTo>
                      <a:pt x="8029" y="639"/>
                    </a:lnTo>
                    <a:cubicBezTo>
                      <a:pt x="7514" y="579"/>
                      <a:pt x="6287" y="415"/>
                      <a:pt x="4541" y="84"/>
                    </a:cubicBezTo>
                    <a:cubicBezTo>
                      <a:pt x="4233" y="26"/>
                      <a:pt x="3924" y="0"/>
                      <a:pt x="3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2" name="Google Shape;8262;p35"/>
              <p:cNvSpPr/>
              <p:nvPr/>
            </p:nvSpPr>
            <p:spPr>
              <a:xfrm>
                <a:off x="604990" y="3261681"/>
                <a:ext cx="126533" cy="184387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3835" extrusionOk="0">
                    <a:moveTo>
                      <a:pt x="439" y="0"/>
                    </a:moveTo>
                    <a:lnTo>
                      <a:pt x="1" y="549"/>
                    </a:lnTo>
                    <a:lnTo>
                      <a:pt x="1316" y="3834"/>
                    </a:lnTo>
                    <a:lnTo>
                      <a:pt x="2632" y="342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3" name="Google Shape;8263;p35"/>
              <p:cNvSpPr/>
              <p:nvPr/>
            </p:nvSpPr>
            <p:spPr>
              <a:xfrm>
                <a:off x="402162" y="3261681"/>
                <a:ext cx="126533" cy="184387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3835" extrusionOk="0">
                    <a:moveTo>
                      <a:pt x="2194" y="0"/>
                    </a:moveTo>
                    <a:lnTo>
                      <a:pt x="1" y="3429"/>
                    </a:lnTo>
                    <a:lnTo>
                      <a:pt x="1317" y="3834"/>
                    </a:lnTo>
                    <a:lnTo>
                      <a:pt x="2632" y="549"/>
                    </a:lnTo>
                    <a:lnTo>
                      <a:pt x="2194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4" name="Google Shape;8264;p35"/>
              <p:cNvSpPr/>
              <p:nvPr/>
            </p:nvSpPr>
            <p:spPr>
              <a:xfrm>
                <a:off x="607971" y="3230717"/>
                <a:ext cx="259797" cy="229342"/>
              </a:xfrm>
              <a:custGeom>
                <a:avLst/>
                <a:gdLst/>
                <a:ahLst/>
                <a:cxnLst/>
                <a:rect l="l" t="t" r="r" b="b"/>
                <a:pathLst>
                  <a:path w="5404" h="4770" extrusionOk="0">
                    <a:moveTo>
                      <a:pt x="386" y="1"/>
                    </a:moveTo>
                    <a:lnTo>
                      <a:pt x="1" y="644"/>
                    </a:lnTo>
                    <a:cubicBezTo>
                      <a:pt x="2" y="644"/>
                      <a:pt x="1876" y="4362"/>
                      <a:pt x="2591" y="4642"/>
                    </a:cubicBezTo>
                    <a:cubicBezTo>
                      <a:pt x="2821" y="4731"/>
                      <a:pt x="3042" y="4769"/>
                      <a:pt x="3252" y="4769"/>
                    </a:cubicBezTo>
                    <a:cubicBezTo>
                      <a:pt x="4376" y="4769"/>
                      <a:pt x="5182" y="3692"/>
                      <a:pt x="5182" y="3692"/>
                    </a:cubicBezTo>
                    <a:cubicBezTo>
                      <a:pt x="5182" y="3692"/>
                      <a:pt x="5404" y="1567"/>
                      <a:pt x="4356" y="981"/>
                    </a:cubicBezTo>
                    <a:cubicBezTo>
                      <a:pt x="3308" y="393"/>
                      <a:pt x="386" y="1"/>
                      <a:pt x="3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5" name="Google Shape;8265;p35"/>
              <p:cNvSpPr/>
              <p:nvPr/>
            </p:nvSpPr>
            <p:spPr>
              <a:xfrm>
                <a:off x="618451" y="3230717"/>
                <a:ext cx="245711" cy="176069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3662" extrusionOk="0">
                    <a:moveTo>
                      <a:pt x="168" y="1"/>
                    </a:moveTo>
                    <a:lnTo>
                      <a:pt x="1" y="281"/>
                    </a:lnTo>
                    <a:cubicBezTo>
                      <a:pt x="961" y="1074"/>
                      <a:pt x="3953" y="3495"/>
                      <a:pt x="4967" y="3662"/>
                    </a:cubicBezTo>
                    <a:cubicBezTo>
                      <a:pt x="4989" y="3400"/>
                      <a:pt x="5111" y="1527"/>
                      <a:pt x="4138" y="979"/>
                    </a:cubicBezTo>
                    <a:cubicBezTo>
                      <a:pt x="3090" y="393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6" name="Google Shape;8266;p35"/>
              <p:cNvSpPr/>
              <p:nvPr/>
            </p:nvSpPr>
            <p:spPr>
              <a:xfrm>
                <a:off x="621096" y="3593673"/>
                <a:ext cx="173647" cy="110969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2308" extrusionOk="0">
                    <a:moveTo>
                      <a:pt x="1" y="0"/>
                    </a:moveTo>
                    <a:lnTo>
                      <a:pt x="18" y="165"/>
                    </a:lnTo>
                    <a:cubicBezTo>
                      <a:pt x="843" y="353"/>
                      <a:pt x="2380" y="1101"/>
                      <a:pt x="3612" y="2308"/>
                    </a:cubicBezTo>
                    <a:cubicBezTo>
                      <a:pt x="3612" y="2242"/>
                      <a:pt x="3612" y="2173"/>
                      <a:pt x="3610" y="2107"/>
                    </a:cubicBezTo>
                    <a:cubicBezTo>
                      <a:pt x="2386" y="937"/>
                      <a:pt x="874" y="17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7" name="Google Shape;8267;p35"/>
              <p:cNvSpPr/>
              <p:nvPr/>
            </p:nvSpPr>
            <p:spPr>
              <a:xfrm>
                <a:off x="342405" y="3592952"/>
                <a:ext cx="195713" cy="126787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637" extrusionOk="0">
                    <a:moveTo>
                      <a:pt x="4070" y="1"/>
                    </a:moveTo>
                    <a:lnTo>
                      <a:pt x="4070" y="1"/>
                    </a:lnTo>
                    <a:cubicBezTo>
                      <a:pt x="2998" y="107"/>
                      <a:pt x="1444" y="621"/>
                      <a:pt x="1" y="2406"/>
                    </a:cubicBezTo>
                    <a:cubicBezTo>
                      <a:pt x="1" y="2482"/>
                      <a:pt x="1" y="2558"/>
                      <a:pt x="2" y="2636"/>
                    </a:cubicBezTo>
                    <a:cubicBezTo>
                      <a:pt x="1434" y="800"/>
                      <a:pt x="2990" y="266"/>
                      <a:pt x="4060" y="157"/>
                    </a:cubicBezTo>
                    <a:lnTo>
                      <a:pt x="40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8" name="Google Shape;8268;p35"/>
              <p:cNvSpPr/>
              <p:nvPr/>
            </p:nvSpPr>
            <p:spPr>
              <a:xfrm>
                <a:off x="597683" y="3467126"/>
                <a:ext cx="166484" cy="11101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2309" extrusionOk="0">
                    <a:moveTo>
                      <a:pt x="0" y="1"/>
                    </a:moveTo>
                    <a:lnTo>
                      <a:pt x="16" y="166"/>
                    </a:lnTo>
                    <a:cubicBezTo>
                      <a:pt x="807" y="354"/>
                      <a:pt x="2280" y="1102"/>
                      <a:pt x="3461" y="2309"/>
                    </a:cubicBezTo>
                    <a:cubicBezTo>
                      <a:pt x="3462" y="2243"/>
                      <a:pt x="3459" y="2175"/>
                      <a:pt x="3459" y="2108"/>
                    </a:cubicBezTo>
                    <a:cubicBezTo>
                      <a:pt x="2285" y="938"/>
                      <a:pt x="840" y="1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9" name="Google Shape;8269;p35"/>
              <p:cNvSpPr/>
              <p:nvPr/>
            </p:nvSpPr>
            <p:spPr>
              <a:xfrm>
                <a:off x="373077" y="3469963"/>
                <a:ext cx="187781" cy="123181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2562" extrusionOk="0">
                    <a:moveTo>
                      <a:pt x="3720" y="1"/>
                    </a:moveTo>
                    <a:cubicBezTo>
                      <a:pt x="2691" y="107"/>
                      <a:pt x="1389" y="548"/>
                      <a:pt x="1" y="2332"/>
                    </a:cubicBezTo>
                    <a:cubicBezTo>
                      <a:pt x="1" y="2409"/>
                      <a:pt x="1" y="2485"/>
                      <a:pt x="2" y="2562"/>
                    </a:cubicBezTo>
                    <a:cubicBezTo>
                      <a:pt x="1380" y="726"/>
                      <a:pt x="2876" y="193"/>
                      <a:pt x="3905" y="83"/>
                    </a:cubicBezTo>
                    <a:lnTo>
                      <a:pt x="37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0" name="Google Shape;8270;p35"/>
              <p:cNvSpPr/>
              <p:nvPr/>
            </p:nvSpPr>
            <p:spPr>
              <a:xfrm>
                <a:off x="257024" y="3230717"/>
                <a:ext cx="259797" cy="229342"/>
              </a:xfrm>
              <a:custGeom>
                <a:avLst/>
                <a:gdLst/>
                <a:ahLst/>
                <a:cxnLst/>
                <a:rect l="l" t="t" r="r" b="b"/>
                <a:pathLst>
                  <a:path w="5404" h="4770" extrusionOk="0">
                    <a:moveTo>
                      <a:pt x="5017" y="1"/>
                    </a:moveTo>
                    <a:cubicBezTo>
                      <a:pt x="5017" y="1"/>
                      <a:pt x="2094" y="393"/>
                      <a:pt x="1047" y="981"/>
                    </a:cubicBezTo>
                    <a:cubicBezTo>
                      <a:pt x="1" y="1567"/>
                      <a:pt x="221" y="3692"/>
                      <a:pt x="221" y="3692"/>
                    </a:cubicBezTo>
                    <a:cubicBezTo>
                      <a:pt x="221" y="3692"/>
                      <a:pt x="1028" y="4769"/>
                      <a:pt x="2151" y="4769"/>
                    </a:cubicBezTo>
                    <a:cubicBezTo>
                      <a:pt x="2361" y="4769"/>
                      <a:pt x="2583" y="4731"/>
                      <a:pt x="2811" y="4642"/>
                    </a:cubicBezTo>
                    <a:cubicBezTo>
                      <a:pt x="3529" y="4362"/>
                      <a:pt x="5401" y="644"/>
                      <a:pt x="5404" y="644"/>
                    </a:cubicBezTo>
                    <a:lnTo>
                      <a:pt x="50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1" name="Google Shape;8271;p35"/>
              <p:cNvSpPr/>
              <p:nvPr/>
            </p:nvSpPr>
            <p:spPr>
              <a:xfrm>
                <a:off x="269283" y="3249084"/>
                <a:ext cx="247394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388" extrusionOk="0">
                    <a:moveTo>
                      <a:pt x="4991" y="1"/>
                    </a:moveTo>
                    <a:cubicBezTo>
                      <a:pt x="3860" y="882"/>
                      <a:pt x="871" y="3174"/>
                      <a:pt x="223" y="3316"/>
                    </a:cubicBezTo>
                    <a:cubicBezTo>
                      <a:pt x="148" y="3332"/>
                      <a:pt x="73" y="3342"/>
                      <a:pt x="0" y="3353"/>
                    </a:cubicBezTo>
                    <a:cubicBezTo>
                      <a:pt x="165" y="3554"/>
                      <a:pt x="908" y="4387"/>
                      <a:pt x="1896" y="4387"/>
                    </a:cubicBezTo>
                    <a:cubicBezTo>
                      <a:pt x="2106" y="4387"/>
                      <a:pt x="2327" y="4349"/>
                      <a:pt x="2556" y="4260"/>
                    </a:cubicBezTo>
                    <a:cubicBezTo>
                      <a:pt x="3274" y="3980"/>
                      <a:pt x="5146" y="262"/>
                      <a:pt x="5146" y="262"/>
                    </a:cubicBezTo>
                    <a:lnTo>
                      <a:pt x="49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2" name="Google Shape;8272;p35"/>
              <p:cNvSpPr/>
              <p:nvPr/>
            </p:nvSpPr>
            <p:spPr>
              <a:xfrm>
                <a:off x="526965" y="3192782"/>
                <a:ext cx="103217" cy="7721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606" extrusionOk="0">
                    <a:moveTo>
                      <a:pt x="992" y="0"/>
                    </a:moveTo>
                    <a:cubicBezTo>
                      <a:pt x="924" y="0"/>
                      <a:pt x="854" y="8"/>
                      <a:pt x="783" y="25"/>
                    </a:cubicBezTo>
                    <a:cubicBezTo>
                      <a:pt x="0" y="212"/>
                      <a:pt x="609" y="1606"/>
                      <a:pt x="609" y="1606"/>
                    </a:cubicBezTo>
                    <a:lnTo>
                      <a:pt x="1592" y="1557"/>
                    </a:lnTo>
                    <a:lnTo>
                      <a:pt x="2147" y="771"/>
                    </a:lnTo>
                    <a:cubicBezTo>
                      <a:pt x="2147" y="771"/>
                      <a:pt x="1667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3" name="Google Shape;8273;p35"/>
              <p:cNvSpPr/>
              <p:nvPr/>
            </p:nvSpPr>
            <p:spPr>
              <a:xfrm>
                <a:off x="602154" y="3225044"/>
                <a:ext cx="70814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39" extrusionOk="0">
                    <a:moveTo>
                      <a:pt x="438" y="1"/>
                    </a:moveTo>
                    <a:lnTo>
                      <a:pt x="1" y="814"/>
                    </a:lnTo>
                    <a:lnTo>
                      <a:pt x="553" y="1738"/>
                    </a:lnTo>
                    <a:lnTo>
                      <a:pt x="1472" y="188"/>
                    </a:ln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4" name="Google Shape;8274;p35"/>
              <p:cNvSpPr/>
              <p:nvPr/>
            </p:nvSpPr>
            <p:spPr>
              <a:xfrm>
                <a:off x="553694" y="3256776"/>
                <a:ext cx="39662" cy="148663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092" extrusionOk="0">
                    <a:moveTo>
                      <a:pt x="805" y="0"/>
                    </a:moveTo>
                    <a:lnTo>
                      <a:pt x="0" y="6"/>
                    </a:lnTo>
                    <a:lnTo>
                      <a:pt x="20" y="3091"/>
                    </a:lnTo>
                    <a:lnTo>
                      <a:pt x="825" y="3087"/>
                    </a:lnTo>
                    <a:lnTo>
                      <a:pt x="8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5" name="Google Shape;8275;p35"/>
              <p:cNvSpPr/>
              <p:nvPr/>
            </p:nvSpPr>
            <p:spPr>
              <a:xfrm>
                <a:off x="540666" y="3403949"/>
                <a:ext cx="83362" cy="914914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029" extrusionOk="0">
                    <a:moveTo>
                      <a:pt x="1245" y="0"/>
                    </a:moveTo>
                    <a:lnTo>
                      <a:pt x="262" y="7"/>
                    </a:lnTo>
                    <a:lnTo>
                      <a:pt x="1" y="17620"/>
                    </a:lnTo>
                    <a:lnTo>
                      <a:pt x="878" y="19029"/>
                    </a:lnTo>
                    <a:lnTo>
                      <a:pt x="1734" y="17610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6" name="Google Shape;8276;p35"/>
              <p:cNvSpPr/>
              <p:nvPr/>
            </p:nvSpPr>
            <p:spPr>
              <a:xfrm>
                <a:off x="540666" y="3404286"/>
                <a:ext cx="61151" cy="914578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9022" extrusionOk="0">
                    <a:moveTo>
                      <a:pt x="262" y="0"/>
                    </a:moveTo>
                    <a:lnTo>
                      <a:pt x="1" y="17613"/>
                    </a:lnTo>
                    <a:lnTo>
                      <a:pt x="878" y="19022"/>
                    </a:lnTo>
                    <a:lnTo>
                      <a:pt x="878" y="19022"/>
                    </a:lnTo>
                    <a:lnTo>
                      <a:pt x="728" y="2072"/>
                    </a:lnTo>
                    <a:lnTo>
                      <a:pt x="1271" y="1117"/>
                    </a:lnTo>
                    <a:lnTo>
                      <a:pt x="1261" y="42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7" name="Google Shape;8277;p35"/>
              <p:cNvSpPr/>
              <p:nvPr/>
            </p:nvSpPr>
            <p:spPr>
              <a:xfrm>
                <a:off x="497495" y="3386448"/>
                <a:ext cx="151004" cy="37358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777" extrusionOk="0">
                    <a:moveTo>
                      <a:pt x="2684" y="1"/>
                    </a:moveTo>
                    <a:cubicBezTo>
                      <a:pt x="2683" y="1"/>
                      <a:pt x="2683" y="1"/>
                      <a:pt x="2682" y="1"/>
                    </a:cubicBezTo>
                    <a:lnTo>
                      <a:pt x="1584" y="8"/>
                    </a:lnTo>
                    <a:lnTo>
                      <a:pt x="438" y="15"/>
                    </a:lnTo>
                    <a:cubicBezTo>
                      <a:pt x="155" y="16"/>
                      <a:pt x="1" y="354"/>
                      <a:pt x="186" y="570"/>
                    </a:cubicBezTo>
                    <a:cubicBezTo>
                      <a:pt x="287" y="688"/>
                      <a:pt x="445" y="776"/>
                      <a:pt x="688" y="776"/>
                    </a:cubicBezTo>
                    <a:cubicBezTo>
                      <a:pt x="690" y="776"/>
                      <a:pt x="692" y="776"/>
                      <a:pt x="693" y="776"/>
                    </a:cubicBezTo>
                    <a:lnTo>
                      <a:pt x="2428" y="765"/>
                    </a:lnTo>
                    <a:cubicBezTo>
                      <a:pt x="2610" y="764"/>
                      <a:pt x="2780" y="697"/>
                      <a:pt x="2909" y="584"/>
                    </a:cubicBezTo>
                    <a:cubicBezTo>
                      <a:pt x="3140" y="385"/>
                      <a:pt x="2985" y="1"/>
                      <a:pt x="26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8" name="Google Shape;8278;p35"/>
              <p:cNvSpPr/>
              <p:nvPr/>
            </p:nvSpPr>
            <p:spPr>
              <a:xfrm>
                <a:off x="511677" y="3404334"/>
                <a:ext cx="123360" cy="1620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337" extrusionOk="0">
                    <a:moveTo>
                      <a:pt x="2565" y="1"/>
                    </a:moveTo>
                    <a:lnTo>
                      <a:pt x="2565" y="1"/>
                    </a:lnTo>
                    <a:cubicBezTo>
                      <a:pt x="2459" y="37"/>
                      <a:pt x="2344" y="60"/>
                      <a:pt x="2222" y="61"/>
                    </a:cubicBezTo>
                    <a:lnTo>
                      <a:pt x="253" y="74"/>
                    </a:lnTo>
                    <a:cubicBezTo>
                      <a:pt x="158" y="74"/>
                      <a:pt x="74" y="65"/>
                      <a:pt x="0" y="50"/>
                    </a:cubicBezTo>
                    <a:lnTo>
                      <a:pt x="0" y="50"/>
                    </a:lnTo>
                    <a:cubicBezTo>
                      <a:pt x="10" y="85"/>
                      <a:pt x="28" y="119"/>
                      <a:pt x="56" y="152"/>
                    </a:cubicBezTo>
                    <a:cubicBezTo>
                      <a:pt x="147" y="256"/>
                      <a:pt x="289" y="337"/>
                      <a:pt x="506" y="337"/>
                    </a:cubicBezTo>
                    <a:lnTo>
                      <a:pt x="2044" y="325"/>
                    </a:lnTo>
                    <a:cubicBezTo>
                      <a:pt x="2208" y="324"/>
                      <a:pt x="2357" y="265"/>
                      <a:pt x="2472" y="166"/>
                    </a:cubicBezTo>
                    <a:cubicBezTo>
                      <a:pt x="2525" y="119"/>
                      <a:pt x="2557" y="61"/>
                      <a:pt x="2565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9" name="Google Shape;8279;p35"/>
              <p:cNvSpPr/>
              <p:nvPr/>
            </p:nvSpPr>
            <p:spPr>
              <a:xfrm>
                <a:off x="614557" y="3392987"/>
                <a:ext cx="22018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15" extrusionOk="0">
                    <a:moveTo>
                      <a:pt x="229" y="1"/>
                    </a:moveTo>
                    <a:cubicBezTo>
                      <a:pt x="141" y="1"/>
                      <a:pt x="60" y="57"/>
                      <a:pt x="33" y="146"/>
                    </a:cubicBezTo>
                    <a:cubicBezTo>
                      <a:pt x="0" y="257"/>
                      <a:pt x="60" y="372"/>
                      <a:pt x="168" y="405"/>
                    </a:cubicBezTo>
                    <a:cubicBezTo>
                      <a:pt x="189" y="411"/>
                      <a:pt x="209" y="415"/>
                      <a:pt x="230" y="415"/>
                    </a:cubicBezTo>
                    <a:cubicBezTo>
                      <a:pt x="316" y="415"/>
                      <a:pt x="396" y="358"/>
                      <a:pt x="424" y="268"/>
                    </a:cubicBezTo>
                    <a:cubicBezTo>
                      <a:pt x="457" y="159"/>
                      <a:pt x="397" y="44"/>
                      <a:pt x="289" y="10"/>
                    </a:cubicBezTo>
                    <a:cubicBezTo>
                      <a:pt x="269" y="4"/>
                      <a:pt x="249" y="1"/>
                      <a:pt x="229" y="1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0" name="Google Shape;8280;p35"/>
              <p:cNvSpPr/>
              <p:nvPr/>
            </p:nvSpPr>
            <p:spPr>
              <a:xfrm>
                <a:off x="509754" y="3393756"/>
                <a:ext cx="22066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15" extrusionOk="0">
                    <a:moveTo>
                      <a:pt x="231" y="0"/>
                    </a:moveTo>
                    <a:cubicBezTo>
                      <a:pt x="143" y="0"/>
                      <a:pt x="62" y="57"/>
                      <a:pt x="35" y="147"/>
                    </a:cubicBezTo>
                    <a:cubicBezTo>
                      <a:pt x="0" y="257"/>
                      <a:pt x="62" y="372"/>
                      <a:pt x="170" y="405"/>
                    </a:cubicBezTo>
                    <a:cubicBezTo>
                      <a:pt x="190" y="411"/>
                      <a:pt x="211" y="414"/>
                      <a:pt x="231" y="414"/>
                    </a:cubicBezTo>
                    <a:cubicBezTo>
                      <a:pt x="318" y="414"/>
                      <a:pt x="397" y="358"/>
                      <a:pt x="424" y="268"/>
                    </a:cubicBezTo>
                    <a:cubicBezTo>
                      <a:pt x="459" y="159"/>
                      <a:pt x="398" y="44"/>
                      <a:pt x="290" y="9"/>
                    </a:cubicBezTo>
                    <a:cubicBezTo>
                      <a:pt x="271" y="3"/>
                      <a:pt x="250" y="0"/>
                      <a:pt x="231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1" name="Google Shape;8281;p35"/>
              <p:cNvSpPr/>
              <p:nvPr/>
            </p:nvSpPr>
            <p:spPr>
              <a:xfrm>
                <a:off x="553550" y="3256776"/>
                <a:ext cx="39085" cy="90631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885" extrusionOk="0">
                    <a:moveTo>
                      <a:pt x="805" y="0"/>
                    </a:moveTo>
                    <a:lnTo>
                      <a:pt x="0" y="5"/>
                    </a:lnTo>
                    <a:lnTo>
                      <a:pt x="13" y="1884"/>
                    </a:lnTo>
                    <a:cubicBezTo>
                      <a:pt x="228" y="1468"/>
                      <a:pt x="521" y="1200"/>
                      <a:pt x="777" y="1200"/>
                    </a:cubicBezTo>
                    <a:cubicBezTo>
                      <a:pt x="789" y="1200"/>
                      <a:pt x="801" y="1200"/>
                      <a:pt x="812" y="1202"/>
                    </a:cubicBezTo>
                    <a:lnTo>
                      <a:pt x="805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2" name="Google Shape;8282;p35"/>
              <p:cNvSpPr/>
              <p:nvPr/>
            </p:nvSpPr>
            <p:spPr>
              <a:xfrm>
                <a:off x="541868" y="3231631"/>
                <a:ext cx="62065" cy="62696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304" extrusionOk="0">
                    <a:moveTo>
                      <a:pt x="642" y="0"/>
                    </a:moveTo>
                    <a:cubicBezTo>
                      <a:pt x="642" y="0"/>
                      <a:pt x="641" y="0"/>
                      <a:pt x="640" y="0"/>
                    </a:cubicBezTo>
                    <a:cubicBezTo>
                      <a:pt x="286" y="2"/>
                      <a:pt x="0" y="296"/>
                      <a:pt x="3" y="656"/>
                    </a:cubicBezTo>
                    <a:cubicBezTo>
                      <a:pt x="5" y="1013"/>
                      <a:pt x="291" y="1304"/>
                      <a:pt x="645" y="1304"/>
                    </a:cubicBezTo>
                    <a:cubicBezTo>
                      <a:pt x="646" y="1304"/>
                      <a:pt x="648" y="1304"/>
                      <a:pt x="650" y="1304"/>
                    </a:cubicBezTo>
                    <a:cubicBezTo>
                      <a:pt x="1005" y="1302"/>
                      <a:pt x="1291" y="1008"/>
                      <a:pt x="1286" y="648"/>
                    </a:cubicBezTo>
                    <a:cubicBezTo>
                      <a:pt x="1285" y="290"/>
                      <a:pt x="998" y="0"/>
                      <a:pt x="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3" name="Google Shape;8283;p35"/>
              <p:cNvSpPr/>
              <p:nvPr/>
            </p:nvSpPr>
            <p:spPr>
              <a:xfrm>
                <a:off x="560040" y="3249997"/>
                <a:ext cx="25720" cy="2596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0" extrusionOk="0">
                    <a:moveTo>
                      <a:pt x="269" y="0"/>
                    </a:moveTo>
                    <a:cubicBezTo>
                      <a:pt x="268" y="0"/>
                      <a:pt x="267" y="0"/>
                      <a:pt x="266" y="0"/>
                    </a:cubicBezTo>
                    <a:cubicBezTo>
                      <a:pt x="118" y="2"/>
                      <a:pt x="0" y="123"/>
                      <a:pt x="2" y="272"/>
                    </a:cubicBezTo>
                    <a:cubicBezTo>
                      <a:pt x="3" y="421"/>
                      <a:pt x="121" y="539"/>
                      <a:pt x="266" y="539"/>
                    </a:cubicBezTo>
                    <a:cubicBezTo>
                      <a:pt x="267" y="539"/>
                      <a:pt x="268" y="539"/>
                      <a:pt x="269" y="539"/>
                    </a:cubicBezTo>
                    <a:cubicBezTo>
                      <a:pt x="417" y="538"/>
                      <a:pt x="535" y="417"/>
                      <a:pt x="533" y="268"/>
                    </a:cubicBezTo>
                    <a:cubicBezTo>
                      <a:pt x="532" y="119"/>
                      <a:pt x="414" y="0"/>
                      <a:pt x="269" y="0"/>
                    </a:cubicBez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4" name="Google Shape;8284;p35"/>
              <p:cNvSpPr/>
              <p:nvPr/>
            </p:nvSpPr>
            <p:spPr>
              <a:xfrm>
                <a:off x="448266" y="3226919"/>
                <a:ext cx="78458" cy="7789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20" extrusionOk="0">
                    <a:moveTo>
                      <a:pt x="1052" y="1"/>
                    </a:moveTo>
                    <a:lnTo>
                      <a:pt x="0" y="172"/>
                    </a:lnTo>
                    <a:lnTo>
                      <a:pt x="1071" y="1620"/>
                    </a:lnTo>
                    <a:lnTo>
                      <a:pt x="1631" y="718"/>
                    </a:lnTo>
                    <a:lnTo>
                      <a:pt x="10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5" name="Google Shape;8285;p35"/>
              <p:cNvSpPr/>
              <p:nvPr/>
            </p:nvSpPr>
            <p:spPr>
              <a:xfrm>
                <a:off x="203228" y="4498875"/>
                <a:ext cx="764585" cy="47215"/>
              </a:xfrm>
              <a:custGeom>
                <a:avLst/>
                <a:gdLst/>
                <a:ahLst/>
                <a:cxnLst/>
                <a:rect l="l" t="t" r="r" b="b"/>
                <a:pathLst>
                  <a:path w="15904" h="982" extrusionOk="0">
                    <a:moveTo>
                      <a:pt x="670" y="0"/>
                    </a:moveTo>
                    <a:lnTo>
                      <a:pt x="0" y="982"/>
                    </a:lnTo>
                    <a:lnTo>
                      <a:pt x="15903" y="982"/>
                    </a:lnTo>
                    <a:lnTo>
                      <a:pt x="15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6" name="Google Shape;8286;p35"/>
              <p:cNvSpPr/>
              <p:nvPr/>
            </p:nvSpPr>
            <p:spPr>
              <a:xfrm>
                <a:off x="683641" y="3247785"/>
                <a:ext cx="150715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12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3" y="332"/>
                      <a:pt x="923" y="729"/>
                      <a:pt x="1791" y="996"/>
                    </a:cubicBezTo>
                    <a:cubicBezTo>
                      <a:pt x="2282" y="1150"/>
                      <a:pt x="2752" y="1233"/>
                      <a:pt x="3134" y="1254"/>
                    </a:cubicBezTo>
                    <a:cubicBezTo>
                      <a:pt x="3026" y="1032"/>
                      <a:pt x="2875" y="844"/>
                      <a:pt x="2666" y="728"/>
                    </a:cubicBezTo>
                    <a:cubicBezTo>
                      <a:pt x="2079" y="399"/>
                      <a:pt x="822" y="141"/>
                      <a:pt x="0" y="0"/>
                    </a:cubicBezTo>
                    <a:close/>
                  </a:path>
                </a:pathLst>
              </a:custGeom>
              <a:solidFill>
                <a:srgbClr val="BCCE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7" name="Google Shape;8287;p35"/>
              <p:cNvSpPr/>
              <p:nvPr/>
            </p:nvSpPr>
            <p:spPr>
              <a:xfrm>
                <a:off x="287792" y="3245862"/>
                <a:ext cx="151052" cy="60917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267" extrusionOk="0">
                    <a:moveTo>
                      <a:pt x="3141" y="0"/>
                    </a:moveTo>
                    <a:lnTo>
                      <a:pt x="3141" y="0"/>
                    </a:lnTo>
                    <a:cubicBezTo>
                      <a:pt x="2318" y="145"/>
                      <a:pt x="1056" y="408"/>
                      <a:pt x="470" y="739"/>
                    </a:cubicBezTo>
                    <a:cubicBezTo>
                      <a:pt x="260" y="857"/>
                      <a:pt x="109" y="1046"/>
                      <a:pt x="0" y="1266"/>
                    </a:cubicBezTo>
                    <a:cubicBezTo>
                      <a:pt x="384" y="1245"/>
                      <a:pt x="852" y="1158"/>
                      <a:pt x="1347" y="1005"/>
                    </a:cubicBezTo>
                    <a:cubicBezTo>
                      <a:pt x="2215" y="733"/>
                      <a:pt x="2907" y="335"/>
                      <a:pt x="3141" y="0"/>
                    </a:cubicBezTo>
                    <a:close/>
                  </a:path>
                </a:pathLst>
              </a:custGeom>
              <a:solidFill>
                <a:srgbClr val="BCCE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8" name="Google Shape;8288;p35"/>
              <p:cNvSpPr/>
              <p:nvPr/>
            </p:nvSpPr>
            <p:spPr>
              <a:xfrm>
                <a:off x="434661" y="2950170"/>
                <a:ext cx="253355" cy="156741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3260" extrusionOk="0">
                    <a:moveTo>
                      <a:pt x="2501" y="0"/>
                    </a:moveTo>
                    <a:cubicBezTo>
                      <a:pt x="1726" y="0"/>
                      <a:pt x="848" y="135"/>
                      <a:pt x="266" y="326"/>
                    </a:cubicBezTo>
                    <a:cubicBezTo>
                      <a:pt x="0" y="1072"/>
                      <a:pt x="612" y="2880"/>
                      <a:pt x="317" y="2880"/>
                    </a:cubicBezTo>
                    <a:cubicBezTo>
                      <a:pt x="316" y="2880"/>
                      <a:pt x="314" y="2880"/>
                      <a:pt x="312" y="2880"/>
                    </a:cubicBezTo>
                    <a:cubicBezTo>
                      <a:pt x="276" y="2877"/>
                      <a:pt x="243" y="2874"/>
                      <a:pt x="207" y="2873"/>
                    </a:cubicBezTo>
                    <a:lnTo>
                      <a:pt x="207" y="2873"/>
                    </a:lnTo>
                    <a:cubicBezTo>
                      <a:pt x="825" y="3112"/>
                      <a:pt x="1625" y="3259"/>
                      <a:pt x="2501" y="3259"/>
                    </a:cubicBezTo>
                    <a:cubicBezTo>
                      <a:pt x="3621" y="3259"/>
                      <a:pt x="4620" y="3019"/>
                      <a:pt x="5270" y="2648"/>
                    </a:cubicBezTo>
                    <a:cubicBezTo>
                      <a:pt x="5222" y="2647"/>
                      <a:pt x="5173" y="2647"/>
                      <a:pt x="5123" y="2647"/>
                    </a:cubicBezTo>
                    <a:cubicBezTo>
                      <a:pt x="4964" y="2647"/>
                      <a:pt x="4794" y="2652"/>
                      <a:pt x="4611" y="2664"/>
                    </a:cubicBezTo>
                    <a:cubicBezTo>
                      <a:pt x="4608" y="2664"/>
                      <a:pt x="4604" y="2665"/>
                      <a:pt x="4600" y="2665"/>
                    </a:cubicBezTo>
                    <a:cubicBezTo>
                      <a:pt x="4060" y="2665"/>
                      <a:pt x="4531" y="79"/>
                      <a:pt x="3789" y="79"/>
                    </a:cubicBezTo>
                    <a:cubicBezTo>
                      <a:pt x="3759" y="79"/>
                      <a:pt x="3726" y="83"/>
                      <a:pt x="3692" y="92"/>
                    </a:cubicBezTo>
                    <a:cubicBezTo>
                      <a:pt x="3651" y="103"/>
                      <a:pt x="3571" y="109"/>
                      <a:pt x="3468" y="109"/>
                    </a:cubicBezTo>
                    <a:cubicBezTo>
                      <a:pt x="3243" y="109"/>
                      <a:pt x="2908" y="79"/>
                      <a:pt x="2631" y="1"/>
                    </a:cubicBezTo>
                    <a:cubicBezTo>
                      <a:pt x="2588" y="1"/>
                      <a:pt x="2545" y="0"/>
                      <a:pt x="2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9" name="Google Shape;8289;p35"/>
              <p:cNvSpPr/>
              <p:nvPr/>
            </p:nvSpPr>
            <p:spPr>
              <a:xfrm>
                <a:off x="425478" y="2604619"/>
                <a:ext cx="217155" cy="153712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3197" extrusionOk="0">
                    <a:moveTo>
                      <a:pt x="2306" y="0"/>
                    </a:moveTo>
                    <a:cubicBezTo>
                      <a:pt x="1787" y="0"/>
                      <a:pt x="1759" y="700"/>
                      <a:pt x="1759" y="700"/>
                    </a:cubicBezTo>
                    <a:cubicBezTo>
                      <a:pt x="1759" y="700"/>
                      <a:pt x="1677" y="438"/>
                      <a:pt x="1335" y="438"/>
                    </a:cubicBezTo>
                    <a:cubicBezTo>
                      <a:pt x="1192" y="438"/>
                      <a:pt x="1004" y="484"/>
                      <a:pt x="757" y="613"/>
                    </a:cubicBezTo>
                    <a:cubicBezTo>
                      <a:pt x="1" y="1008"/>
                      <a:pt x="683" y="1670"/>
                      <a:pt x="983" y="1670"/>
                    </a:cubicBezTo>
                    <a:cubicBezTo>
                      <a:pt x="1033" y="1670"/>
                      <a:pt x="1072" y="1652"/>
                      <a:pt x="1092" y="1610"/>
                    </a:cubicBezTo>
                    <a:cubicBezTo>
                      <a:pt x="1142" y="1507"/>
                      <a:pt x="1302" y="1394"/>
                      <a:pt x="1487" y="1394"/>
                    </a:cubicBezTo>
                    <a:cubicBezTo>
                      <a:pt x="1816" y="1394"/>
                      <a:pt x="2225" y="1754"/>
                      <a:pt x="2233" y="3176"/>
                    </a:cubicBezTo>
                    <a:lnTo>
                      <a:pt x="2332" y="3197"/>
                    </a:lnTo>
                    <a:cubicBezTo>
                      <a:pt x="2286" y="1663"/>
                      <a:pt x="2808" y="1455"/>
                      <a:pt x="3095" y="1455"/>
                    </a:cubicBezTo>
                    <a:cubicBezTo>
                      <a:pt x="3202" y="1455"/>
                      <a:pt x="3276" y="1484"/>
                      <a:pt x="3276" y="1484"/>
                    </a:cubicBezTo>
                    <a:cubicBezTo>
                      <a:pt x="3276" y="1484"/>
                      <a:pt x="4516" y="1484"/>
                      <a:pt x="3943" y="688"/>
                    </a:cubicBezTo>
                    <a:cubicBezTo>
                      <a:pt x="3778" y="458"/>
                      <a:pt x="3618" y="376"/>
                      <a:pt x="3474" y="376"/>
                    </a:cubicBezTo>
                    <a:cubicBezTo>
                      <a:pt x="3120" y="376"/>
                      <a:pt x="2863" y="874"/>
                      <a:pt x="2863" y="874"/>
                    </a:cubicBezTo>
                    <a:cubicBezTo>
                      <a:pt x="2863" y="874"/>
                      <a:pt x="2867" y="25"/>
                      <a:pt x="2334" y="1"/>
                    </a:cubicBezTo>
                    <a:cubicBezTo>
                      <a:pt x="2324" y="0"/>
                      <a:pt x="2315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0" name="Google Shape;8290;p35"/>
              <p:cNvSpPr/>
              <p:nvPr/>
            </p:nvSpPr>
            <p:spPr>
              <a:xfrm>
                <a:off x="451439" y="2625294"/>
                <a:ext cx="171147" cy="132893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764" extrusionOk="0">
                    <a:moveTo>
                      <a:pt x="1269" y="0"/>
                    </a:moveTo>
                    <a:cubicBezTo>
                      <a:pt x="1225" y="145"/>
                      <a:pt x="1219" y="270"/>
                      <a:pt x="1219" y="270"/>
                    </a:cubicBezTo>
                    <a:cubicBezTo>
                      <a:pt x="1219" y="270"/>
                      <a:pt x="1205" y="225"/>
                      <a:pt x="1161" y="170"/>
                    </a:cubicBezTo>
                    <a:lnTo>
                      <a:pt x="1161" y="170"/>
                    </a:lnTo>
                    <a:cubicBezTo>
                      <a:pt x="1174" y="212"/>
                      <a:pt x="1182" y="253"/>
                      <a:pt x="1182" y="296"/>
                    </a:cubicBezTo>
                    <a:cubicBezTo>
                      <a:pt x="1182" y="669"/>
                      <a:pt x="707" y="967"/>
                      <a:pt x="121" y="967"/>
                    </a:cubicBezTo>
                    <a:cubicBezTo>
                      <a:pt x="79" y="967"/>
                      <a:pt x="41" y="966"/>
                      <a:pt x="0" y="963"/>
                    </a:cubicBezTo>
                    <a:lnTo>
                      <a:pt x="0" y="963"/>
                    </a:lnTo>
                    <a:cubicBezTo>
                      <a:pt x="128" y="1124"/>
                      <a:pt x="318" y="1238"/>
                      <a:pt x="442" y="1238"/>
                    </a:cubicBezTo>
                    <a:cubicBezTo>
                      <a:pt x="491" y="1238"/>
                      <a:pt x="531" y="1220"/>
                      <a:pt x="551" y="1179"/>
                    </a:cubicBezTo>
                    <a:cubicBezTo>
                      <a:pt x="600" y="1076"/>
                      <a:pt x="760" y="963"/>
                      <a:pt x="945" y="963"/>
                    </a:cubicBezTo>
                    <a:cubicBezTo>
                      <a:pt x="1274" y="963"/>
                      <a:pt x="1683" y="1323"/>
                      <a:pt x="1692" y="2745"/>
                    </a:cubicBezTo>
                    <a:lnTo>
                      <a:pt x="1789" y="2764"/>
                    </a:lnTo>
                    <a:cubicBezTo>
                      <a:pt x="1744" y="1232"/>
                      <a:pt x="2266" y="1023"/>
                      <a:pt x="2553" y="1023"/>
                    </a:cubicBezTo>
                    <a:cubicBezTo>
                      <a:pt x="2660" y="1023"/>
                      <a:pt x="2735" y="1052"/>
                      <a:pt x="2735" y="1052"/>
                    </a:cubicBezTo>
                    <a:cubicBezTo>
                      <a:pt x="2735" y="1052"/>
                      <a:pt x="3560" y="1052"/>
                      <a:pt x="3554" y="621"/>
                    </a:cubicBezTo>
                    <a:lnTo>
                      <a:pt x="3554" y="621"/>
                    </a:lnTo>
                    <a:cubicBezTo>
                      <a:pt x="3515" y="657"/>
                      <a:pt x="3474" y="689"/>
                      <a:pt x="3429" y="720"/>
                    </a:cubicBezTo>
                    <a:cubicBezTo>
                      <a:pt x="3232" y="853"/>
                      <a:pt x="3021" y="920"/>
                      <a:pt x="2840" y="920"/>
                    </a:cubicBezTo>
                    <a:cubicBezTo>
                      <a:pt x="2674" y="920"/>
                      <a:pt x="2535" y="863"/>
                      <a:pt x="2459" y="748"/>
                    </a:cubicBezTo>
                    <a:cubicBezTo>
                      <a:pt x="2348" y="579"/>
                      <a:pt x="2404" y="334"/>
                      <a:pt x="2575" y="112"/>
                    </a:cubicBezTo>
                    <a:lnTo>
                      <a:pt x="2575" y="112"/>
                    </a:lnTo>
                    <a:cubicBezTo>
                      <a:pt x="2419" y="259"/>
                      <a:pt x="2323" y="446"/>
                      <a:pt x="2323" y="446"/>
                    </a:cubicBezTo>
                    <a:cubicBezTo>
                      <a:pt x="2323" y="446"/>
                      <a:pt x="2323" y="371"/>
                      <a:pt x="2310" y="268"/>
                    </a:cubicBezTo>
                    <a:cubicBezTo>
                      <a:pt x="2205" y="500"/>
                      <a:pt x="2029" y="656"/>
                      <a:pt x="1830" y="656"/>
                    </a:cubicBezTo>
                    <a:cubicBezTo>
                      <a:pt x="1562" y="656"/>
                      <a:pt x="1337" y="377"/>
                      <a:pt x="1269" y="0"/>
                    </a:cubicBezTo>
                    <a:close/>
                  </a:path>
                </a:pathLst>
              </a:custGeom>
              <a:solidFill>
                <a:srgbClr val="FFFFFF">
                  <a:alpha val="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1" name="Google Shape;8291;p35"/>
              <p:cNvSpPr/>
              <p:nvPr/>
            </p:nvSpPr>
            <p:spPr>
              <a:xfrm>
                <a:off x="528022" y="2725540"/>
                <a:ext cx="13124" cy="198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13" extrusionOk="0">
                    <a:moveTo>
                      <a:pt x="1" y="0"/>
                    </a:moveTo>
                    <a:lnTo>
                      <a:pt x="14" y="413"/>
                    </a:lnTo>
                    <a:lnTo>
                      <a:pt x="273" y="413"/>
                    </a:lnTo>
                    <a:lnTo>
                      <a:pt x="265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2" name="Google Shape;8292;p35"/>
              <p:cNvSpPr/>
              <p:nvPr/>
            </p:nvSpPr>
            <p:spPr>
              <a:xfrm>
                <a:off x="407787" y="2737609"/>
                <a:ext cx="266912" cy="331271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6890" extrusionOk="0">
                    <a:moveTo>
                      <a:pt x="2624" y="1"/>
                    </a:moveTo>
                    <a:cubicBezTo>
                      <a:pt x="2624" y="1"/>
                      <a:pt x="681" y="1050"/>
                      <a:pt x="309" y="2790"/>
                    </a:cubicBezTo>
                    <a:cubicBezTo>
                      <a:pt x="0" y="4236"/>
                      <a:pt x="559" y="6890"/>
                      <a:pt x="559" y="6890"/>
                    </a:cubicBezTo>
                    <a:lnTo>
                      <a:pt x="5373" y="6795"/>
                    </a:lnTo>
                    <a:cubicBezTo>
                      <a:pt x="5373" y="6795"/>
                      <a:pt x="5551" y="3556"/>
                      <a:pt x="5124" y="2370"/>
                    </a:cubicBezTo>
                    <a:cubicBezTo>
                      <a:pt x="4629" y="987"/>
                      <a:pt x="2624" y="1"/>
                      <a:pt x="26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3" name="Google Shape;8293;p35"/>
              <p:cNvSpPr/>
              <p:nvPr/>
            </p:nvSpPr>
            <p:spPr>
              <a:xfrm>
                <a:off x="504514" y="2737705"/>
                <a:ext cx="130572" cy="180252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3749" extrusionOk="0">
                    <a:moveTo>
                      <a:pt x="611" y="0"/>
                    </a:moveTo>
                    <a:cubicBezTo>
                      <a:pt x="611" y="0"/>
                      <a:pt x="562" y="28"/>
                      <a:pt x="559" y="29"/>
                    </a:cubicBezTo>
                    <a:cubicBezTo>
                      <a:pt x="0" y="3031"/>
                      <a:pt x="1184" y="3748"/>
                      <a:pt x="2062" y="3748"/>
                    </a:cubicBezTo>
                    <a:cubicBezTo>
                      <a:pt x="2234" y="3748"/>
                      <a:pt x="2394" y="3721"/>
                      <a:pt x="2528" y="3678"/>
                    </a:cubicBezTo>
                    <a:cubicBezTo>
                      <a:pt x="2584" y="3153"/>
                      <a:pt x="2716" y="2969"/>
                      <a:pt x="2660" y="2634"/>
                    </a:cubicBezTo>
                    <a:cubicBezTo>
                      <a:pt x="2421" y="1207"/>
                      <a:pt x="611" y="0"/>
                      <a:pt x="6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4" name="Google Shape;8294;p35"/>
              <p:cNvSpPr/>
              <p:nvPr/>
            </p:nvSpPr>
            <p:spPr>
              <a:xfrm>
                <a:off x="533695" y="2737705"/>
                <a:ext cx="131533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805" extrusionOk="0">
                    <a:moveTo>
                      <a:pt x="5" y="0"/>
                    </a:moveTo>
                    <a:cubicBezTo>
                      <a:pt x="5" y="0"/>
                      <a:pt x="4" y="2"/>
                      <a:pt x="1" y="5"/>
                    </a:cubicBezTo>
                    <a:cubicBezTo>
                      <a:pt x="1" y="2986"/>
                      <a:pt x="1338" y="3805"/>
                      <a:pt x="2232" y="3805"/>
                    </a:cubicBezTo>
                    <a:cubicBezTo>
                      <a:pt x="2427" y="3805"/>
                      <a:pt x="2601" y="3766"/>
                      <a:pt x="2735" y="3702"/>
                    </a:cubicBezTo>
                    <a:cubicBezTo>
                      <a:pt x="2695" y="3175"/>
                      <a:pt x="2623" y="2695"/>
                      <a:pt x="2505" y="2370"/>
                    </a:cubicBezTo>
                    <a:cubicBezTo>
                      <a:pt x="2010" y="985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5" name="Google Shape;8295;p35"/>
              <p:cNvSpPr/>
              <p:nvPr/>
            </p:nvSpPr>
            <p:spPr>
              <a:xfrm>
                <a:off x="450622" y="2893580"/>
                <a:ext cx="179560" cy="17784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699" extrusionOk="0">
                    <a:moveTo>
                      <a:pt x="3637" y="0"/>
                    </a:moveTo>
                    <a:lnTo>
                      <a:pt x="0" y="184"/>
                    </a:lnTo>
                    <a:lnTo>
                      <a:pt x="395" y="3633"/>
                    </a:lnTo>
                    <a:cubicBezTo>
                      <a:pt x="910" y="3675"/>
                      <a:pt x="1413" y="3699"/>
                      <a:pt x="1901" y="3699"/>
                    </a:cubicBezTo>
                    <a:cubicBezTo>
                      <a:pt x="2539" y="3699"/>
                      <a:pt x="3153" y="3659"/>
                      <a:pt x="3735" y="3568"/>
                    </a:cubicBezTo>
                    <a:lnTo>
                      <a:pt x="3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6" name="Google Shape;8296;p35"/>
              <p:cNvSpPr/>
              <p:nvPr/>
            </p:nvSpPr>
            <p:spPr>
              <a:xfrm>
                <a:off x="494658" y="3184897"/>
                <a:ext cx="110380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1888" extrusionOk="0">
                    <a:moveTo>
                      <a:pt x="2296" y="889"/>
                    </a:moveTo>
                    <a:lnTo>
                      <a:pt x="2296" y="889"/>
                    </a:lnTo>
                    <a:lnTo>
                      <a:pt x="2296" y="889"/>
                    </a:lnTo>
                    <a:cubicBezTo>
                      <a:pt x="2296" y="889"/>
                      <a:pt x="2296" y="889"/>
                      <a:pt x="2296" y="889"/>
                    </a:cubicBezTo>
                    <a:cubicBezTo>
                      <a:pt x="2296" y="889"/>
                      <a:pt x="2296" y="889"/>
                      <a:pt x="2296" y="889"/>
                    </a:cubicBezTo>
                    <a:close/>
                    <a:moveTo>
                      <a:pt x="1230" y="1"/>
                    </a:moveTo>
                    <a:cubicBezTo>
                      <a:pt x="865" y="1"/>
                      <a:pt x="1" y="889"/>
                      <a:pt x="1" y="889"/>
                    </a:cubicBezTo>
                    <a:lnTo>
                      <a:pt x="484" y="1888"/>
                    </a:lnTo>
                    <a:cubicBezTo>
                      <a:pt x="1044" y="1197"/>
                      <a:pt x="1473" y="1073"/>
                      <a:pt x="1708" y="1073"/>
                    </a:cubicBezTo>
                    <a:cubicBezTo>
                      <a:pt x="1839" y="1073"/>
                      <a:pt x="1909" y="1112"/>
                      <a:pt x="1909" y="1112"/>
                    </a:cubicBezTo>
                    <a:lnTo>
                      <a:pt x="2296" y="889"/>
                    </a:lnTo>
                    <a:lnTo>
                      <a:pt x="2296" y="889"/>
                    </a:lnTo>
                    <a:cubicBezTo>
                      <a:pt x="2293" y="888"/>
                      <a:pt x="1598" y="15"/>
                      <a:pt x="1238" y="1"/>
                    </a:cubicBezTo>
                    <a:cubicBezTo>
                      <a:pt x="1236" y="1"/>
                      <a:pt x="1233" y="1"/>
                      <a:pt x="1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297" name="Google Shape;8297;p35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86342" y="-171400"/>
            <a:ext cx="9316685" cy="54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marante"/>
              <a:buNone/>
              <a:defRPr sz="310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Char char="●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Char char="○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Char char="■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Char char="●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Char char="○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Char char="■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Char char="●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Char char="○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Quattrocento Sans"/>
              <a:buChar char="■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60" r:id="rId5"/>
    <p:sldLayoutId id="2147483662" r:id="rId6"/>
    <p:sldLayoutId id="2147483666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18.png"/><Relationship Id="rId21" Type="http://schemas.openxmlformats.org/officeDocument/2006/relationships/image" Target="../media/image9.png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22.png"/><Relationship Id="rId50" Type="http://schemas.openxmlformats.org/officeDocument/2006/relationships/customXml" Target="../ink/ink27.xml"/><Relationship Id="rId55" Type="http://schemas.openxmlformats.org/officeDocument/2006/relationships/image" Target="../media/image26.png"/><Relationship Id="rId63" Type="http://schemas.openxmlformats.org/officeDocument/2006/relationships/image" Target="../media/image30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0.xml"/><Relationship Id="rId29" Type="http://schemas.openxmlformats.org/officeDocument/2006/relationships/image" Target="../media/image13.png"/><Relationship Id="rId11" Type="http://schemas.openxmlformats.org/officeDocument/2006/relationships/customXml" Target="../ink/ink5.xml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17.png"/><Relationship Id="rId40" Type="http://schemas.openxmlformats.org/officeDocument/2006/relationships/customXml" Target="../ink/ink22.xml"/><Relationship Id="rId45" Type="http://schemas.openxmlformats.org/officeDocument/2006/relationships/image" Target="../media/image21.png"/><Relationship Id="rId53" Type="http://schemas.openxmlformats.org/officeDocument/2006/relationships/image" Target="../media/image25.png"/><Relationship Id="rId58" Type="http://schemas.openxmlformats.org/officeDocument/2006/relationships/customXml" Target="../ink/ink31.xml"/><Relationship Id="rId5" Type="http://schemas.openxmlformats.org/officeDocument/2006/relationships/customXml" Target="../ink/ink2.xml"/><Relationship Id="rId61" Type="http://schemas.openxmlformats.org/officeDocument/2006/relationships/image" Target="../media/image29.png"/><Relationship Id="rId19" Type="http://schemas.openxmlformats.org/officeDocument/2006/relationships/image" Target="../media/image8.png"/><Relationship Id="rId14" Type="http://schemas.openxmlformats.org/officeDocument/2006/relationships/customXml" Target="../ink/ink8.xml"/><Relationship Id="rId22" Type="http://schemas.openxmlformats.org/officeDocument/2006/relationships/customXml" Target="../ink/ink13.xml"/><Relationship Id="rId27" Type="http://schemas.openxmlformats.org/officeDocument/2006/relationships/image" Target="../media/image12.png"/><Relationship Id="rId30" Type="http://schemas.openxmlformats.org/officeDocument/2006/relationships/customXml" Target="../ink/ink17.xml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8" Type="http://schemas.openxmlformats.org/officeDocument/2006/relationships/image" Target="../media/image5.png"/><Relationship Id="rId51" Type="http://schemas.openxmlformats.org/officeDocument/2006/relationships/image" Target="../media/image24.png"/><Relationship Id="rId3" Type="http://schemas.openxmlformats.org/officeDocument/2006/relationships/customXml" Target="../ink/ink1.xml"/><Relationship Id="rId12" Type="http://schemas.openxmlformats.org/officeDocument/2006/relationships/customXml" Target="../ink/ink6.xm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59" Type="http://schemas.openxmlformats.org/officeDocument/2006/relationships/image" Target="../media/image28.png"/><Relationship Id="rId20" Type="http://schemas.openxmlformats.org/officeDocument/2006/relationships/customXml" Target="../ink/ink12.xml"/><Relationship Id="rId41" Type="http://schemas.openxmlformats.org/officeDocument/2006/relationships/image" Target="../media/image19.png"/><Relationship Id="rId54" Type="http://schemas.openxmlformats.org/officeDocument/2006/relationships/customXml" Target="../ink/ink29.xml"/><Relationship Id="rId62" Type="http://schemas.openxmlformats.org/officeDocument/2006/relationships/customXml" Target="../ink/ink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5" Type="http://schemas.openxmlformats.org/officeDocument/2006/relationships/customXml" Target="../ink/ink9.xml"/><Relationship Id="rId23" Type="http://schemas.openxmlformats.org/officeDocument/2006/relationships/image" Target="../media/image10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23.png"/><Relationship Id="rId57" Type="http://schemas.openxmlformats.org/officeDocument/2006/relationships/image" Target="../media/image27.png"/><Relationship Id="rId10" Type="http://schemas.openxmlformats.org/officeDocument/2006/relationships/image" Target="../media/image6.png"/><Relationship Id="rId31" Type="http://schemas.openxmlformats.org/officeDocument/2006/relationships/image" Target="../media/image14.png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5" name="Google Shape;9455;p42"/>
          <p:cNvSpPr txBox="1">
            <a:spLocks noGrp="1"/>
          </p:cNvSpPr>
          <p:nvPr>
            <p:ph type="subTitle" idx="1"/>
          </p:nvPr>
        </p:nvSpPr>
        <p:spPr>
          <a:xfrm rot="-546">
            <a:off x="2683593" y="3246176"/>
            <a:ext cx="37767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y Geoffrey Chaucer</a:t>
            </a:r>
            <a:endParaRPr dirty="0"/>
          </a:p>
        </p:txBody>
      </p:sp>
      <p:sp>
        <p:nvSpPr>
          <p:cNvPr id="9456" name="Google Shape;9456;p42"/>
          <p:cNvSpPr txBox="1">
            <a:spLocks noGrp="1"/>
          </p:cNvSpPr>
          <p:nvPr>
            <p:ph type="ctrTitle"/>
          </p:nvPr>
        </p:nvSpPr>
        <p:spPr>
          <a:xfrm>
            <a:off x="1431200" y="1470713"/>
            <a:ext cx="6281700" cy="17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Amarante"/>
                <a:ea typeface="Amarante"/>
                <a:cs typeface="Amarante"/>
                <a:sym typeface="Amarante"/>
              </a:rPr>
              <a:t>THE CANTERBURY TALES</a:t>
            </a:r>
            <a:endParaRPr b="0" dirty="0">
              <a:solidFill>
                <a:schemeClr val="lt1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cxnSp>
        <p:nvCxnSpPr>
          <p:cNvPr id="9457" name="Google Shape;9457;p42"/>
          <p:cNvCxnSpPr/>
          <p:nvPr/>
        </p:nvCxnSpPr>
        <p:spPr>
          <a:xfrm>
            <a:off x="4148250" y="3261681"/>
            <a:ext cx="847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9458" name="Google Shape;9458;p42"/>
          <p:cNvGrpSpPr/>
          <p:nvPr/>
        </p:nvGrpSpPr>
        <p:grpSpPr>
          <a:xfrm>
            <a:off x="1299197" y="2571749"/>
            <a:ext cx="883175" cy="1990250"/>
            <a:chOff x="3203425" y="3047150"/>
            <a:chExt cx="547400" cy="1233575"/>
          </a:xfrm>
        </p:grpSpPr>
        <p:sp>
          <p:nvSpPr>
            <p:cNvPr id="9459" name="Google Shape;9459;p42"/>
            <p:cNvSpPr/>
            <p:nvPr/>
          </p:nvSpPr>
          <p:spPr>
            <a:xfrm>
              <a:off x="3203425" y="3047150"/>
              <a:ext cx="547400" cy="1233575"/>
            </a:xfrm>
            <a:custGeom>
              <a:avLst/>
              <a:gdLst/>
              <a:ahLst/>
              <a:cxnLst/>
              <a:rect l="l" t="t" r="r" b="b"/>
              <a:pathLst>
                <a:path w="21896" h="49343" extrusionOk="0">
                  <a:moveTo>
                    <a:pt x="17033" y="1"/>
                  </a:moveTo>
                  <a:cubicBezTo>
                    <a:pt x="16082" y="1"/>
                    <a:pt x="15010" y="277"/>
                    <a:pt x="13759" y="844"/>
                  </a:cubicBezTo>
                  <a:cubicBezTo>
                    <a:pt x="12784" y="1287"/>
                    <a:pt x="11778" y="1886"/>
                    <a:pt x="11161" y="2786"/>
                  </a:cubicBezTo>
                  <a:cubicBezTo>
                    <a:pt x="10493" y="3761"/>
                    <a:pt x="10429" y="5036"/>
                    <a:pt x="11098" y="6025"/>
                  </a:cubicBezTo>
                  <a:cubicBezTo>
                    <a:pt x="11147" y="6332"/>
                    <a:pt x="11233" y="6719"/>
                    <a:pt x="11378" y="7203"/>
                  </a:cubicBezTo>
                  <a:cubicBezTo>
                    <a:pt x="11299" y="7433"/>
                    <a:pt x="11253" y="7670"/>
                    <a:pt x="11242" y="7911"/>
                  </a:cubicBezTo>
                  <a:cubicBezTo>
                    <a:pt x="11210" y="8561"/>
                    <a:pt x="11439" y="9177"/>
                    <a:pt x="11880" y="9646"/>
                  </a:cubicBezTo>
                  <a:cubicBezTo>
                    <a:pt x="11945" y="9715"/>
                    <a:pt x="12016" y="9784"/>
                    <a:pt x="12090" y="9851"/>
                  </a:cubicBezTo>
                  <a:cubicBezTo>
                    <a:pt x="11687" y="9976"/>
                    <a:pt x="11282" y="10176"/>
                    <a:pt x="10865" y="10456"/>
                  </a:cubicBezTo>
                  <a:lnTo>
                    <a:pt x="10854" y="10442"/>
                  </a:lnTo>
                  <a:cubicBezTo>
                    <a:pt x="9903" y="10973"/>
                    <a:pt x="9032" y="11902"/>
                    <a:pt x="8109" y="12885"/>
                  </a:cubicBezTo>
                  <a:cubicBezTo>
                    <a:pt x="7618" y="13409"/>
                    <a:pt x="7109" y="13949"/>
                    <a:pt x="6590" y="14431"/>
                  </a:cubicBezTo>
                  <a:cubicBezTo>
                    <a:pt x="6131" y="14826"/>
                    <a:pt x="5714" y="15129"/>
                    <a:pt x="5320" y="15359"/>
                  </a:cubicBezTo>
                  <a:cubicBezTo>
                    <a:pt x="4438" y="15874"/>
                    <a:pt x="3922" y="16792"/>
                    <a:pt x="3932" y="17826"/>
                  </a:cubicBezTo>
                  <a:cubicBezTo>
                    <a:pt x="3928" y="18032"/>
                    <a:pt x="3946" y="18243"/>
                    <a:pt x="3985" y="18453"/>
                  </a:cubicBezTo>
                  <a:cubicBezTo>
                    <a:pt x="3994" y="19058"/>
                    <a:pt x="4168" y="20001"/>
                    <a:pt x="4944" y="21064"/>
                  </a:cubicBezTo>
                  <a:cubicBezTo>
                    <a:pt x="4745" y="21272"/>
                    <a:pt x="4564" y="21466"/>
                    <a:pt x="4409" y="21639"/>
                  </a:cubicBezTo>
                  <a:cubicBezTo>
                    <a:pt x="4002" y="22097"/>
                    <a:pt x="3047" y="23173"/>
                    <a:pt x="3775" y="24454"/>
                  </a:cubicBezTo>
                  <a:cubicBezTo>
                    <a:pt x="3623" y="25510"/>
                    <a:pt x="3530" y="26563"/>
                    <a:pt x="3566" y="27631"/>
                  </a:cubicBezTo>
                  <a:lnTo>
                    <a:pt x="648" y="33642"/>
                  </a:lnTo>
                  <a:cubicBezTo>
                    <a:pt x="118" y="34734"/>
                    <a:pt x="0" y="35978"/>
                    <a:pt x="317" y="37149"/>
                  </a:cubicBezTo>
                  <a:lnTo>
                    <a:pt x="850" y="39132"/>
                  </a:lnTo>
                  <a:cubicBezTo>
                    <a:pt x="1001" y="39695"/>
                    <a:pt x="1505" y="40032"/>
                    <a:pt x="2027" y="40032"/>
                  </a:cubicBezTo>
                  <a:cubicBezTo>
                    <a:pt x="2278" y="40032"/>
                    <a:pt x="2534" y="39955"/>
                    <a:pt x="2756" y="39786"/>
                  </a:cubicBezTo>
                  <a:lnTo>
                    <a:pt x="5988" y="37348"/>
                  </a:lnTo>
                  <a:cubicBezTo>
                    <a:pt x="6462" y="39651"/>
                    <a:pt x="7024" y="42219"/>
                    <a:pt x="7665" y="45018"/>
                  </a:cubicBezTo>
                  <a:lnTo>
                    <a:pt x="7848" y="45807"/>
                  </a:lnTo>
                  <a:cubicBezTo>
                    <a:pt x="7670" y="46037"/>
                    <a:pt x="7522" y="46244"/>
                    <a:pt x="7434" y="46373"/>
                  </a:cubicBezTo>
                  <a:lnTo>
                    <a:pt x="6983" y="47033"/>
                  </a:lnTo>
                  <a:cubicBezTo>
                    <a:pt x="6312" y="48012"/>
                    <a:pt x="7014" y="49342"/>
                    <a:pt x="8201" y="49342"/>
                  </a:cubicBezTo>
                  <a:lnTo>
                    <a:pt x="14614" y="49342"/>
                  </a:lnTo>
                  <a:cubicBezTo>
                    <a:pt x="16099" y="49342"/>
                    <a:pt x="16633" y="47382"/>
                    <a:pt x="15354" y="46628"/>
                  </a:cubicBezTo>
                  <a:lnTo>
                    <a:pt x="13969" y="45812"/>
                  </a:lnTo>
                  <a:cubicBezTo>
                    <a:pt x="13432" y="45495"/>
                    <a:pt x="12988" y="45248"/>
                    <a:pt x="12618" y="45057"/>
                  </a:cubicBezTo>
                  <a:lnTo>
                    <a:pt x="13884" y="34561"/>
                  </a:lnTo>
                  <a:cubicBezTo>
                    <a:pt x="14488" y="34445"/>
                    <a:pt x="14932" y="33929"/>
                    <a:pt x="14959" y="33314"/>
                  </a:cubicBezTo>
                  <a:lnTo>
                    <a:pt x="15280" y="26055"/>
                  </a:lnTo>
                  <a:lnTo>
                    <a:pt x="15377" y="25539"/>
                  </a:lnTo>
                  <a:cubicBezTo>
                    <a:pt x="15435" y="25475"/>
                    <a:pt x="15492" y="25415"/>
                    <a:pt x="15547" y="25352"/>
                  </a:cubicBezTo>
                  <a:cubicBezTo>
                    <a:pt x="15760" y="25116"/>
                    <a:pt x="15967" y="24883"/>
                    <a:pt x="16165" y="24648"/>
                  </a:cubicBezTo>
                  <a:cubicBezTo>
                    <a:pt x="16204" y="24649"/>
                    <a:pt x="16241" y="24649"/>
                    <a:pt x="16278" y="24649"/>
                  </a:cubicBezTo>
                  <a:cubicBezTo>
                    <a:pt x="16409" y="24649"/>
                    <a:pt x="16531" y="24641"/>
                    <a:pt x="16651" y="24626"/>
                  </a:cubicBezTo>
                  <a:cubicBezTo>
                    <a:pt x="17146" y="24826"/>
                    <a:pt x="17694" y="24928"/>
                    <a:pt x="18273" y="24928"/>
                  </a:cubicBezTo>
                  <a:cubicBezTo>
                    <a:pt x="18368" y="24928"/>
                    <a:pt x="18464" y="24925"/>
                    <a:pt x="18565" y="24919"/>
                  </a:cubicBezTo>
                  <a:cubicBezTo>
                    <a:pt x="20308" y="24820"/>
                    <a:pt x="21084" y="23876"/>
                    <a:pt x="21393" y="23323"/>
                  </a:cubicBezTo>
                  <a:cubicBezTo>
                    <a:pt x="21877" y="22449"/>
                    <a:pt x="21896" y="21343"/>
                    <a:pt x="21456" y="20288"/>
                  </a:cubicBezTo>
                  <a:cubicBezTo>
                    <a:pt x="21371" y="19035"/>
                    <a:pt x="21026" y="15204"/>
                    <a:pt x="19834" y="12875"/>
                  </a:cubicBezTo>
                  <a:cubicBezTo>
                    <a:pt x="20726" y="12251"/>
                    <a:pt x="20722" y="11032"/>
                    <a:pt x="20712" y="10175"/>
                  </a:cubicBezTo>
                  <a:cubicBezTo>
                    <a:pt x="20717" y="9621"/>
                    <a:pt x="20704" y="8980"/>
                    <a:pt x="20674" y="8413"/>
                  </a:cubicBezTo>
                  <a:lnTo>
                    <a:pt x="20470" y="6160"/>
                  </a:lnTo>
                  <a:cubicBezTo>
                    <a:pt x="20477" y="6096"/>
                    <a:pt x="20482" y="6035"/>
                    <a:pt x="20489" y="5971"/>
                  </a:cubicBezTo>
                  <a:cubicBezTo>
                    <a:pt x="20532" y="5815"/>
                    <a:pt x="20558" y="5655"/>
                    <a:pt x="20565" y="5493"/>
                  </a:cubicBezTo>
                  <a:cubicBezTo>
                    <a:pt x="20676" y="4642"/>
                    <a:pt x="20719" y="3997"/>
                    <a:pt x="20701" y="3521"/>
                  </a:cubicBezTo>
                  <a:cubicBezTo>
                    <a:pt x="20615" y="1416"/>
                    <a:pt x="19141" y="1"/>
                    <a:pt x="170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42"/>
            <p:cNvSpPr/>
            <p:nvPr/>
          </p:nvSpPr>
          <p:spPr>
            <a:xfrm>
              <a:off x="3345500" y="3492375"/>
              <a:ext cx="104675" cy="92425"/>
            </a:xfrm>
            <a:custGeom>
              <a:avLst/>
              <a:gdLst/>
              <a:ahLst/>
              <a:cxnLst/>
              <a:rect l="l" t="t" r="r" b="b"/>
              <a:pathLst>
                <a:path w="4187" h="3697" extrusionOk="0">
                  <a:moveTo>
                    <a:pt x="816" y="0"/>
                  </a:moveTo>
                  <a:cubicBezTo>
                    <a:pt x="539" y="0"/>
                    <a:pt x="342" y="46"/>
                    <a:pt x="284" y="163"/>
                  </a:cubicBezTo>
                  <a:cubicBezTo>
                    <a:pt x="1" y="732"/>
                    <a:pt x="284" y="2215"/>
                    <a:pt x="2479" y="3696"/>
                  </a:cubicBezTo>
                  <a:lnTo>
                    <a:pt x="4187" y="703"/>
                  </a:lnTo>
                  <a:cubicBezTo>
                    <a:pt x="4187" y="703"/>
                    <a:pt x="1896" y="0"/>
                    <a:pt x="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42"/>
            <p:cNvSpPr/>
            <p:nvPr/>
          </p:nvSpPr>
          <p:spPr>
            <a:xfrm>
              <a:off x="3484375" y="3094600"/>
              <a:ext cx="190475" cy="222050"/>
            </a:xfrm>
            <a:custGeom>
              <a:avLst/>
              <a:gdLst/>
              <a:ahLst/>
              <a:cxnLst/>
              <a:rect l="l" t="t" r="r" b="b"/>
              <a:pathLst>
                <a:path w="7619" h="8882" extrusionOk="0">
                  <a:moveTo>
                    <a:pt x="5795" y="0"/>
                  </a:moveTo>
                  <a:cubicBezTo>
                    <a:pt x="5177" y="0"/>
                    <a:pt x="4364" y="194"/>
                    <a:pt x="3305" y="675"/>
                  </a:cubicBezTo>
                  <a:cubicBezTo>
                    <a:pt x="1" y="2175"/>
                    <a:pt x="1704" y="3355"/>
                    <a:pt x="1704" y="3355"/>
                  </a:cubicBezTo>
                  <a:cubicBezTo>
                    <a:pt x="1635" y="3911"/>
                    <a:pt x="2177" y="6000"/>
                    <a:pt x="3743" y="8881"/>
                  </a:cubicBezTo>
                  <a:lnTo>
                    <a:pt x="3793" y="8866"/>
                  </a:lnTo>
                  <a:lnTo>
                    <a:pt x="7012" y="5966"/>
                  </a:lnTo>
                  <a:cubicBezTo>
                    <a:pt x="7012" y="5964"/>
                    <a:pt x="7618" y="2932"/>
                    <a:pt x="7568" y="1702"/>
                  </a:cubicBezTo>
                  <a:cubicBezTo>
                    <a:pt x="7534" y="867"/>
                    <a:pt x="7103" y="0"/>
                    <a:pt x="5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42"/>
            <p:cNvSpPr/>
            <p:nvPr/>
          </p:nvSpPr>
          <p:spPr>
            <a:xfrm>
              <a:off x="3492500" y="3122425"/>
              <a:ext cx="171600" cy="194200"/>
            </a:xfrm>
            <a:custGeom>
              <a:avLst/>
              <a:gdLst/>
              <a:ahLst/>
              <a:cxnLst/>
              <a:rect l="l" t="t" r="r" b="b"/>
              <a:pathLst>
                <a:path w="6864" h="7768" extrusionOk="0">
                  <a:moveTo>
                    <a:pt x="2135" y="0"/>
                  </a:moveTo>
                  <a:cubicBezTo>
                    <a:pt x="1" y="1285"/>
                    <a:pt x="1379" y="2240"/>
                    <a:pt x="1379" y="2240"/>
                  </a:cubicBezTo>
                  <a:cubicBezTo>
                    <a:pt x="1310" y="2797"/>
                    <a:pt x="1852" y="4886"/>
                    <a:pt x="3418" y="7767"/>
                  </a:cubicBezTo>
                  <a:lnTo>
                    <a:pt x="3468" y="7751"/>
                  </a:lnTo>
                  <a:lnTo>
                    <a:pt x="6687" y="4851"/>
                  </a:lnTo>
                  <a:cubicBezTo>
                    <a:pt x="6687" y="4851"/>
                    <a:pt x="6765" y="4453"/>
                    <a:pt x="6864" y="3889"/>
                  </a:cubicBezTo>
                  <a:lnTo>
                    <a:pt x="6864" y="3889"/>
                  </a:lnTo>
                  <a:cubicBezTo>
                    <a:pt x="6411" y="4149"/>
                    <a:pt x="5897" y="4300"/>
                    <a:pt x="5351" y="4300"/>
                  </a:cubicBezTo>
                  <a:cubicBezTo>
                    <a:pt x="3541" y="4300"/>
                    <a:pt x="3376" y="1114"/>
                    <a:pt x="2074" y="689"/>
                  </a:cubicBezTo>
                  <a:cubicBezTo>
                    <a:pt x="1849" y="614"/>
                    <a:pt x="2096" y="223"/>
                    <a:pt x="213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42"/>
            <p:cNvSpPr/>
            <p:nvPr/>
          </p:nvSpPr>
          <p:spPr>
            <a:xfrm>
              <a:off x="3560075" y="3367125"/>
              <a:ext cx="134175" cy="239825"/>
            </a:xfrm>
            <a:custGeom>
              <a:avLst/>
              <a:gdLst/>
              <a:ahLst/>
              <a:cxnLst/>
              <a:rect l="l" t="t" r="r" b="b"/>
              <a:pathLst>
                <a:path w="5367" h="9593" extrusionOk="0">
                  <a:moveTo>
                    <a:pt x="2947" y="1"/>
                  </a:moveTo>
                  <a:cubicBezTo>
                    <a:pt x="1799" y="1"/>
                    <a:pt x="1" y="3178"/>
                    <a:pt x="11" y="4537"/>
                  </a:cubicBezTo>
                  <a:cubicBezTo>
                    <a:pt x="22" y="6220"/>
                    <a:pt x="1351" y="8521"/>
                    <a:pt x="2662" y="9196"/>
                  </a:cubicBezTo>
                  <a:cubicBezTo>
                    <a:pt x="3169" y="9457"/>
                    <a:pt x="3669" y="9592"/>
                    <a:pt x="4095" y="9592"/>
                  </a:cubicBezTo>
                  <a:cubicBezTo>
                    <a:pt x="4793" y="9592"/>
                    <a:pt x="5296" y="9232"/>
                    <a:pt x="5320" y="8472"/>
                  </a:cubicBezTo>
                  <a:cubicBezTo>
                    <a:pt x="5366" y="6996"/>
                    <a:pt x="4784" y="1623"/>
                    <a:pt x="3369" y="185"/>
                  </a:cubicBezTo>
                  <a:cubicBezTo>
                    <a:pt x="3244" y="58"/>
                    <a:pt x="310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42"/>
            <p:cNvSpPr/>
            <p:nvPr/>
          </p:nvSpPr>
          <p:spPr>
            <a:xfrm>
              <a:off x="3560075" y="3371450"/>
              <a:ext cx="132950" cy="227900"/>
            </a:xfrm>
            <a:custGeom>
              <a:avLst/>
              <a:gdLst/>
              <a:ahLst/>
              <a:cxnLst/>
              <a:rect l="l" t="t" r="r" b="b"/>
              <a:pathLst>
                <a:path w="5318" h="9116" extrusionOk="0">
                  <a:moveTo>
                    <a:pt x="2472" y="0"/>
                  </a:moveTo>
                  <a:cubicBezTo>
                    <a:pt x="1359" y="707"/>
                    <a:pt x="1" y="3310"/>
                    <a:pt x="11" y="4489"/>
                  </a:cubicBezTo>
                  <a:cubicBezTo>
                    <a:pt x="22" y="6161"/>
                    <a:pt x="1321" y="8310"/>
                    <a:pt x="2564" y="8859"/>
                  </a:cubicBezTo>
                  <a:cubicBezTo>
                    <a:pt x="2866" y="8993"/>
                    <a:pt x="3162" y="9078"/>
                    <a:pt x="3441" y="9115"/>
                  </a:cubicBezTo>
                  <a:cubicBezTo>
                    <a:pt x="3876" y="8967"/>
                    <a:pt x="5287" y="8375"/>
                    <a:pt x="5317" y="7825"/>
                  </a:cubicBezTo>
                  <a:cubicBezTo>
                    <a:pt x="3628" y="6682"/>
                    <a:pt x="3849" y="1476"/>
                    <a:pt x="2487" y="13"/>
                  </a:cubicBezTo>
                  <a:cubicBezTo>
                    <a:pt x="2482" y="8"/>
                    <a:pt x="2478" y="5"/>
                    <a:pt x="247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42"/>
            <p:cNvSpPr/>
            <p:nvPr/>
          </p:nvSpPr>
          <p:spPr>
            <a:xfrm>
              <a:off x="3330475" y="3612225"/>
              <a:ext cx="206600" cy="611700"/>
            </a:xfrm>
            <a:custGeom>
              <a:avLst/>
              <a:gdLst/>
              <a:ahLst/>
              <a:cxnLst/>
              <a:rect l="l" t="t" r="r" b="b"/>
              <a:pathLst>
                <a:path w="8264" h="24468" extrusionOk="0">
                  <a:moveTo>
                    <a:pt x="3849" y="1"/>
                  </a:moveTo>
                  <a:cubicBezTo>
                    <a:pt x="2650" y="1"/>
                    <a:pt x="1566" y="204"/>
                    <a:pt x="1143" y="851"/>
                  </a:cubicBezTo>
                  <a:cubicBezTo>
                    <a:pt x="1" y="2598"/>
                    <a:pt x="3430" y="17761"/>
                    <a:pt x="5002" y="24467"/>
                  </a:cubicBezTo>
                  <a:lnTo>
                    <a:pt x="5382" y="24467"/>
                  </a:lnTo>
                  <a:lnTo>
                    <a:pt x="8264" y="591"/>
                  </a:lnTo>
                  <a:lnTo>
                    <a:pt x="8264" y="591"/>
                  </a:lnTo>
                  <a:cubicBezTo>
                    <a:pt x="8264" y="591"/>
                    <a:pt x="8264" y="591"/>
                    <a:pt x="8264" y="591"/>
                  </a:cubicBezTo>
                  <a:cubicBezTo>
                    <a:pt x="8260" y="591"/>
                    <a:pt x="5889" y="1"/>
                    <a:pt x="3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42"/>
            <p:cNvSpPr/>
            <p:nvPr/>
          </p:nvSpPr>
          <p:spPr>
            <a:xfrm>
              <a:off x="3330450" y="3612250"/>
              <a:ext cx="206625" cy="611700"/>
            </a:xfrm>
            <a:custGeom>
              <a:avLst/>
              <a:gdLst/>
              <a:ahLst/>
              <a:cxnLst/>
              <a:rect l="l" t="t" r="r" b="b"/>
              <a:pathLst>
                <a:path w="8265" h="24468" extrusionOk="0">
                  <a:moveTo>
                    <a:pt x="3851" y="1"/>
                  </a:moveTo>
                  <a:cubicBezTo>
                    <a:pt x="2651" y="1"/>
                    <a:pt x="1566" y="204"/>
                    <a:pt x="1143" y="851"/>
                  </a:cubicBezTo>
                  <a:cubicBezTo>
                    <a:pt x="1" y="2600"/>
                    <a:pt x="3429" y="17761"/>
                    <a:pt x="5001" y="24468"/>
                  </a:cubicBezTo>
                  <a:lnTo>
                    <a:pt x="5382" y="24468"/>
                  </a:lnTo>
                  <a:lnTo>
                    <a:pt x="5383" y="24451"/>
                  </a:lnTo>
                  <a:cubicBezTo>
                    <a:pt x="4066" y="16830"/>
                    <a:pt x="3067" y="6724"/>
                    <a:pt x="4060" y="5261"/>
                  </a:cubicBezTo>
                  <a:cubicBezTo>
                    <a:pt x="4619" y="4439"/>
                    <a:pt x="5711" y="3968"/>
                    <a:pt x="7080" y="3968"/>
                  </a:cubicBezTo>
                  <a:cubicBezTo>
                    <a:pt x="7329" y="3968"/>
                    <a:pt x="7587" y="3983"/>
                    <a:pt x="7852" y="4015"/>
                  </a:cubicBezTo>
                  <a:lnTo>
                    <a:pt x="8265" y="591"/>
                  </a:lnTo>
                  <a:cubicBezTo>
                    <a:pt x="8265" y="591"/>
                    <a:pt x="5892" y="1"/>
                    <a:pt x="385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42"/>
            <p:cNvSpPr/>
            <p:nvPr/>
          </p:nvSpPr>
          <p:spPr>
            <a:xfrm>
              <a:off x="3334825" y="3334375"/>
              <a:ext cx="328675" cy="342700"/>
            </a:xfrm>
            <a:custGeom>
              <a:avLst/>
              <a:gdLst/>
              <a:ahLst/>
              <a:cxnLst/>
              <a:rect l="l" t="t" r="r" b="b"/>
              <a:pathLst>
                <a:path w="13147" h="13708" extrusionOk="0">
                  <a:moveTo>
                    <a:pt x="8548" y="0"/>
                  </a:moveTo>
                  <a:cubicBezTo>
                    <a:pt x="7864" y="0"/>
                    <a:pt x="7244" y="154"/>
                    <a:pt x="6848" y="559"/>
                  </a:cubicBezTo>
                  <a:cubicBezTo>
                    <a:pt x="5578" y="1861"/>
                    <a:pt x="5093" y="5770"/>
                    <a:pt x="4095" y="7480"/>
                  </a:cubicBezTo>
                  <a:cubicBezTo>
                    <a:pt x="3333" y="8789"/>
                    <a:pt x="1" y="11735"/>
                    <a:pt x="159" y="12021"/>
                  </a:cubicBezTo>
                  <a:cubicBezTo>
                    <a:pt x="623" y="12856"/>
                    <a:pt x="1677" y="13126"/>
                    <a:pt x="2849" y="13126"/>
                  </a:cubicBezTo>
                  <a:cubicBezTo>
                    <a:pt x="5005" y="13126"/>
                    <a:pt x="7558" y="12210"/>
                    <a:pt x="7558" y="12210"/>
                  </a:cubicBezTo>
                  <a:lnTo>
                    <a:pt x="7558" y="12210"/>
                  </a:lnTo>
                  <a:cubicBezTo>
                    <a:pt x="7558" y="12210"/>
                    <a:pt x="7436" y="13159"/>
                    <a:pt x="7817" y="13708"/>
                  </a:cubicBezTo>
                  <a:cubicBezTo>
                    <a:pt x="7817" y="13708"/>
                    <a:pt x="12004" y="9701"/>
                    <a:pt x="12574" y="6526"/>
                  </a:cubicBezTo>
                  <a:cubicBezTo>
                    <a:pt x="13146" y="3350"/>
                    <a:pt x="12797" y="1825"/>
                    <a:pt x="12257" y="1192"/>
                  </a:cubicBezTo>
                  <a:cubicBezTo>
                    <a:pt x="11885" y="753"/>
                    <a:pt x="10062" y="0"/>
                    <a:pt x="8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42"/>
            <p:cNvSpPr/>
            <p:nvPr/>
          </p:nvSpPr>
          <p:spPr>
            <a:xfrm>
              <a:off x="3338775" y="3541700"/>
              <a:ext cx="293150" cy="135375"/>
            </a:xfrm>
            <a:custGeom>
              <a:avLst/>
              <a:gdLst/>
              <a:ahLst/>
              <a:cxnLst/>
              <a:rect l="l" t="t" r="r" b="b"/>
              <a:pathLst>
                <a:path w="11726" h="5415" extrusionOk="0">
                  <a:moveTo>
                    <a:pt x="10436" y="0"/>
                  </a:moveTo>
                  <a:cubicBezTo>
                    <a:pt x="9724" y="0"/>
                    <a:pt x="8958" y="128"/>
                    <a:pt x="8195" y="397"/>
                  </a:cubicBezTo>
                  <a:cubicBezTo>
                    <a:pt x="5877" y="1214"/>
                    <a:pt x="3757" y="2653"/>
                    <a:pt x="1" y="3728"/>
                  </a:cubicBezTo>
                  <a:cubicBezTo>
                    <a:pt x="463" y="4616"/>
                    <a:pt x="1512" y="4904"/>
                    <a:pt x="2679" y="4904"/>
                  </a:cubicBezTo>
                  <a:cubicBezTo>
                    <a:pt x="4837" y="4904"/>
                    <a:pt x="7400" y="3917"/>
                    <a:pt x="7400" y="3917"/>
                  </a:cubicBezTo>
                  <a:lnTo>
                    <a:pt x="7400" y="3917"/>
                  </a:lnTo>
                  <a:cubicBezTo>
                    <a:pt x="7400" y="3917"/>
                    <a:pt x="7278" y="4866"/>
                    <a:pt x="7659" y="5415"/>
                  </a:cubicBezTo>
                  <a:cubicBezTo>
                    <a:pt x="7659" y="5415"/>
                    <a:pt x="10367" y="2822"/>
                    <a:pt x="11725" y="155"/>
                  </a:cubicBezTo>
                  <a:cubicBezTo>
                    <a:pt x="11328" y="53"/>
                    <a:pt x="10893" y="0"/>
                    <a:pt x="104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42"/>
            <p:cNvSpPr/>
            <p:nvPr/>
          </p:nvSpPr>
          <p:spPr>
            <a:xfrm>
              <a:off x="3334800" y="3335200"/>
              <a:ext cx="239750" cy="320975"/>
            </a:xfrm>
            <a:custGeom>
              <a:avLst/>
              <a:gdLst/>
              <a:ahLst/>
              <a:cxnLst/>
              <a:rect l="l" t="t" r="r" b="b"/>
              <a:pathLst>
                <a:path w="9590" h="12839" extrusionOk="0">
                  <a:moveTo>
                    <a:pt x="8045" y="0"/>
                  </a:moveTo>
                  <a:lnTo>
                    <a:pt x="8045" y="0"/>
                  </a:lnTo>
                  <a:cubicBezTo>
                    <a:pt x="7566" y="64"/>
                    <a:pt x="7146" y="223"/>
                    <a:pt x="6852" y="528"/>
                  </a:cubicBezTo>
                  <a:cubicBezTo>
                    <a:pt x="5582" y="1830"/>
                    <a:pt x="5096" y="5738"/>
                    <a:pt x="4097" y="7448"/>
                  </a:cubicBezTo>
                  <a:cubicBezTo>
                    <a:pt x="3333" y="8757"/>
                    <a:pt x="0" y="11703"/>
                    <a:pt x="160" y="11989"/>
                  </a:cubicBezTo>
                  <a:cubicBezTo>
                    <a:pt x="252" y="12156"/>
                    <a:pt x="371" y="12297"/>
                    <a:pt x="505" y="12420"/>
                  </a:cubicBezTo>
                  <a:cubicBezTo>
                    <a:pt x="921" y="12702"/>
                    <a:pt x="1400" y="12839"/>
                    <a:pt x="1914" y="12839"/>
                  </a:cubicBezTo>
                  <a:cubicBezTo>
                    <a:pt x="3473" y="12839"/>
                    <a:pt x="5363" y="11589"/>
                    <a:pt x="6861" y="9359"/>
                  </a:cubicBezTo>
                  <a:cubicBezTo>
                    <a:pt x="9066" y="6075"/>
                    <a:pt x="9589" y="1903"/>
                    <a:pt x="804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42"/>
            <p:cNvSpPr/>
            <p:nvPr/>
          </p:nvSpPr>
          <p:spPr>
            <a:xfrm>
              <a:off x="3333000" y="3336825"/>
              <a:ext cx="249100" cy="209800"/>
            </a:xfrm>
            <a:custGeom>
              <a:avLst/>
              <a:gdLst/>
              <a:ahLst/>
              <a:cxnLst/>
              <a:rect l="l" t="t" r="r" b="b"/>
              <a:pathLst>
                <a:path w="9964" h="8392" extrusionOk="0">
                  <a:moveTo>
                    <a:pt x="7922" y="0"/>
                  </a:moveTo>
                  <a:cubicBezTo>
                    <a:pt x="6133" y="0"/>
                    <a:pt x="3952" y="3746"/>
                    <a:pt x="1087" y="5413"/>
                  </a:cubicBezTo>
                  <a:cubicBezTo>
                    <a:pt x="1" y="6045"/>
                    <a:pt x="1011" y="8060"/>
                    <a:pt x="2857" y="8358"/>
                  </a:cubicBezTo>
                  <a:cubicBezTo>
                    <a:pt x="3003" y="8381"/>
                    <a:pt x="3150" y="8392"/>
                    <a:pt x="3300" y="8392"/>
                  </a:cubicBezTo>
                  <a:cubicBezTo>
                    <a:pt x="5048" y="8392"/>
                    <a:pt x="7027" y="6886"/>
                    <a:pt x="8239" y="5643"/>
                  </a:cubicBezTo>
                  <a:cubicBezTo>
                    <a:pt x="9460" y="4389"/>
                    <a:pt x="9963" y="19"/>
                    <a:pt x="7931" y="0"/>
                  </a:cubicBezTo>
                  <a:cubicBezTo>
                    <a:pt x="7928" y="0"/>
                    <a:pt x="7925" y="0"/>
                    <a:pt x="7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42"/>
            <p:cNvSpPr/>
            <p:nvPr/>
          </p:nvSpPr>
          <p:spPr>
            <a:xfrm>
              <a:off x="3334125" y="3349575"/>
              <a:ext cx="193675" cy="197575"/>
            </a:xfrm>
            <a:custGeom>
              <a:avLst/>
              <a:gdLst/>
              <a:ahLst/>
              <a:cxnLst/>
              <a:rect l="l" t="t" r="r" b="b"/>
              <a:pathLst>
                <a:path w="7747" h="7903" extrusionOk="0">
                  <a:moveTo>
                    <a:pt x="6547" y="0"/>
                  </a:moveTo>
                  <a:cubicBezTo>
                    <a:pt x="5044" y="839"/>
                    <a:pt x="3252" y="3636"/>
                    <a:pt x="1010" y="4997"/>
                  </a:cubicBezTo>
                  <a:cubicBezTo>
                    <a:pt x="0" y="5609"/>
                    <a:pt x="938" y="7560"/>
                    <a:pt x="2651" y="7848"/>
                  </a:cubicBezTo>
                  <a:cubicBezTo>
                    <a:pt x="2877" y="7885"/>
                    <a:pt x="3108" y="7903"/>
                    <a:pt x="3341" y="7903"/>
                  </a:cubicBezTo>
                  <a:cubicBezTo>
                    <a:pt x="4878" y="7903"/>
                    <a:pt x="6518" y="7121"/>
                    <a:pt x="7577" y="5988"/>
                  </a:cubicBezTo>
                  <a:cubicBezTo>
                    <a:pt x="7582" y="5982"/>
                    <a:pt x="7743" y="5508"/>
                    <a:pt x="7747" y="5502"/>
                  </a:cubicBezTo>
                  <a:lnTo>
                    <a:pt x="7747" y="5502"/>
                  </a:lnTo>
                  <a:cubicBezTo>
                    <a:pt x="7587" y="5585"/>
                    <a:pt x="7418" y="5616"/>
                    <a:pt x="7248" y="5616"/>
                  </a:cubicBezTo>
                  <a:cubicBezTo>
                    <a:pt x="6907" y="5616"/>
                    <a:pt x="6562" y="5491"/>
                    <a:pt x="6283" y="5408"/>
                  </a:cubicBezTo>
                  <a:cubicBezTo>
                    <a:pt x="5123" y="5055"/>
                    <a:pt x="4886" y="3228"/>
                    <a:pt x="5751" y="1324"/>
                  </a:cubicBezTo>
                  <a:cubicBezTo>
                    <a:pt x="5972" y="835"/>
                    <a:pt x="6247" y="390"/>
                    <a:pt x="654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42"/>
            <p:cNvSpPr/>
            <p:nvPr/>
          </p:nvSpPr>
          <p:spPr>
            <a:xfrm>
              <a:off x="3570575" y="3336200"/>
              <a:ext cx="82475" cy="177775"/>
            </a:xfrm>
            <a:custGeom>
              <a:avLst/>
              <a:gdLst/>
              <a:ahLst/>
              <a:cxnLst/>
              <a:rect l="l" t="t" r="r" b="b"/>
              <a:pathLst>
                <a:path w="3299" h="7111" extrusionOk="0">
                  <a:moveTo>
                    <a:pt x="0" y="1"/>
                  </a:moveTo>
                  <a:cubicBezTo>
                    <a:pt x="1390" y="1849"/>
                    <a:pt x="2081" y="5717"/>
                    <a:pt x="1647" y="7111"/>
                  </a:cubicBezTo>
                  <a:cubicBezTo>
                    <a:pt x="2216" y="6770"/>
                    <a:pt x="3298" y="3863"/>
                    <a:pt x="3202" y="1824"/>
                  </a:cubicBezTo>
                  <a:cubicBezTo>
                    <a:pt x="3100" y="1518"/>
                    <a:pt x="2971" y="1285"/>
                    <a:pt x="2828" y="1119"/>
                  </a:cubicBezTo>
                  <a:cubicBezTo>
                    <a:pt x="2526" y="762"/>
                    <a:pt x="1272" y="2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42"/>
            <p:cNvSpPr/>
            <p:nvPr/>
          </p:nvSpPr>
          <p:spPr>
            <a:xfrm>
              <a:off x="3570575" y="3336250"/>
              <a:ext cx="86050" cy="196275"/>
            </a:xfrm>
            <a:custGeom>
              <a:avLst/>
              <a:gdLst/>
              <a:ahLst/>
              <a:cxnLst/>
              <a:rect l="l" t="t" r="r" b="b"/>
              <a:pathLst>
                <a:path w="3442" h="7851" extrusionOk="0">
                  <a:moveTo>
                    <a:pt x="0" y="0"/>
                  </a:moveTo>
                  <a:lnTo>
                    <a:pt x="0" y="0"/>
                  </a:lnTo>
                  <a:cubicBezTo>
                    <a:pt x="1390" y="1848"/>
                    <a:pt x="1812" y="6455"/>
                    <a:pt x="1375" y="7850"/>
                  </a:cubicBezTo>
                  <a:cubicBezTo>
                    <a:pt x="2015" y="7642"/>
                    <a:pt x="3442" y="4300"/>
                    <a:pt x="3202" y="1822"/>
                  </a:cubicBezTo>
                  <a:cubicBezTo>
                    <a:pt x="3147" y="1653"/>
                    <a:pt x="3083" y="1509"/>
                    <a:pt x="3012" y="1385"/>
                  </a:cubicBezTo>
                  <a:lnTo>
                    <a:pt x="3012" y="1385"/>
                  </a:lnTo>
                  <a:cubicBezTo>
                    <a:pt x="3077" y="3549"/>
                    <a:pt x="2380" y="5892"/>
                    <a:pt x="1893" y="6132"/>
                  </a:cubicBezTo>
                  <a:cubicBezTo>
                    <a:pt x="2070" y="5021"/>
                    <a:pt x="1466" y="2108"/>
                    <a:pt x="431" y="82"/>
                  </a:cubicBezTo>
                  <a:cubicBezTo>
                    <a:pt x="289" y="50"/>
                    <a:pt x="145" y="2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42"/>
            <p:cNvSpPr/>
            <p:nvPr/>
          </p:nvSpPr>
          <p:spPr>
            <a:xfrm>
              <a:off x="3600050" y="3543450"/>
              <a:ext cx="109200" cy="79550"/>
            </a:xfrm>
            <a:custGeom>
              <a:avLst/>
              <a:gdLst/>
              <a:ahLst/>
              <a:cxnLst/>
              <a:rect l="l" t="t" r="r" b="b"/>
              <a:pathLst>
                <a:path w="4368" h="3182" extrusionOk="0">
                  <a:moveTo>
                    <a:pt x="1834" y="1"/>
                  </a:moveTo>
                  <a:cubicBezTo>
                    <a:pt x="1327" y="1"/>
                    <a:pt x="820" y="133"/>
                    <a:pt x="448" y="423"/>
                  </a:cubicBezTo>
                  <a:cubicBezTo>
                    <a:pt x="0" y="770"/>
                    <a:pt x="170" y="3182"/>
                    <a:pt x="2406" y="3182"/>
                  </a:cubicBezTo>
                  <a:cubicBezTo>
                    <a:pt x="2467" y="3182"/>
                    <a:pt x="2530" y="3180"/>
                    <a:pt x="2593" y="3176"/>
                  </a:cubicBezTo>
                  <a:cubicBezTo>
                    <a:pt x="4368" y="3076"/>
                    <a:pt x="4164" y="1620"/>
                    <a:pt x="3644" y="787"/>
                  </a:cubicBezTo>
                  <a:cubicBezTo>
                    <a:pt x="3333" y="290"/>
                    <a:pt x="2584" y="1"/>
                    <a:pt x="1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42"/>
            <p:cNvSpPr/>
            <p:nvPr/>
          </p:nvSpPr>
          <p:spPr>
            <a:xfrm>
              <a:off x="3570575" y="3257000"/>
              <a:ext cx="75500" cy="113850"/>
            </a:xfrm>
            <a:custGeom>
              <a:avLst/>
              <a:gdLst/>
              <a:ahLst/>
              <a:cxnLst/>
              <a:rect l="l" t="t" r="r" b="b"/>
              <a:pathLst>
                <a:path w="3020" h="4554" extrusionOk="0">
                  <a:moveTo>
                    <a:pt x="18" y="0"/>
                  </a:moveTo>
                  <a:lnTo>
                    <a:pt x="0" y="3170"/>
                  </a:lnTo>
                  <a:cubicBezTo>
                    <a:pt x="383" y="3996"/>
                    <a:pt x="3011" y="4552"/>
                    <a:pt x="3011" y="4554"/>
                  </a:cubicBezTo>
                  <a:lnTo>
                    <a:pt x="3019" y="3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42"/>
            <p:cNvSpPr/>
            <p:nvPr/>
          </p:nvSpPr>
          <p:spPr>
            <a:xfrm>
              <a:off x="3456225" y="4202975"/>
              <a:ext cx="72325" cy="30400"/>
            </a:xfrm>
            <a:custGeom>
              <a:avLst/>
              <a:gdLst/>
              <a:ahLst/>
              <a:cxnLst/>
              <a:rect l="l" t="t" r="r" b="b"/>
              <a:pathLst>
                <a:path w="2893" h="1216" extrusionOk="0">
                  <a:moveTo>
                    <a:pt x="411" y="0"/>
                  </a:moveTo>
                  <a:cubicBezTo>
                    <a:pt x="401" y="0"/>
                    <a:pt x="392" y="1"/>
                    <a:pt x="384" y="2"/>
                  </a:cubicBezTo>
                  <a:cubicBezTo>
                    <a:pt x="38" y="61"/>
                    <a:pt x="0" y="1215"/>
                    <a:pt x="0" y="1215"/>
                  </a:cubicBezTo>
                  <a:lnTo>
                    <a:pt x="2893" y="1215"/>
                  </a:lnTo>
                  <a:cubicBezTo>
                    <a:pt x="2893" y="1215"/>
                    <a:pt x="830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42"/>
            <p:cNvSpPr/>
            <p:nvPr/>
          </p:nvSpPr>
          <p:spPr>
            <a:xfrm>
              <a:off x="3428225" y="4202975"/>
              <a:ext cx="42000" cy="30400"/>
            </a:xfrm>
            <a:custGeom>
              <a:avLst/>
              <a:gdLst/>
              <a:ahLst/>
              <a:cxnLst/>
              <a:rect l="l" t="t" r="r" b="b"/>
              <a:pathLst>
                <a:path w="1680" h="1216" extrusionOk="0">
                  <a:moveTo>
                    <a:pt x="1113" y="0"/>
                  </a:moveTo>
                  <a:cubicBezTo>
                    <a:pt x="834" y="0"/>
                    <a:pt x="1" y="1215"/>
                    <a:pt x="1" y="1215"/>
                  </a:cubicBezTo>
                  <a:lnTo>
                    <a:pt x="1679" y="1215"/>
                  </a:lnTo>
                  <a:cubicBezTo>
                    <a:pt x="1679" y="1215"/>
                    <a:pt x="1392" y="61"/>
                    <a:pt x="1132" y="2"/>
                  </a:cubicBezTo>
                  <a:cubicBezTo>
                    <a:pt x="1126" y="1"/>
                    <a:pt x="1120" y="0"/>
                    <a:pt x="1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42"/>
            <p:cNvSpPr/>
            <p:nvPr/>
          </p:nvSpPr>
          <p:spPr>
            <a:xfrm>
              <a:off x="3622025" y="3548300"/>
              <a:ext cx="40725" cy="64225"/>
            </a:xfrm>
            <a:custGeom>
              <a:avLst/>
              <a:gdLst/>
              <a:ahLst/>
              <a:cxnLst/>
              <a:rect l="l" t="t" r="r" b="b"/>
              <a:pathLst>
                <a:path w="1629" h="2569" extrusionOk="0">
                  <a:moveTo>
                    <a:pt x="813" y="1"/>
                  </a:moveTo>
                  <a:cubicBezTo>
                    <a:pt x="365" y="1"/>
                    <a:pt x="0" y="575"/>
                    <a:pt x="0" y="1284"/>
                  </a:cubicBezTo>
                  <a:cubicBezTo>
                    <a:pt x="0" y="1994"/>
                    <a:pt x="365" y="2568"/>
                    <a:pt x="813" y="2568"/>
                  </a:cubicBezTo>
                  <a:cubicBezTo>
                    <a:pt x="1263" y="2568"/>
                    <a:pt x="1628" y="1994"/>
                    <a:pt x="1628" y="1284"/>
                  </a:cubicBezTo>
                  <a:cubicBezTo>
                    <a:pt x="1628" y="575"/>
                    <a:pt x="126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42"/>
            <p:cNvSpPr/>
            <p:nvPr/>
          </p:nvSpPr>
          <p:spPr>
            <a:xfrm>
              <a:off x="3595000" y="3539425"/>
              <a:ext cx="38900" cy="20000"/>
            </a:xfrm>
            <a:custGeom>
              <a:avLst/>
              <a:gdLst/>
              <a:ahLst/>
              <a:cxnLst/>
              <a:rect l="l" t="t" r="r" b="b"/>
              <a:pathLst>
                <a:path w="1556" h="800" extrusionOk="0">
                  <a:moveTo>
                    <a:pt x="844" y="0"/>
                  </a:moveTo>
                  <a:cubicBezTo>
                    <a:pt x="776" y="0"/>
                    <a:pt x="708" y="6"/>
                    <a:pt x="643" y="21"/>
                  </a:cubicBezTo>
                  <a:cubicBezTo>
                    <a:pt x="292" y="98"/>
                    <a:pt x="52" y="350"/>
                    <a:pt x="0" y="800"/>
                  </a:cubicBezTo>
                  <a:lnTo>
                    <a:pt x="1555" y="163"/>
                  </a:lnTo>
                  <a:cubicBezTo>
                    <a:pt x="1555" y="163"/>
                    <a:pt x="1198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42"/>
            <p:cNvSpPr/>
            <p:nvPr/>
          </p:nvSpPr>
          <p:spPr>
            <a:xfrm>
              <a:off x="3587525" y="3542775"/>
              <a:ext cx="70000" cy="72250"/>
            </a:xfrm>
            <a:custGeom>
              <a:avLst/>
              <a:gdLst/>
              <a:ahLst/>
              <a:cxnLst/>
              <a:rect l="l" t="t" r="r" b="b"/>
              <a:pathLst>
                <a:path w="2800" h="2890" extrusionOk="0">
                  <a:moveTo>
                    <a:pt x="1700" y="0"/>
                  </a:moveTo>
                  <a:cubicBezTo>
                    <a:pt x="1278" y="0"/>
                    <a:pt x="862" y="253"/>
                    <a:pt x="353" y="439"/>
                  </a:cubicBezTo>
                  <a:cubicBezTo>
                    <a:pt x="65" y="543"/>
                    <a:pt x="1" y="1062"/>
                    <a:pt x="282" y="1220"/>
                  </a:cubicBezTo>
                  <a:cubicBezTo>
                    <a:pt x="128" y="1521"/>
                    <a:pt x="236" y="1982"/>
                    <a:pt x="472" y="2120"/>
                  </a:cubicBezTo>
                  <a:cubicBezTo>
                    <a:pt x="460" y="2427"/>
                    <a:pt x="630" y="2840"/>
                    <a:pt x="785" y="2868"/>
                  </a:cubicBezTo>
                  <a:cubicBezTo>
                    <a:pt x="862" y="2883"/>
                    <a:pt x="936" y="2890"/>
                    <a:pt x="1013" y="2890"/>
                  </a:cubicBezTo>
                  <a:cubicBezTo>
                    <a:pt x="1259" y="2890"/>
                    <a:pt x="1532" y="2818"/>
                    <a:pt x="1991" y="2686"/>
                  </a:cubicBezTo>
                  <a:cubicBezTo>
                    <a:pt x="2800" y="2450"/>
                    <a:pt x="2639" y="302"/>
                    <a:pt x="2076" y="74"/>
                  </a:cubicBezTo>
                  <a:cubicBezTo>
                    <a:pt x="1948" y="22"/>
                    <a:pt x="1824" y="0"/>
                    <a:pt x="170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42"/>
            <p:cNvSpPr/>
            <p:nvPr/>
          </p:nvSpPr>
          <p:spPr>
            <a:xfrm>
              <a:off x="3586450" y="3542800"/>
              <a:ext cx="42475" cy="73275"/>
            </a:xfrm>
            <a:custGeom>
              <a:avLst/>
              <a:gdLst/>
              <a:ahLst/>
              <a:cxnLst/>
              <a:rect l="l" t="t" r="r" b="b"/>
              <a:pathLst>
                <a:path w="1699" h="2931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292" y="17"/>
                    <a:pt x="878" y="216"/>
                    <a:pt x="388" y="396"/>
                  </a:cubicBezTo>
                  <a:cubicBezTo>
                    <a:pt x="101" y="502"/>
                    <a:pt x="0" y="1061"/>
                    <a:pt x="282" y="1219"/>
                  </a:cubicBezTo>
                  <a:cubicBezTo>
                    <a:pt x="128" y="1520"/>
                    <a:pt x="236" y="1984"/>
                    <a:pt x="472" y="2123"/>
                  </a:cubicBezTo>
                  <a:cubicBezTo>
                    <a:pt x="460" y="2429"/>
                    <a:pt x="657" y="2892"/>
                    <a:pt x="814" y="2918"/>
                  </a:cubicBezTo>
                  <a:cubicBezTo>
                    <a:pt x="863" y="2927"/>
                    <a:pt x="911" y="2931"/>
                    <a:pt x="961" y="2931"/>
                  </a:cubicBezTo>
                  <a:cubicBezTo>
                    <a:pt x="1162" y="2931"/>
                    <a:pt x="1377" y="2863"/>
                    <a:pt x="1672" y="2787"/>
                  </a:cubicBezTo>
                  <a:lnTo>
                    <a:pt x="1672" y="2787"/>
                  </a:lnTo>
                  <a:cubicBezTo>
                    <a:pt x="1607" y="2794"/>
                    <a:pt x="1547" y="2797"/>
                    <a:pt x="1489" y="2797"/>
                  </a:cubicBezTo>
                  <a:cubicBezTo>
                    <a:pt x="1414" y="2797"/>
                    <a:pt x="1341" y="2791"/>
                    <a:pt x="1266" y="2778"/>
                  </a:cubicBezTo>
                  <a:cubicBezTo>
                    <a:pt x="1111" y="2750"/>
                    <a:pt x="942" y="2336"/>
                    <a:pt x="953" y="2030"/>
                  </a:cubicBezTo>
                  <a:cubicBezTo>
                    <a:pt x="717" y="1890"/>
                    <a:pt x="610" y="1429"/>
                    <a:pt x="763" y="1129"/>
                  </a:cubicBezTo>
                  <a:cubicBezTo>
                    <a:pt x="482" y="971"/>
                    <a:pt x="546" y="452"/>
                    <a:pt x="834" y="348"/>
                  </a:cubicBezTo>
                  <a:cubicBezTo>
                    <a:pt x="1150" y="233"/>
                    <a:pt x="1430" y="91"/>
                    <a:pt x="1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42"/>
            <p:cNvSpPr/>
            <p:nvPr/>
          </p:nvSpPr>
          <p:spPr>
            <a:xfrm>
              <a:off x="3442425" y="3700150"/>
              <a:ext cx="23350" cy="241075"/>
            </a:xfrm>
            <a:custGeom>
              <a:avLst/>
              <a:gdLst/>
              <a:ahLst/>
              <a:cxnLst/>
              <a:rect l="l" t="t" r="r" b="b"/>
              <a:pathLst>
                <a:path w="934" h="9643" extrusionOk="0">
                  <a:moveTo>
                    <a:pt x="933" y="1"/>
                  </a:moveTo>
                  <a:lnTo>
                    <a:pt x="1" y="278"/>
                  </a:lnTo>
                  <a:lnTo>
                    <a:pt x="568" y="9643"/>
                  </a:lnTo>
                  <a:cubicBezTo>
                    <a:pt x="568" y="9643"/>
                    <a:pt x="933" y="9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42"/>
            <p:cNvSpPr/>
            <p:nvPr/>
          </p:nvSpPr>
          <p:spPr>
            <a:xfrm>
              <a:off x="3312925" y="3615250"/>
              <a:ext cx="228725" cy="288725"/>
            </a:xfrm>
            <a:custGeom>
              <a:avLst/>
              <a:gdLst/>
              <a:ahLst/>
              <a:cxnLst/>
              <a:rect l="l" t="t" r="r" b="b"/>
              <a:pathLst>
                <a:path w="9149" h="11549" extrusionOk="0">
                  <a:moveTo>
                    <a:pt x="5478" y="0"/>
                  </a:moveTo>
                  <a:cubicBezTo>
                    <a:pt x="4092" y="0"/>
                    <a:pt x="2653" y="309"/>
                    <a:pt x="1863" y="987"/>
                  </a:cubicBezTo>
                  <a:cubicBezTo>
                    <a:pt x="0" y="2582"/>
                    <a:pt x="1976" y="11549"/>
                    <a:pt x="1976" y="11549"/>
                  </a:cubicBezTo>
                  <a:lnTo>
                    <a:pt x="3305" y="11130"/>
                  </a:lnTo>
                  <a:lnTo>
                    <a:pt x="3002" y="7519"/>
                  </a:lnTo>
                  <a:lnTo>
                    <a:pt x="4028" y="10977"/>
                  </a:lnTo>
                  <a:lnTo>
                    <a:pt x="8701" y="10064"/>
                  </a:lnTo>
                  <a:cubicBezTo>
                    <a:pt x="8701" y="10064"/>
                    <a:pt x="9066" y="1784"/>
                    <a:pt x="9082" y="1554"/>
                  </a:cubicBezTo>
                  <a:cubicBezTo>
                    <a:pt x="9148" y="569"/>
                    <a:pt x="7361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42"/>
            <p:cNvSpPr/>
            <p:nvPr/>
          </p:nvSpPr>
          <p:spPr>
            <a:xfrm>
              <a:off x="3313025" y="3615225"/>
              <a:ext cx="228625" cy="288725"/>
            </a:xfrm>
            <a:custGeom>
              <a:avLst/>
              <a:gdLst/>
              <a:ahLst/>
              <a:cxnLst/>
              <a:rect l="l" t="t" r="r" b="b"/>
              <a:pathLst>
                <a:path w="9145" h="11549" extrusionOk="0">
                  <a:moveTo>
                    <a:pt x="5473" y="1"/>
                  </a:moveTo>
                  <a:cubicBezTo>
                    <a:pt x="4088" y="1"/>
                    <a:pt x="2650" y="309"/>
                    <a:pt x="1861" y="986"/>
                  </a:cubicBezTo>
                  <a:cubicBezTo>
                    <a:pt x="1" y="2581"/>
                    <a:pt x="1975" y="11548"/>
                    <a:pt x="1975" y="11548"/>
                  </a:cubicBezTo>
                  <a:lnTo>
                    <a:pt x="3304" y="11129"/>
                  </a:lnTo>
                  <a:lnTo>
                    <a:pt x="3000" y="7519"/>
                  </a:lnTo>
                  <a:lnTo>
                    <a:pt x="4026" y="10976"/>
                  </a:lnTo>
                  <a:lnTo>
                    <a:pt x="4350" y="10916"/>
                  </a:lnTo>
                  <a:cubicBezTo>
                    <a:pt x="4386" y="6874"/>
                    <a:pt x="5622" y="3626"/>
                    <a:pt x="7142" y="3626"/>
                  </a:cubicBezTo>
                  <a:cubicBezTo>
                    <a:pt x="7813" y="3626"/>
                    <a:pt x="8428" y="4258"/>
                    <a:pt x="8910" y="5313"/>
                  </a:cubicBezTo>
                  <a:cubicBezTo>
                    <a:pt x="8993" y="3419"/>
                    <a:pt x="9074" y="1659"/>
                    <a:pt x="9079" y="1555"/>
                  </a:cubicBezTo>
                  <a:cubicBezTo>
                    <a:pt x="9145" y="570"/>
                    <a:pt x="7357" y="1"/>
                    <a:pt x="5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42"/>
            <p:cNvSpPr/>
            <p:nvPr/>
          </p:nvSpPr>
          <p:spPr>
            <a:xfrm>
              <a:off x="3341550" y="3653300"/>
              <a:ext cx="28875" cy="74725"/>
            </a:xfrm>
            <a:custGeom>
              <a:avLst/>
              <a:gdLst/>
              <a:ahLst/>
              <a:cxnLst/>
              <a:rect l="l" t="t" r="r" b="b"/>
              <a:pathLst>
                <a:path w="1155" h="2989" extrusionOk="0">
                  <a:moveTo>
                    <a:pt x="519" y="1"/>
                  </a:moveTo>
                  <a:cubicBezTo>
                    <a:pt x="519" y="1"/>
                    <a:pt x="1" y="1780"/>
                    <a:pt x="1011" y="2988"/>
                  </a:cubicBezTo>
                  <a:lnTo>
                    <a:pt x="1154" y="2812"/>
                  </a:lnTo>
                  <a:cubicBezTo>
                    <a:pt x="505" y="1724"/>
                    <a:pt x="713" y="157"/>
                    <a:pt x="713" y="1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42"/>
            <p:cNvSpPr/>
            <p:nvPr/>
          </p:nvSpPr>
          <p:spPr>
            <a:xfrm>
              <a:off x="3390400" y="3673075"/>
              <a:ext cx="99250" cy="50375"/>
            </a:xfrm>
            <a:custGeom>
              <a:avLst/>
              <a:gdLst/>
              <a:ahLst/>
              <a:cxnLst/>
              <a:rect l="l" t="t" r="r" b="b"/>
              <a:pathLst>
                <a:path w="3970" h="2015" extrusionOk="0">
                  <a:moveTo>
                    <a:pt x="3533" y="0"/>
                  </a:moveTo>
                  <a:lnTo>
                    <a:pt x="3533" y="2"/>
                  </a:lnTo>
                  <a:cubicBezTo>
                    <a:pt x="3533" y="2"/>
                    <a:pt x="2089" y="1349"/>
                    <a:pt x="1" y="1786"/>
                  </a:cubicBezTo>
                  <a:lnTo>
                    <a:pt x="1" y="2015"/>
                  </a:lnTo>
                  <a:cubicBezTo>
                    <a:pt x="2717" y="1712"/>
                    <a:pt x="3970" y="0"/>
                    <a:pt x="3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42"/>
            <p:cNvSpPr/>
            <p:nvPr/>
          </p:nvSpPr>
          <p:spPr>
            <a:xfrm>
              <a:off x="3345250" y="3645650"/>
              <a:ext cx="197600" cy="37925"/>
            </a:xfrm>
            <a:custGeom>
              <a:avLst/>
              <a:gdLst/>
              <a:ahLst/>
              <a:cxnLst/>
              <a:rect l="l" t="t" r="r" b="b"/>
              <a:pathLst>
                <a:path w="7904" h="1517" extrusionOk="0">
                  <a:moveTo>
                    <a:pt x="87" y="1"/>
                  </a:moveTo>
                  <a:lnTo>
                    <a:pt x="1" y="604"/>
                  </a:lnTo>
                  <a:lnTo>
                    <a:pt x="7789" y="1517"/>
                  </a:lnTo>
                  <a:lnTo>
                    <a:pt x="7904" y="90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42"/>
            <p:cNvSpPr/>
            <p:nvPr/>
          </p:nvSpPr>
          <p:spPr>
            <a:xfrm>
              <a:off x="3265425" y="3673750"/>
              <a:ext cx="142975" cy="306900"/>
            </a:xfrm>
            <a:custGeom>
              <a:avLst/>
              <a:gdLst/>
              <a:ahLst/>
              <a:cxnLst/>
              <a:rect l="l" t="t" r="r" b="b"/>
              <a:pathLst>
                <a:path w="5719" h="12276" extrusionOk="0">
                  <a:moveTo>
                    <a:pt x="4868" y="0"/>
                  </a:moveTo>
                  <a:lnTo>
                    <a:pt x="1" y="10748"/>
                  </a:lnTo>
                  <a:lnTo>
                    <a:pt x="131" y="12275"/>
                  </a:lnTo>
                  <a:lnTo>
                    <a:pt x="1935" y="10505"/>
                  </a:lnTo>
                  <a:lnTo>
                    <a:pt x="5718" y="315"/>
                  </a:lnTo>
                  <a:lnTo>
                    <a:pt x="48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42"/>
            <p:cNvSpPr/>
            <p:nvPr/>
          </p:nvSpPr>
          <p:spPr>
            <a:xfrm>
              <a:off x="3265425" y="3673750"/>
              <a:ext cx="130225" cy="306900"/>
            </a:xfrm>
            <a:custGeom>
              <a:avLst/>
              <a:gdLst/>
              <a:ahLst/>
              <a:cxnLst/>
              <a:rect l="l" t="t" r="r" b="b"/>
              <a:pathLst>
                <a:path w="5209" h="12276" extrusionOk="0">
                  <a:moveTo>
                    <a:pt x="4868" y="0"/>
                  </a:moveTo>
                  <a:lnTo>
                    <a:pt x="1" y="10748"/>
                  </a:lnTo>
                  <a:lnTo>
                    <a:pt x="131" y="12275"/>
                  </a:lnTo>
                  <a:lnTo>
                    <a:pt x="5208" y="127"/>
                  </a:lnTo>
                  <a:lnTo>
                    <a:pt x="4868" y="0"/>
                  </a:ln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42"/>
            <p:cNvSpPr/>
            <p:nvPr/>
          </p:nvSpPr>
          <p:spPr>
            <a:xfrm>
              <a:off x="3405250" y="3595425"/>
              <a:ext cx="33500" cy="32325"/>
            </a:xfrm>
            <a:custGeom>
              <a:avLst/>
              <a:gdLst/>
              <a:ahLst/>
              <a:cxnLst/>
              <a:rect l="l" t="t" r="r" b="b"/>
              <a:pathLst>
                <a:path w="1340" h="1293" extrusionOk="0">
                  <a:moveTo>
                    <a:pt x="570" y="1"/>
                  </a:moveTo>
                  <a:cubicBezTo>
                    <a:pt x="401" y="1"/>
                    <a:pt x="246" y="83"/>
                    <a:pt x="157" y="242"/>
                  </a:cubicBezTo>
                  <a:cubicBezTo>
                    <a:pt x="0" y="521"/>
                    <a:pt x="105" y="926"/>
                    <a:pt x="387" y="1150"/>
                  </a:cubicBezTo>
                  <a:cubicBezTo>
                    <a:pt x="509" y="1246"/>
                    <a:pt x="644" y="1292"/>
                    <a:pt x="771" y="1292"/>
                  </a:cubicBezTo>
                  <a:cubicBezTo>
                    <a:pt x="939" y="1292"/>
                    <a:pt x="1094" y="1210"/>
                    <a:pt x="1183" y="1053"/>
                  </a:cubicBezTo>
                  <a:cubicBezTo>
                    <a:pt x="1340" y="774"/>
                    <a:pt x="1235" y="367"/>
                    <a:pt x="952" y="143"/>
                  </a:cubicBezTo>
                  <a:cubicBezTo>
                    <a:pt x="831" y="47"/>
                    <a:pt x="697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42"/>
            <p:cNvSpPr/>
            <p:nvPr/>
          </p:nvSpPr>
          <p:spPr>
            <a:xfrm>
              <a:off x="3389175" y="3610300"/>
              <a:ext cx="39275" cy="64800"/>
            </a:xfrm>
            <a:custGeom>
              <a:avLst/>
              <a:gdLst/>
              <a:ahLst/>
              <a:cxnLst/>
              <a:rect l="l" t="t" r="r" b="b"/>
              <a:pathLst>
                <a:path w="1571" h="2592" extrusionOk="0">
                  <a:moveTo>
                    <a:pt x="1046" y="1"/>
                  </a:moveTo>
                  <a:lnTo>
                    <a:pt x="1" y="2280"/>
                  </a:lnTo>
                  <a:lnTo>
                    <a:pt x="610" y="2592"/>
                  </a:lnTo>
                  <a:lnTo>
                    <a:pt x="1570" y="101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42"/>
            <p:cNvSpPr/>
            <p:nvPr/>
          </p:nvSpPr>
          <p:spPr>
            <a:xfrm>
              <a:off x="3372200" y="3658925"/>
              <a:ext cx="48150" cy="31300"/>
            </a:xfrm>
            <a:custGeom>
              <a:avLst/>
              <a:gdLst/>
              <a:ahLst/>
              <a:cxnLst/>
              <a:rect l="l" t="t" r="r" b="b"/>
              <a:pathLst>
                <a:path w="1926" h="1252" extrusionOk="0">
                  <a:moveTo>
                    <a:pt x="206" y="0"/>
                  </a:moveTo>
                  <a:lnTo>
                    <a:pt x="0" y="467"/>
                  </a:lnTo>
                  <a:lnTo>
                    <a:pt x="1795" y="1252"/>
                  </a:lnTo>
                  <a:lnTo>
                    <a:pt x="1926" y="75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42"/>
            <p:cNvSpPr/>
            <p:nvPr/>
          </p:nvSpPr>
          <p:spPr>
            <a:xfrm>
              <a:off x="3413050" y="3602925"/>
              <a:ext cx="18025" cy="17400"/>
            </a:xfrm>
            <a:custGeom>
              <a:avLst/>
              <a:gdLst/>
              <a:ahLst/>
              <a:cxnLst/>
              <a:rect l="l" t="t" r="r" b="b"/>
              <a:pathLst>
                <a:path w="721" h="696" extrusionOk="0">
                  <a:moveTo>
                    <a:pt x="305" y="0"/>
                  </a:moveTo>
                  <a:cubicBezTo>
                    <a:pt x="214" y="0"/>
                    <a:pt x="131" y="45"/>
                    <a:pt x="83" y="131"/>
                  </a:cubicBezTo>
                  <a:cubicBezTo>
                    <a:pt x="0" y="280"/>
                    <a:pt x="55" y="498"/>
                    <a:pt x="207" y="619"/>
                  </a:cubicBezTo>
                  <a:cubicBezTo>
                    <a:pt x="273" y="671"/>
                    <a:pt x="346" y="696"/>
                    <a:pt x="414" y="696"/>
                  </a:cubicBezTo>
                  <a:cubicBezTo>
                    <a:pt x="505" y="696"/>
                    <a:pt x="588" y="651"/>
                    <a:pt x="635" y="566"/>
                  </a:cubicBezTo>
                  <a:cubicBezTo>
                    <a:pt x="720" y="416"/>
                    <a:pt x="664" y="197"/>
                    <a:pt x="512" y="77"/>
                  </a:cubicBezTo>
                  <a:cubicBezTo>
                    <a:pt x="446" y="25"/>
                    <a:pt x="373" y="0"/>
                    <a:pt x="305" y="0"/>
                  </a:cubicBezTo>
                  <a:close/>
                </a:path>
              </a:pathLst>
            </a:custGeom>
            <a:solidFill>
              <a:srgbClr val="FFD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42"/>
            <p:cNvSpPr/>
            <p:nvPr/>
          </p:nvSpPr>
          <p:spPr>
            <a:xfrm>
              <a:off x="3249300" y="3681750"/>
              <a:ext cx="157725" cy="307050"/>
            </a:xfrm>
            <a:custGeom>
              <a:avLst/>
              <a:gdLst/>
              <a:ahLst/>
              <a:cxnLst/>
              <a:rect l="l" t="t" r="r" b="b"/>
              <a:pathLst>
                <a:path w="6309" h="12282" extrusionOk="0">
                  <a:moveTo>
                    <a:pt x="4923" y="1"/>
                  </a:moveTo>
                  <a:lnTo>
                    <a:pt x="0" y="10140"/>
                  </a:lnTo>
                  <a:lnTo>
                    <a:pt x="579" y="12281"/>
                  </a:lnTo>
                  <a:lnTo>
                    <a:pt x="2578" y="10772"/>
                  </a:lnTo>
                  <a:lnTo>
                    <a:pt x="6309" y="679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42"/>
            <p:cNvSpPr/>
            <p:nvPr/>
          </p:nvSpPr>
          <p:spPr>
            <a:xfrm>
              <a:off x="3249300" y="3681750"/>
              <a:ext cx="157725" cy="307050"/>
            </a:xfrm>
            <a:custGeom>
              <a:avLst/>
              <a:gdLst/>
              <a:ahLst/>
              <a:cxnLst/>
              <a:rect l="l" t="t" r="r" b="b"/>
              <a:pathLst>
                <a:path w="6309" h="12282" extrusionOk="0">
                  <a:moveTo>
                    <a:pt x="4923" y="1"/>
                  </a:moveTo>
                  <a:lnTo>
                    <a:pt x="0" y="10140"/>
                  </a:lnTo>
                  <a:lnTo>
                    <a:pt x="579" y="12281"/>
                  </a:lnTo>
                  <a:lnTo>
                    <a:pt x="2578" y="10772"/>
                  </a:lnTo>
                  <a:lnTo>
                    <a:pt x="6309" y="679"/>
                  </a:lnTo>
                  <a:lnTo>
                    <a:pt x="6141" y="597"/>
                  </a:lnTo>
                  <a:lnTo>
                    <a:pt x="2289" y="10428"/>
                  </a:lnTo>
                  <a:lnTo>
                    <a:pt x="870" y="11498"/>
                  </a:lnTo>
                  <a:lnTo>
                    <a:pt x="460" y="9979"/>
                  </a:lnTo>
                  <a:lnTo>
                    <a:pt x="5100" y="87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42"/>
            <p:cNvSpPr/>
            <p:nvPr/>
          </p:nvSpPr>
          <p:spPr>
            <a:xfrm>
              <a:off x="3366150" y="3676400"/>
              <a:ext cx="48000" cy="40400"/>
            </a:xfrm>
            <a:custGeom>
              <a:avLst/>
              <a:gdLst/>
              <a:ahLst/>
              <a:cxnLst/>
              <a:rect l="l" t="t" r="r" b="b"/>
              <a:pathLst>
                <a:path w="1920" h="1616" extrusionOk="0">
                  <a:moveTo>
                    <a:pt x="191" y="1"/>
                  </a:moveTo>
                  <a:lnTo>
                    <a:pt x="1" y="438"/>
                  </a:lnTo>
                  <a:lnTo>
                    <a:pt x="1520" y="1616"/>
                  </a:lnTo>
                  <a:lnTo>
                    <a:pt x="1919" y="81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42"/>
            <p:cNvSpPr/>
            <p:nvPr/>
          </p:nvSpPr>
          <p:spPr>
            <a:xfrm>
              <a:off x="3508925" y="3257000"/>
              <a:ext cx="154250" cy="159850"/>
            </a:xfrm>
            <a:custGeom>
              <a:avLst/>
              <a:gdLst/>
              <a:ahLst/>
              <a:cxnLst/>
              <a:rect l="l" t="t" r="r" b="b"/>
              <a:pathLst>
                <a:path w="6170" h="6394" extrusionOk="0">
                  <a:moveTo>
                    <a:pt x="2484" y="0"/>
                  </a:moveTo>
                  <a:lnTo>
                    <a:pt x="2465" y="3170"/>
                  </a:lnTo>
                  <a:cubicBezTo>
                    <a:pt x="2168" y="3124"/>
                    <a:pt x="1871" y="3098"/>
                    <a:pt x="1585" y="3098"/>
                  </a:cubicBezTo>
                  <a:cubicBezTo>
                    <a:pt x="1351" y="3098"/>
                    <a:pt x="1124" y="3116"/>
                    <a:pt x="910" y="3156"/>
                  </a:cubicBezTo>
                  <a:cubicBezTo>
                    <a:pt x="906" y="3156"/>
                    <a:pt x="901" y="3159"/>
                    <a:pt x="897" y="3159"/>
                  </a:cubicBezTo>
                  <a:cubicBezTo>
                    <a:pt x="845" y="3169"/>
                    <a:pt x="795" y="3180"/>
                    <a:pt x="745" y="3192"/>
                  </a:cubicBezTo>
                  <a:cubicBezTo>
                    <a:pt x="736" y="3195"/>
                    <a:pt x="726" y="3196"/>
                    <a:pt x="719" y="3199"/>
                  </a:cubicBezTo>
                  <a:cubicBezTo>
                    <a:pt x="700" y="3205"/>
                    <a:pt x="679" y="3210"/>
                    <a:pt x="659" y="3215"/>
                  </a:cubicBezTo>
                  <a:cubicBezTo>
                    <a:pt x="444" y="3251"/>
                    <a:pt x="226" y="3335"/>
                    <a:pt x="0" y="3456"/>
                  </a:cubicBezTo>
                  <a:cubicBezTo>
                    <a:pt x="1780" y="5493"/>
                    <a:pt x="3600" y="6394"/>
                    <a:pt x="4863" y="6394"/>
                  </a:cubicBezTo>
                  <a:cubicBezTo>
                    <a:pt x="5427" y="6394"/>
                    <a:pt x="5880" y="6214"/>
                    <a:pt x="6169" y="5876"/>
                  </a:cubicBezTo>
                  <a:cubicBezTo>
                    <a:pt x="5998" y="5452"/>
                    <a:pt x="5809" y="5084"/>
                    <a:pt x="5599" y="4807"/>
                  </a:cubicBezTo>
                  <a:cubicBezTo>
                    <a:pt x="5560" y="4713"/>
                    <a:pt x="5520" y="4629"/>
                    <a:pt x="5477" y="4552"/>
                  </a:cubicBezTo>
                  <a:lnTo>
                    <a:pt x="5482" y="949"/>
                  </a:lnTo>
                  <a:cubicBezTo>
                    <a:pt x="5378" y="716"/>
                    <a:pt x="5271" y="493"/>
                    <a:pt x="5166" y="285"/>
                  </a:cubicBezTo>
                  <a:lnTo>
                    <a:pt x="248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42"/>
            <p:cNvSpPr/>
            <p:nvPr/>
          </p:nvSpPr>
          <p:spPr>
            <a:xfrm>
              <a:off x="3551625" y="3138325"/>
              <a:ext cx="127900" cy="192500"/>
            </a:xfrm>
            <a:custGeom>
              <a:avLst/>
              <a:gdLst/>
              <a:ahLst/>
              <a:cxnLst/>
              <a:rect l="l" t="t" r="r" b="b"/>
              <a:pathLst>
                <a:path w="5116" h="7700" extrusionOk="0">
                  <a:moveTo>
                    <a:pt x="3248" y="1"/>
                  </a:moveTo>
                  <a:cubicBezTo>
                    <a:pt x="2057" y="1"/>
                    <a:pt x="1" y="660"/>
                    <a:pt x="41" y="1637"/>
                  </a:cubicBezTo>
                  <a:cubicBezTo>
                    <a:pt x="92" y="2834"/>
                    <a:pt x="495" y="6372"/>
                    <a:pt x="1171" y="6795"/>
                  </a:cubicBezTo>
                  <a:cubicBezTo>
                    <a:pt x="1790" y="7183"/>
                    <a:pt x="4035" y="7699"/>
                    <a:pt x="4654" y="7699"/>
                  </a:cubicBezTo>
                  <a:cubicBezTo>
                    <a:pt x="4709" y="7699"/>
                    <a:pt x="4750" y="7695"/>
                    <a:pt x="4778" y="7687"/>
                  </a:cubicBezTo>
                  <a:cubicBezTo>
                    <a:pt x="5115" y="7587"/>
                    <a:pt x="4660" y="543"/>
                    <a:pt x="3920" y="121"/>
                  </a:cubicBezTo>
                  <a:cubicBezTo>
                    <a:pt x="3775" y="39"/>
                    <a:pt x="3537" y="1"/>
                    <a:pt x="324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42"/>
            <p:cNvSpPr/>
            <p:nvPr/>
          </p:nvSpPr>
          <p:spPr>
            <a:xfrm>
              <a:off x="3552275" y="3156550"/>
              <a:ext cx="122350" cy="174325"/>
            </a:xfrm>
            <a:custGeom>
              <a:avLst/>
              <a:gdLst/>
              <a:ahLst/>
              <a:cxnLst/>
              <a:rect l="l" t="t" r="r" b="b"/>
              <a:pathLst>
                <a:path w="4894" h="6973" extrusionOk="0">
                  <a:moveTo>
                    <a:pt x="639" y="0"/>
                  </a:moveTo>
                  <a:cubicBezTo>
                    <a:pt x="254" y="252"/>
                    <a:pt x="1" y="561"/>
                    <a:pt x="15" y="908"/>
                  </a:cubicBezTo>
                  <a:cubicBezTo>
                    <a:pt x="66" y="2105"/>
                    <a:pt x="468" y="5764"/>
                    <a:pt x="1143" y="6187"/>
                  </a:cubicBezTo>
                  <a:cubicBezTo>
                    <a:pt x="1752" y="6568"/>
                    <a:pt x="3932" y="6972"/>
                    <a:pt x="4595" y="6972"/>
                  </a:cubicBezTo>
                  <a:cubicBezTo>
                    <a:pt x="4666" y="6972"/>
                    <a:pt x="4719" y="6968"/>
                    <a:pt x="4752" y="6958"/>
                  </a:cubicBezTo>
                  <a:cubicBezTo>
                    <a:pt x="4875" y="6921"/>
                    <a:pt x="4894" y="5366"/>
                    <a:pt x="4829" y="4135"/>
                  </a:cubicBezTo>
                  <a:lnTo>
                    <a:pt x="4829" y="4135"/>
                  </a:lnTo>
                  <a:cubicBezTo>
                    <a:pt x="4518" y="4210"/>
                    <a:pt x="4149" y="4244"/>
                    <a:pt x="3771" y="4244"/>
                  </a:cubicBezTo>
                  <a:cubicBezTo>
                    <a:pt x="2923" y="4244"/>
                    <a:pt x="2031" y="4076"/>
                    <a:pt x="1656" y="3841"/>
                  </a:cubicBezTo>
                  <a:cubicBezTo>
                    <a:pt x="1158" y="3531"/>
                    <a:pt x="807" y="1512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42"/>
            <p:cNvSpPr/>
            <p:nvPr/>
          </p:nvSpPr>
          <p:spPr>
            <a:xfrm>
              <a:off x="3540025" y="3157925"/>
              <a:ext cx="43425" cy="94250"/>
            </a:xfrm>
            <a:custGeom>
              <a:avLst/>
              <a:gdLst/>
              <a:ahLst/>
              <a:cxnLst/>
              <a:rect l="l" t="t" r="r" b="b"/>
              <a:pathLst>
                <a:path w="1737" h="3770" extrusionOk="0">
                  <a:moveTo>
                    <a:pt x="662" y="1"/>
                  </a:moveTo>
                  <a:cubicBezTo>
                    <a:pt x="583" y="1"/>
                    <a:pt x="508" y="62"/>
                    <a:pt x="439" y="197"/>
                  </a:cubicBezTo>
                  <a:cubicBezTo>
                    <a:pt x="1" y="1055"/>
                    <a:pt x="708" y="3769"/>
                    <a:pt x="708" y="3769"/>
                  </a:cubicBezTo>
                  <a:lnTo>
                    <a:pt x="1737" y="3750"/>
                  </a:lnTo>
                  <a:cubicBezTo>
                    <a:pt x="1624" y="1803"/>
                    <a:pt x="1090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42"/>
            <p:cNvSpPr/>
            <p:nvPr/>
          </p:nvSpPr>
          <p:spPr>
            <a:xfrm>
              <a:off x="3525750" y="3227850"/>
              <a:ext cx="48600" cy="46775"/>
            </a:xfrm>
            <a:custGeom>
              <a:avLst/>
              <a:gdLst/>
              <a:ahLst/>
              <a:cxnLst/>
              <a:rect l="l" t="t" r="r" b="b"/>
              <a:pathLst>
                <a:path w="1944" h="1871" extrusionOk="0">
                  <a:moveTo>
                    <a:pt x="1011" y="1"/>
                  </a:moveTo>
                  <a:cubicBezTo>
                    <a:pt x="514" y="1"/>
                    <a:pt x="1" y="731"/>
                    <a:pt x="363" y="1114"/>
                  </a:cubicBezTo>
                  <a:cubicBezTo>
                    <a:pt x="709" y="1479"/>
                    <a:pt x="1391" y="1870"/>
                    <a:pt x="1731" y="1870"/>
                  </a:cubicBezTo>
                  <a:cubicBezTo>
                    <a:pt x="1863" y="1870"/>
                    <a:pt x="1943" y="1812"/>
                    <a:pt x="1933" y="1670"/>
                  </a:cubicBezTo>
                  <a:cubicBezTo>
                    <a:pt x="1895" y="1168"/>
                    <a:pt x="1680" y="599"/>
                    <a:pt x="1457" y="267"/>
                  </a:cubicBezTo>
                  <a:cubicBezTo>
                    <a:pt x="1330" y="77"/>
                    <a:pt x="1171" y="1"/>
                    <a:pt x="101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42"/>
            <p:cNvSpPr/>
            <p:nvPr/>
          </p:nvSpPr>
          <p:spPr>
            <a:xfrm>
              <a:off x="3536300" y="3237550"/>
              <a:ext cx="29175" cy="28125"/>
            </a:xfrm>
            <a:custGeom>
              <a:avLst/>
              <a:gdLst/>
              <a:ahLst/>
              <a:cxnLst/>
              <a:rect l="l" t="t" r="r" b="b"/>
              <a:pathLst>
                <a:path w="1167" h="1125" extrusionOk="0">
                  <a:moveTo>
                    <a:pt x="607" y="1"/>
                  </a:moveTo>
                  <a:cubicBezTo>
                    <a:pt x="308" y="1"/>
                    <a:pt x="0" y="440"/>
                    <a:pt x="217" y="670"/>
                  </a:cubicBezTo>
                  <a:cubicBezTo>
                    <a:pt x="425" y="891"/>
                    <a:pt x="835" y="1125"/>
                    <a:pt x="1040" y="1125"/>
                  </a:cubicBezTo>
                  <a:cubicBezTo>
                    <a:pt x="1119" y="1125"/>
                    <a:pt x="1167" y="1090"/>
                    <a:pt x="1160" y="1005"/>
                  </a:cubicBezTo>
                  <a:cubicBezTo>
                    <a:pt x="1138" y="701"/>
                    <a:pt x="1009" y="360"/>
                    <a:pt x="876" y="160"/>
                  </a:cubicBezTo>
                  <a:cubicBezTo>
                    <a:pt x="799" y="46"/>
                    <a:pt x="703" y="1"/>
                    <a:pt x="607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42"/>
            <p:cNvSpPr/>
            <p:nvPr/>
          </p:nvSpPr>
          <p:spPr>
            <a:xfrm>
              <a:off x="3547800" y="3249050"/>
              <a:ext cx="19725" cy="18925"/>
            </a:xfrm>
            <a:custGeom>
              <a:avLst/>
              <a:gdLst/>
              <a:ahLst/>
              <a:cxnLst/>
              <a:rect l="l" t="t" r="r" b="b"/>
              <a:pathLst>
                <a:path w="789" h="757" extrusionOk="0">
                  <a:moveTo>
                    <a:pt x="410" y="1"/>
                  </a:moveTo>
                  <a:cubicBezTo>
                    <a:pt x="209" y="1"/>
                    <a:pt x="1" y="296"/>
                    <a:pt x="150" y="452"/>
                  </a:cubicBezTo>
                  <a:cubicBezTo>
                    <a:pt x="290" y="599"/>
                    <a:pt x="566" y="757"/>
                    <a:pt x="704" y="757"/>
                  </a:cubicBezTo>
                  <a:cubicBezTo>
                    <a:pt x="757" y="757"/>
                    <a:pt x="789" y="734"/>
                    <a:pt x="785" y="677"/>
                  </a:cubicBezTo>
                  <a:cubicBezTo>
                    <a:pt x="769" y="473"/>
                    <a:pt x="681" y="241"/>
                    <a:pt x="591" y="108"/>
                  </a:cubicBezTo>
                  <a:cubicBezTo>
                    <a:pt x="540" y="32"/>
                    <a:pt x="475" y="1"/>
                    <a:pt x="41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42"/>
            <p:cNvSpPr/>
            <p:nvPr/>
          </p:nvSpPr>
          <p:spPr>
            <a:xfrm>
              <a:off x="3645550" y="3201375"/>
              <a:ext cx="12600" cy="21250"/>
            </a:xfrm>
            <a:custGeom>
              <a:avLst/>
              <a:gdLst/>
              <a:ahLst/>
              <a:cxnLst/>
              <a:rect l="l" t="t" r="r" b="b"/>
              <a:pathLst>
                <a:path w="504" h="850" extrusionOk="0">
                  <a:moveTo>
                    <a:pt x="235" y="0"/>
                  </a:moveTo>
                  <a:cubicBezTo>
                    <a:pt x="230" y="0"/>
                    <a:pt x="226" y="0"/>
                    <a:pt x="222" y="1"/>
                  </a:cubicBezTo>
                  <a:cubicBezTo>
                    <a:pt x="92" y="16"/>
                    <a:pt x="0" y="219"/>
                    <a:pt x="16" y="453"/>
                  </a:cubicBezTo>
                  <a:cubicBezTo>
                    <a:pt x="33" y="677"/>
                    <a:pt x="141" y="850"/>
                    <a:pt x="263" y="850"/>
                  </a:cubicBezTo>
                  <a:cubicBezTo>
                    <a:pt x="269" y="850"/>
                    <a:pt x="275" y="849"/>
                    <a:pt x="280" y="848"/>
                  </a:cubicBezTo>
                  <a:cubicBezTo>
                    <a:pt x="411" y="836"/>
                    <a:pt x="503" y="632"/>
                    <a:pt x="486" y="399"/>
                  </a:cubicBezTo>
                  <a:cubicBezTo>
                    <a:pt x="469" y="173"/>
                    <a:pt x="359" y="0"/>
                    <a:pt x="235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42"/>
            <p:cNvSpPr/>
            <p:nvPr/>
          </p:nvSpPr>
          <p:spPr>
            <a:xfrm>
              <a:off x="3629225" y="3205975"/>
              <a:ext cx="32800" cy="56775"/>
            </a:xfrm>
            <a:custGeom>
              <a:avLst/>
              <a:gdLst/>
              <a:ahLst/>
              <a:cxnLst/>
              <a:rect l="l" t="t" r="r" b="b"/>
              <a:pathLst>
                <a:path w="1312" h="2271" extrusionOk="0">
                  <a:moveTo>
                    <a:pt x="44" y="1"/>
                  </a:moveTo>
                  <a:cubicBezTo>
                    <a:pt x="37" y="1"/>
                    <a:pt x="31" y="3"/>
                    <a:pt x="27" y="8"/>
                  </a:cubicBezTo>
                  <a:cubicBezTo>
                    <a:pt x="1" y="32"/>
                    <a:pt x="425" y="2267"/>
                    <a:pt x="425" y="2267"/>
                  </a:cubicBezTo>
                  <a:cubicBezTo>
                    <a:pt x="425" y="2267"/>
                    <a:pt x="518" y="2270"/>
                    <a:pt x="644" y="2270"/>
                  </a:cubicBezTo>
                  <a:cubicBezTo>
                    <a:pt x="907" y="2270"/>
                    <a:pt x="1312" y="2255"/>
                    <a:pt x="1307" y="2162"/>
                  </a:cubicBezTo>
                  <a:cubicBezTo>
                    <a:pt x="1295" y="1894"/>
                    <a:pt x="237" y="1"/>
                    <a:pt x="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42"/>
            <p:cNvSpPr/>
            <p:nvPr/>
          </p:nvSpPr>
          <p:spPr>
            <a:xfrm>
              <a:off x="3632025" y="3207450"/>
              <a:ext cx="33450" cy="56775"/>
            </a:xfrm>
            <a:custGeom>
              <a:avLst/>
              <a:gdLst/>
              <a:ahLst/>
              <a:cxnLst/>
              <a:rect l="l" t="t" r="r" b="b"/>
              <a:pathLst>
                <a:path w="1338" h="2271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400"/>
                    <a:pt x="1136" y="1840"/>
                    <a:pt x="1145" y="2073"/>
                  </a:cubicBezTo>
                  <a:cubicBezTo>
                    <a:pt x="1147" y="2157"/>
                    <a:pt x="784" y="2177"/>
                    <a:pt x="527" y="2177"/>
                  </a:cubicBezTo>
                  <a:cubicBezTo>
                    <a:pt x="468" y="2177"/>
                    <a:pt x="415" y="2176"/>
                    <a:pt x="373" y="2175"/>
                  </a:cubicBezTo>
                  <a:lnTo>
                    <a:pt x="373" y="2175"/>
                  </a:lnTo>
                  <a:cubicBezTo>
                    <a:pt x="382" y="2222"/>
                    <a:pt x="387" y="2249"/>
                    <a:pt x="387" y="2249"/>
                  </a:cubicBezTo>
                  <a:cubicBezTo>
                    <a:pt x="387" y="2249"/>
                    <a:pt x="653" y="2271"/>
                    <a:pt x="903" y="2271"/>
                  </a:cubicBezTo>
                  <a:cubicBezTo>
                    <a:pt x="1127" y="2271"/>
                    <a:pt x="1338" y="2254"/>
                    <a:pt x="1333" y="2189"/>
                  </a:cubicBezTo>
                  <a:cubicBezTo>
                    <a:pt x="1314" y="1925"/>
                    <a:pt x="191" y="44"/>
                    <a:pt x="1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42"/>
            <p:cNvSpPr/>
            <p:nvPr/>
          </p:nvSpPr>
          <p:spPr>
            <a:xfrm>
              <a:off x="3610625" y="3203325"/>
              <a:ext cx="11950" cy="21350"/>
            </a:xfrm>
            <a:custGeom>
              <a:avLst/>
              <a:gdLst/>
              <a:ahLst/>
              <a:cxnLst/>
              <a:rect l="l" t="t" r="r" b="b"/>
              <a:pathLst>
                <a:path w="478" h="854" extrusionOk="0">
                  <a:moveTo>
                    <a:pt x="248" y="0"/>
                  </a:moveTo>
                  <a:cubicBezTo>
                    <a:pt x="247" y="0"/>
                    <a:pt x="246" y="0"/>
                    <a:pt x="245" y="0"/>
                  </a:cubicBezTo>
                  <a:cubicBezTo>
                    <a:pt x="113" y="5"/>
                    <a:pt x="8" y="199"/>
                    <a:pt x="3" y="434"/>
                  </a:cubicBezTo>
                  <a:cubicBezTo>
                    <a:pt x="1" y="666"/>
                    <a:pt x="102" y="854"/>
                    <a:pt x="230" y="854"/>
                  </a:cubicBezTo>
                  <a:cubicBezTo>
                    <a:pt x="232" y="854"/>
                    <a:pt x="233" y="854"/>
                    <a:pt x="235" y="854"/>
                  </a:cubicBezTo>
                  <a:cubicBezTo>
                    <a:pt x="367" y="848"/>
                    <a:pt x="475" y="654"/>
                    <a:pt x="476" y="420"/>
                  </a:cubicBezTo>
                  <a:cubicBezTo>
                    <a:pt x="478" y="186"/>
                    <a:pt x="377" y="0"/>
                    <a:pt x="248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42"/>
            <p:cNvSpPr/>
            <p:nvPr/>
          </p:nvSpPr>
          <p:spPr>
            <a:xfrm>
              <a:off x="3588600" y="3169725"/>
              <a:ext cx="44900" cy="26300"/>
            </a:xfrm>
            <a:custGeom>
              <a:avLst/>
              <a:gdLst/>
              <a:ahLst/>
              <a:cxnLst/>
              <a:rect l="l" t="t" r="r" b="b"/>
              <a:pathLst>
                <a:path w="1796" h="1052" extrusionOk="0">
                  <a:moveTo>
                    <a:pt x="1452" y="0"/>
                  </a:moveTo>
                  <a:cubicBezTo>
                    <a:pt x="1201" y="0"/>
                    <a:pt x="389" y="443"/>
                    <a:pt x="202" y="584"/>
                  </a:cubicBezTo>
                  <a:cubicBezTo>
                    <a:pt x="1" y="735"/>
                    <a:pt x="77" y="887"/>
                    <a:pt x="195" y="1020"/>
                  </a:cubicBezTo>
                  <a:cubicBezTo>
                    <a:pt x="215" y="1042"/>
                    <a:pt x="265" y="1052"/>
                    <a:pt x="336" y="1052"/>
                  </a:cubicBezTo>
                  <a:cubicBezTo>
                    <a:pt x="691" y="1052"/>
                    <a:pt x="1559" y="799"/>
                    <a:pt x="1711" y="509"/>
                  </a:cubicBezTo>
                  <a:cubicBezTo>
                    <a:pt x="1795" y="350"/>
                    <a:pt x="1668" y="94"/>
                    <a:pt x="1501" y="9"/>
                  </a:cubicBezTo>
                  <a:cubicBezTo>
                    <a:pt x="1489" y="3"/>
                    <a:pt x="1472" y="0"/>
                    <a:pt x="1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42"/>
            <p:cNvSpPr/>
            <p:nvPr/>
          </p:nvSpPr>
          <p:spPr>
            <a:xfrm>
              <a:off x="3643025" y="3168550"/>
              <a:ext cx="28725" cy="20200"/>
            </a:xfrm>
            <a:custGeom>
              <a:avLst/>
              <a:gdLst/>
              <a:ahLst/>
              <a:cxnLst/>
              <a:rect l="l" t="t" r="r" b="b"/>
              <a:pathLst>
                <a:path w="1149" h="808" extrusionOk="0">
                  <a:moveTo>
                    <a:pt x="225" y="1"/>
                  </a:moveTo>
                  <a:cubicBezTo>
                    <a:pt x="210" y="1"/>
                    <a:pt x="198" y="3"/>
                    <a:pt x="187" y="7"/>
                  </a:cubicBezTo>
                  <a:cubicBezTo>
                    <a:pt x="48" y="68"/>
                    <a:pt x="1" y="318"/>
                    <a:pt x="29" y="439"/>
                  </a:cubicBezTo>
                  <a:cubicBezTo>
                    <a:pt x="79" y="651"/>
                    <a:pt x="570" y="807"/>
                    <a:pt x="817" y="807"/>
                  </a:cubicBezTo>
                  <a:cubicBezTo>
                    <a:pt x="876" y="807"/>
                    <a:pt x="921" y="798"/>
                    <a:pt x="943" y="779"/>
                  </a:cubicBezTo>
                  <a:cubicBezTo>
                    <a:pt x="1061" y="679"/>
                    <a:pt x="1149" y="565"/>
                    <a:pt x="1030" y="450"/>
                  </a:cubicBezTo>
                  <a:cubicBezTo>
                    <a:pt x="920" y="342"/>
                    <a:pt x="411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42"/>
            <p:cNvSpPr/>
            <p:nvPr/>
          </p:nvSpPr>
          <p:spPr>
            <a:xfrm>
              <a:off x="3616225" y="3272125"/>
              <a:ext cx="45325" cy="24300"/>
            </a:xfrm>
            <a:custGeom>
              <a:avLst/>
              <a:gdLst/>
              <a:ahLst/>
              <a:cxnLst/>
              <a:rect l="l" t="t" r="r" b="b"/>
              <a:pathLst>
                <a:path w="1813" h="972" extrusionOk="0">
                  <a:moveTo>
                    <a:pt x="1813" y="0"/>
                  </a:moveTo>
                  <a:cubicBezTo>
                    <a:pt x="1678" y="48"/>
                    <a:pt x="1293" y="61"/>
                    <a:pt x="913" y="61"/>
                  </a:cubicBezTo>
                  <a:cubicBezTo>
                    <a:pt x="454" y="61"/>
                    <a:pt x="1" y="42"/>
                    <a:pt x="1" y="42"/>
                  </a:cubicBezTo>
                  <a:lnTo>
                    <a:pt x="1" y="42"/>
                  </a:lnTo>
                  <a:cubicBezTo>
                    <a:pt x="1" y="42"/>
                    <a:pt x="143" y="852"/>
                    <a:pt x="416" y="923"/>
                  </a:cubicBezTo>
                  <a:cubicBezTo>
                    <a:pt x="538" y="953"/>
                    <a:pt x="743" y="972"/>
                    <a:pt x="955" y="972"/>
                  </a:cubicBezTo>
                  <a:cubicBezTo>
                    <a:pt x="1258" y="972"/>
                    <a:pt x="1572" y="935"/>
                    <a:pt x="1675" y="845"/>
                  </a:cubicBezTo>
                  <a:cubicBezTo>
                    <a:pt x="1688" y="834"/>
                    <a:pt x="1803" y="14"/>
                    <a:pt x="1813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42"/>
            <p:cNvSpPr/>
            <p:nvPr/>
          </p:nvSpPr>
          <p:spPr>
            <a:xfrm>
              <a:off x="3636525" y="3299475"/>
              <a:ext cx="10775" cy="4250"/>
            </a:xfrm>
            <a:custGeom>
              <a:avLst/>
              <a:gdLst/>
              <a:ahLst/>
              <a:cxnLst/>
              <a:rect l="l" t="t" r="r" b="b"/>
              <a:pathLst>
                <a:path w="431" h="170" extrusionOk="0">
                  <a:moveTo>
                    <a:pt x="268" y="1"/>
                  </a:moveTo>
                  <a:cubicBezTo>
                    <a:pt x="249" y="1"/>
                    <a:pt x="229" y="2"/>
                    <a:pt x="209" y="4"/>
                  </a:cubicBezTo>
                  <a:cubicBezTo>
                    <a:pt x="93" y="17"/>
                    <a:pt x="1" y="63"/>
                    <a:pt x="6" y="109"/>
                  </a:cubicBezTo>
                  <a:cubicBezTo>
                    <a:pt x="9" y="146"/>
                    <a:pt x="77" y="169"/>
                    <a:pt x="167" y="169"/>
                  </a:cubicBezTo>
                  <a:cubicBezTo>
                    <a:pt x="185" y="169"/>
                    <a:pt x="204" y="168"/>
                    <a:pt x="223" y="166"/>
                  </a:cubicBezTo>
                  <a:cubicBezTo>
                    <a:pt x="338" y="153"/>
                    <a:pt x="430" y="106"/>
                    <a:pt x="426" y="61"/>
                  </a:cubicBezTo>
                  <a:cubicBezTo>
                    <a:pt x="424" y="25"/>
                    <a:pt x="357" y="1"/>
                    <a:pt x="268" y="1"/>
                  </a:cubicBezTo>
                  <a:close/>
                </a:path>
              </a:pathLst>
            </a:custGeom>
            <a:solidFill>
              <a:srgbClr val="BC5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42"/>
            <p:cNvSpPr/>
            <p:nvPr/>
          </p:nvSpPr>
          <p:spPr>
            <a:xfrm>
              <a:off x="3617800" y="3273725"/>
              <a:ext cx="39025" cy="12075"/>
            </a:xfrm>
            <a:custGeom>
              <a:avLst/>
              <a:gdLst/>
              <a:ahLst/>
              <a:cxnLst/>
              <a:rect l="l" t="t" r="r" b="b"/>
              <a:pathLst>
                <a:path w="1561" h="483" extrusionOk="0">
                  <a:moveTo>
                    <a:pt x="1560" y="1"/>
                  </a:moveTo>
                  <a:lnTo>
                    <a:pt x="1560" y="1"/>
                  </a:lnTo>
                  <a:cubicBezTo>
                    <a:pt x="1442" y="42"/>
                    <a:pt x="1103" y="54"/>
                    <a:pt x="771" y="54"/>
                  </a:cubicBezTo>
                  <a:cubicBezTo>
                    <a:pt x="381" y="54"/>
                    <a:pt x="1" y="38"/>
                    <a:pt x="1" y="38"/>
                  </a:cubicBezTo>
                  <a:lnTo>
                    <a:pt x="1" y="38"/>
                  </a:lnTo>
                  <a:cubicBezTo>
                    <a:pt x="1" y="38"/>
                    <a:pt x="38" y="245"/>
                    <a:pt x="109" y="443"/>
                  </a:cubicBezTo>
                  <a:lnTo>
                    <a:pt x="110" y="443"/>
                  </a:lnTo>
                  <a:cubicBezTo>
                    <a:pt x="238" y="468"/>
                    <a:pt x="448" y="482"/>
                    <a:pt x="675" y="482"/>
                  </a:cubicBezTo>
                  <a:cubicBezTo>
                    <a:pt x="960" y="482"/>
                    <a:pt x="1273" y="460"/>
                    <a:pt x="1492" y="412"/>
                  </a:cubicBezTo>
                  <a:cubicBezTo>
                    <a:pt x="1521" y="219"/>
                    <a:pt x="1554" y="6"/>
                    <a:pt x="1560" y="1"/>
                  </a:cubicBezTo>
                  <a:close/>
                </a:path>
              </a:pathLst>
            </a:custGeom>
            <a:solidFill>
              <a:srgbClr val="FFF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3" name="Google Shape;9513;p42"/>
          <p:cNvGrpSpPr/>
          <p:nvPr/>
        </p:nvGrpSpPr>
        <p:grpSpPr>
          <a:xfrm>
            <a:off x="6822637" y="2796940"/>
            <a:ext cx="1053307" cy="1806721"/>
            <a:chOff x="3957600" y="3059150"/>
            <a:chExt cx="712175" cy="1221500"/>
          </a:xfrm>
        </p:grpSpPr>
        <p:sp>
          <p:nvSpPr>
            <p:cNvPr id="9514" name="Google Shape;9514;p42"/>
            <p:cNvSpPr/>
            <p:nvPr/>
          </p:nvSpPr>
          <p:spPr>
            <a:xfrm>
              <a:off x="3957600" y="3059150"/>
              <a:ext cx="712175" cy="1221500"/>
            </a:xfrm>
            <a:custGeom>
              <a:avLst/>
              <a:gdLst/>
              <a:ahLst/>
              <a:cxnLst/>
              <a:rect l="l" t="t" r="r" b="b"/>
              <a:pathLst>
                <a:path w="28487" h="48860" extrusionOk="0">
                  <a:moveTo>
                    <a:pt x="11583" y="1"/>
                  </a:moveTo>
                  <a:cubicBezTo>
                    <a:pt x="10858" y="1"/>
                    <a:pt x="10122" y="133"/>
                    <a:pt x="9395" y="393"/>
                  </a:cubicBezTo>
                  <a:cubicBezTo>
                    <a:pt x="7826" y="958"/>
                    <a:pt x="7120" y="1931"/>
                    <a:pt x="6802" y="2721"/>
                  </a:cubicBezTo>
                  <a:cubicBezTo>
                    <a:pt x="6745" y="2781"/>
                    <a:pt x="6690" y="2842"/>
                    <a:pt x="6637" y="2903"/>
                  </a:cubicBezTo>
                  <a:cubicBezTo>
                    <a:pt x="5608" y="4098"/>
                    <a:pt x="5713" y="5098"/>
                    <a:pt x="5985" y="5727"/>
                  </a:cubicBezTo>
                  <a:cubicBezTo>
                    <a:pt x="6116" y="6032"/>
                    <a:pt x="6310" y="6296"/>
                    <a:pt x="6554" y="6510"/>
                  </a:cubicBezTo>
                  <a:cubicBezTo>
                    <a:pt x="7034" y="9141"/>
                    <a:pt x="7387" y="12287"/>
                    <a:pt x="7091" y="14107"/>
                  </a:cubicBezTo>
                  <a:cubicBezTo>
                    <a:pt x="7075" y="14202"/>
                    <a:pt x="7067" y="14299"/>
                    <a:pt x="7064" y="14393"/>
                  </a:cubicBezTo>
                  <a:cubicBezTo>
                    <a:pt x="6912" y="14731"/>
                    <a:pt x="6777" y="15042"/>
                    <a:pt x="6667" y="15300"/>
                  </a:cubicBezTo>
                  <a:cubicBezTo>
                    <a:pt x="6445" y="15486"/>
                    <a:pt x="6249" y="15701"/>
                    <a:pt x="6091" y="15940"/>
                  </a:cubicBezTo>
                  <a:lnTo>
                    <a:pt x="6071" y="15968"/>
                  </a:lnTo>
                  <a:lnTo>
                    <a:pt x="6058" y="15990"/>
                  </a:lnTo>
                  <a:cubicBezTo>
                    <a:pt x="5960" y="16147"/>
                    <a:pt x="5877" y="16315"/>
                    <a:pt x="5811" y="16491"/>
                  </a:cubicBezTo>
                  <a:lnTo>
                    <a:pt x="5768" y="16609"/>
                  </a:lnTo>
                  <a:cubicBezTo>
                    <a:pt x="5595" y="16785"/>
                    <a:pt x="5407" y="16976"/>
                    <a:pt x="5202" y="17188"/>
                  </a:cubicBezTo>
                  <a:lnTo>
                    <a:pt x="3015" y="18801"/>
                  </a:lnTo>
                  <a:cubicBezTo>
                    <a:pt x="2953" y="18796"/>
                    <a:pt x="2890" y="18792"/>
                    <a:pt x="2823" y="18792"/>
                  </a:cubicBezTo>
                  <a:cubicBezTo>
                    <a:pt x="2174" y="18792"/>
                    <a:pt x="1568" y="19105"/>
                    <a:pt x="1207" y="19624"/>
                  </a:cubicBezTo>
                  <a:lnTo>
                    <a:pt x="717" y="20344"/>
                  </a:lnTo>
                  <a:lnTo>
                    <a:pt x="718" y="20353"/>
                  </a:lnTo>
                  <a:cubicBezTo>
                    <a:pt x="405" y="20651"/>
                    <a:pt x="190" y="21038"/>
                    <a:pt x="142" y="21564"/>
                  </a:cubicBezTo>
                  <a:cubicBezTo>
                    <a:pt x="0" y="23147"/>
                    <a:pt x="1313" y="24860"/>
                    <a:pt x="2763" y="24860"/>
                  </a:cubicBezTo>
                  <a:cubicBezTo>
                    <a:pt x="3269" y="24860"/>
                    <a:pt x="3791" y="24652"/>
                    <a:pt x="4275" y="24156"/>
                  </a:cubicBezTo>
                  <a:cubicBezTo>
                    <a:pt x="4689" y="23734"/>
                    <a:pt x="5163" y="22945"/>
                    <a:pt x="5841" y="22945"/>
                  </a:cubicBezTo>
                  <a:cubicBezTo>
                    <a:pt x="5639" y="22978"/>
                    <a:pt x="5307" y="25487"/>
                    <a:pt x="5256" y="25774"/>
                  </a:cubicBezTo>
                  <a:cubicBezTo>
                    <a:pt x="4062" y="32649"/>
                    <a:pt x="4454" y="39927"/>
                    <a:pt x="5206" y="46833"/>
                  </a:cubicBezTo>
                  <a:cubicBezTo>
                    <a:pt x="5255" y="47282"/>
                    <a:pt x="5312" y="47744"/>
                    <a:pt x="5536" y="48137"/>
                  </a:cubicBezTo>
                  <a:cubicBezTo>
                    <a:pt x="5882" y="48739"/>
                    <a:pt x="6749" y="48859"/>
                    <a:pt x="7602" y="48859"/>
                  </a:cubicBezTo>
                  <a:cubicBezTo>
                    <a:pt x="8160" y="48859"/>
                    <a:pt x="8711" y="48808"/>
                    <a:pt x="9105" y="48808"/>
                  </a:cubicBezTo>
                  <a:cubicBezTo>
                    <a:pt x="9109" y="48808"/>
                    <a:pt x="9113" y="48808"/>
                    <a:pt x="9117" y="48808"/>
                  </a:cubicBezTo>
                  <a:lnTo>
                    <a:pt x="14706" y="48823"/>
                  </a:lnTo>
                  <a:cubicBezTo>
                    <a:pt x="18429" y="48833"/>
                    <a:pt x="22154" y="48845"/>
                    <a:pt x="25875" y="48855"/>
                  </a:cubicBezTo>
                  <a:cubicBezTo>
                    <a:pt x="26261" y="48858"/>
                    <a:pt x="26647" y="48858"/>
                    <a:pt x="27034" y="48859"/>
                  </a:cubicBezTo>
                  <a:cubicBezTo>
                    <a:pt x="27939" y="48859"/>
                    <a:pt x="28486" y="47859"/>
                    <a:pt x="27999" y="47098"/>
                  </a:cubicBezTo>
                  <a:lnTo>
                    <a:pt x="27264" y="45944"/>
                  </a:lnTo>
                  <a:cubicBezTo>
                    <a:pt x="25630" y="43383"/>
                    <a:pt x="21264" y="36037"/>
                    <a:pt x="20721" y="32893"/>
                  </a:cubicBezTo>
                  <a:cubicBezTo>
                    <a:pt x="19879" y="28009"/>
                    <a:pt x="18724" y="24645"/>
                    <a:pt x="17782" y="22505"/>
                  </a:cubicBezTo>
                  <a:lnTo>
                    <a:pt x="18938" y="21333"/>
                  </a:lnTo>
                  <a:cubicBezTo>
                    <a:pt x="19413" y="20848"/>
                    <a:pt x="19492" y="20100"/>
                    <a:pt x="19126" y="19529"/>
                  </a:cubicBezTo>
                  <a:cubicBezTo>
                    <a:pt x="19320" y="19114"/>
                    <a:pt x="19497" y="18699"/>
                    <a:pt x="19649" y="18305"/>
                  </a:cubicBezTo>
                  <a:cubicBezTo>
                    <a:pt x="19967" y="17993"/>
                    <a:pt x="20208" y="17612"/>
                    <a:pt x="20352" y="17184"/>
                  </a:cubicBezTo>
                  <a:cubicBezTo>
                    <a:pt x="20452" y="16887"/>
                    <a:pt x="20498" y="16599"/>
                    <a:pt x="20497" y="16303"/>
                  </a:cubicBezTo>
                  <a:cubicBezTo>
                    <a:pt x="20495" y="16128"/>
                    <a:pt x="20475" y="15955"/>
                    <a:pt x="20439" y="15784"/>
                  </a:cubicBezTo>
                  <a:cubicBezTo>
                    <a:pt x="20428" y="15728"/>
                    <a:pt x="20415" y="15671"/>
                    <a:pt x="20399" y="15615"/>
                  </a:cubicBezTo>
                  <a:lnTo>
                    <a:pt x="20395" y="15593"/>
                  </a:lnTo>
                  <a:cubicBezTo>
                    <a:pt x="20360" y="15474"/>
                    <a:pt x="20319" y="15358"/>
                    <a:pt x="20276" y="15263"/>
                  </a:cubicBezTo>
                  <a:cubicBezTo>
                    <a:pt x="20136" y="14938"/>
                    <a:pt x="19929" y="14639"/>
                    <a:pt x="19676" y="14393"/>
                  </a:cubicBezTo>
                  <a:cubicBezTo>
                    <a:pt x="19620" y="14332"/>
                    <a:pt x="19543" y="14241"/>
                    <a:pt x="19445" y="14128"/>
                  </a:cubicBezTo>
                  <a:cubicBezTo>
                    <a:pt x="19181" y="13820"/>
                    <a:pt x="18807" y="13388"/>
                    <a:pt x="18363" y="12900"/>
                  </a:cubicBezTo>
                  <a:cubicBezTo>
                    <a:pt x="18305" y="12751"/>
                    <a:pt x="18234" y="12610"/>
                    <a:pt x="18149" y="12474"/>
                  </a:cubicBezTo>
                  <a:cubicBezTo>
                    <a:pt x="17255" y="11038"/>
                    <a:pt x="16923" y="8546"/>
                    <a:pt x="16654" y="6542"/>
                  </a:cubicBezTo>
                  <a:cubicBezTo>
                    <a:pt x="16568" y="5892"/>
                    <a:pt x="16488" y="5292"/>
                    <a:pt x="16393" y="4757"/>
                  </a:cubicBezTo>
                  <a:cubicBezTo>
                    <a:pt x="16598" y="4381"/>
                    <a:pt x="16705" y="3957"/>
                    <a:pt x="16689" y="3514"/>
                  </a:cubicBezTo>
                  <a:cubicBezTo>
                    <a:pt x="16652" y="2501"/>
                    <a:pt x="15979" y="1639"/>
                    <a:pt x="14979" y="1326"/>
                  </a:cubicBezTo>
                  <a:cubicBezTo>
                    <a:pt x="14176" y="484"/>
                    <a:pt x="12967" y="1"/>
                    <a:pt x="1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42"/>
            <p:cNvSpPr/>
            <p:nvPr/>
          </p:nvSpPr>
          <p:spPr>
            <a:xfrm>
              <a:off x="4157750" y="3106575"/>
              <a:ext cx="151725" cy="65650"/>
            </a:xfrm>
            <a:custGeom>
              <a:avLst/>
              <a:gdLst/>
              <a:ahLst/>
              <a:cxnLst/>
              <a:rect l="l" t="t" r="r" b="b"/>
              <a:pathLst>
                <a:path w="6069" h="2626" extrusionOk="0">
                  <a:moveTo>
                    <a:pt x="3582" y="0"/>
                  </a:moveTo>
                  <a:cubicBezTo>
                    <a:pt x="3096" y="0"/>
                    <a:pt x="2568" y="90"/>
                    <a:pt x="2030" y="284"/>
                  </a:cubicBezTo>
                  <a:cubicBezTo>
                    <a:pt x="1" y="1014"/>
                    <a:pt x="471" y="2626"/>
                    <a:pt x="471" y="2626"/>
                  </a:cubicBezTo>
                  <a:lnTo>
                    <a:pt x="6069" y="1744"/>
                  </a:lnTo>
                  <a:cubicBezTo>
                    <a:pt x="5968" y="688"/>
                    <a:pt x="4931" y="0"/>
                    <a:pt x="3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42"/>
            <p:cNvSpPr/>
            <p:nvPr/>
          </p:nvSpPr>
          <p:spPr>
            <a:xfrm>
              <a:off x="4141775" y="3129550"/>
              <a:ext cx="192275" cy="60250"/>
            </a:xfrm>
            <a:custGeom>
              <a:avLst/>
              <a:gdLst/>
              <a:ahLst/>
              <a:cxnLst/>
              <a:rect l="l" t="t" r="r" b="b"/>
              <a:pathLst>
                <a:path w="7691" h="2410" extrusionOk="0">
                  <a:moveTo>
                    <a:pt x="4491" y="1"/>
                  </a:moveTo>
                  <a:cubicBezTo>
                    <a:pt x="3146" y="1"/>
                    <a:pt x="1610" y="280"/>
                    <a:pt x="707" y="1326"/>
                  </a:cubicBezTo>
                  <a:cubicBezTo>
                    <a:pt x="1" y="2146"/>
                    <a:pt x="429" y="2410"/>
                    <a:pt x="934" y="2410"/>
                  </a:cubicBezTo>
                  <a:cubicBezTo>
                    <a:pt x="1176" y="2410"/>
                    <a:pt x="1435" y="2350"/>
                    <a:pt x="1597" y="2262"/>
                  </a:cubicBezTo>
                  <a:lnTo>
                    <a:pt x="6481" y="1463"/>
                  </a:lnTo>
                  <a:cubicBezTo>
                    <a:pt x="7531" y="1418"/>
                    <a:pt x="7691" y="527"/>
                    <a:pt x="7051" y="322"/>
                  </a:cubicBezTo>
                  <a:cubicBezTo>
                    <a:pt x="6749" y="225"/>
                    <a:pt x="5697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42"/>
            <p:cNvSpPr/>
            <p:nvPr/>
          </p:nvSpPr>
          <p:spPr>
            <a:xfrm>
              <a:off x="4161600" y="3144825"/>
              <a:ext cx="60550" cy="39550"/>
            </a:xfrm>
            <a:custGeom>
              <a:avLst/>
              <a:gdLst/>
              <a:ahLst/>
              <a:cxnLst/>
              <a:rect l="l" t="t" r="r" b="b"/>
              <a:pathLst>
                <a:path w="2422" h="1582" extrusionOk="0">
                  <a:moveTo>
                    <a:pt x="817" y="1"/>
                  </a:moveTo>
                  <a:cubicBezTo>
                    <a:pt x="515" y="166"/>
                    <a:pt x="238" y="370"/>
                    <a:pt x="0" y="623"/>
                  </a:cubicBezTo>
                  <a:cubicBezTo>
                    <a:pt x="196" y="813"/>
                    <a:pt x="426" y="1010"/>
                    <a:pt x="684" y="1202"/>
                  </a:cubicBezTo>
                  <a:cubicBezTo>
                    <a:pt x="871" y="1344"/>
                    <a:pt x="1058" y="1469"/>
                    <a:pt x="1238" y="1582"/>
                  </a:cubicBezTo>
                  <a:lnTo>
                    <a:pt x="2422" y="1388"/>
                  </a:lnTo>
                  <a:cubicBezTo>
                    <a:pt x="2183" y="1079"/>
                    <a:pt x="1797" y="706"/>
                    <a:pt x="1322" y="350"/>
                  </a:cubicBezTo>
                  <a:cubicBezTo>
                    <a:pt x="1150" y="221"/>
                    <a:pt x="982" y="104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42"/>
            <p:cNvSpPr/>
            <p:nvPr/>
          </p:nvSpPr>
          <p:spPr>
            <a:xfrm>
              <a:off x="4210450" y="3129950"/>
              <a:ext cx="60750" cy="44900"/>
            </a:xfrm>
            <a:custGeom>
              <a:avLst/>
              <a:gdLst/>
              <a:ahLst/>
              <a:cxnLst/>
              <a:rect l="l" t="t" r="r" b="b"/>
              <a:pathLst>
                <a:path w="2430" h="1796" extrusionOk="0">
                  <a:moveTo>
                    <a:pt x="1202" y="1"/>
                  </a:moveTo>
                  <a:cubicBezTo>
                    <a:pt x="803" y="24"/>
                    <a:pt x="396" y="79"/>
                    <a:pt x="1" y="172"/>
                  </a:cubicBezTo>
                  <a:cubicBezTo>
                    <a:pt x="172" y="416"/>
                    <a:pt x="389" y="682"/>
                    <a:pt x="639" y="945"/>
                  </a:cubicBezTo>
                  <a:cubicBezTo>
                    <a:pt x="971" y="1297"/>
                    <a:pt x="1308" y="1590"/>
                    <a:pt x="1603" y="1796"/>
                  </a:cubicBezTo>
                  <a:lnTo>
                    <a:pt x="2429" y="1661"/>
                  </a:lnTo>
                  <a:cubicBezTo>
                    <a:pt x="2293" y="1294"/>
                    <a:pt x="1921" y="754"/>
                    <a:pt x="1413" y="215"/>
                  </a:cubicBezTo>
                  <a:cubicBezTo>
                    <a:pt x="1343" y="139"/>
                    <a:pt x="1272" y="69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42"/>
            <p:cNvSpPr/>
            <p:nvPr/>
          </p:nvSpPr>
          <p:spPr>
            <a:xfrm>
              <a:off x="4261100" y="3129650"/>
              <a:ext cx="49025" cy="39375"/>
            </a:xfrm>
            <a:custGeom>
              <a:avLst/>
              <a:gdLst/>
              <a:ahLst/>
              <a:cxnLst/>
              <a:rect l="l" t="t" r="r" b="b"/>
              <a:pathLst>
                <a:path w="1961" h="1575" extrusionOk="0">
                  <a:moveTo>
                    <a:pt x="1" y="0"/>
                  </a:moveTo>
                  <a:cubicBezTo>
                    <a:pt x="122" y="264"/>
                    <a:pt x="280" y="553"/>
                    <a:pt x="469" y="848"/>
                  </a:cubicBezTo>
                  <a:cubicBezTo>
                    <a:pt x="642" y="1119"/>
                    <a:pt x="823" y="1365"/>
                    <a:pt x="998" y="1575"/>
                  </a:cubicBezTo>
                  <a:lnTo>
                    <a:pt x="1709" y="1459"/>
                  </a:lnTo>
                  <a:cubicBezTo>
                    <a:pt x="1801" y="1456"/>
                    <a:pt x="1883" y="1443"/>
                    <a:pt x="1961" y="1427"/>
                  </a:cubicBezTo>
                  <a:cubicBezTo>
                    <a:pt x="1833" y="1089"/>
                    <a:pt x="1630" y="688"/>
                    <a:pt x="1366" y="274"/>
                  </a:cubicBezTo>
                  <a:cubicBezTo>
                    <a:pt x="1330" y="217"/>
                    <a:pt x="1293" y="162"/>
                    <a:pt x="1257" y="108"/>
                  </a:cubicBezTo>
                  <a:cubicBezTo>
                    <a:pt x="892" y="56"/>
                    <a:pt x="462" y="1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42"/>
            <p:cNvSpPr/>
            <p:nvPr/>
          </p:nvSpPr>
          <p:spPr>
            <a:xfrm>
              <a:off x="4161750" y="3150000"/>
              <a:ext cx="226550" cy="323000"/>
            </a:xfrm>
            <a:custGeom>
              <a:avLst/>
              <a:gdLst/>
              <a:ahLst/>
              <a:cxnLst/>
              <a:rect l="l" t="t" r="r" b="b"/>
              <a:pathLst>
                <a:path w="9062" h="12920" extrusionOk="0">
                  <a:moveTo>
                    <a:pt x="4232" y="0"/>
                  </a:moveTo>
                  <a:cubicBezTo>
                    <a:pt x="2792" y="0"/>
                    <a:pt x="848" y="210"/>
                    <a:pt x="0" y="1239"/>
                  </a:cubicBezTo>
                  <a:cubicBezTo>
                    <a:pt x="0" y="1239"/>
                    <a:pt x="1345" y="7400"/>
                    <a:pt x="799" y="10780"/>
                  </a:cubicBezTo>
                  <a:cubicBezTo>
                    <a:pt x="703" y="11368"/>
                    <a:pt x="2302" y="12920"/>
                    <a:pt x="4356" y="12920"/>
                  </a:cubicBezTo>
                  <a:cubicBezTo>
                    <a:pt x="4544" y="12920"/>
                    <a:pt x="4735" y="12907"/>
                    <a:pt x="4929" y="12879"/>
                  </a:cubicBezTo>
                  <a:cubicBezTo>
                    <a:pt x="6283" y="12685"/>
                    <a:pt x="9062" y="10948"/>
                    <a:pt x="8373" y="9843"/>
                  </a:cubicBezTo>
                  <a:cubicBezTo>
                    <a:pt x="6550" y="6917"/>
                    <a:pt x="6738" y="1415"/>
                    <a:pt x="5971" y="99"/>
                  </a:cubicBezTo>
                  <a:cubicBezTo>
                    <a:pt x="5971" y="99"/>
                    <a:pt x="5220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42"/>
            <p:cNvSpPr/>
            <p:nvPr/>
          </p:nvSpPr>
          <p:spPr>
            <a:xfrm>
              <a:off x="4224500" y="3149725"/>
              <a:ext cx="163800" cy="323250"/>
            </a:xfrm>
            <a:custGeom>
              <a:avLst/>
              <a:gdLst/>
              <a:ahLst/>
              <a:cxnLst/>
              <a:rect l="l" t="t" r="r" b="b"/>
              <a:pathLst>
                <a:path w="6552" h="12930" extrusionOk="0">
                  <a:moveTo>
                    <a:pt x="1838" y="0"/>
                  </a:moveTo>
                  <a:cubicBezTo>
                    <a:pt x="1775" y="0"/>
                    <a:pt x="1710" y="1"/>
                    <a:pt x="1643" y="2"/>
                  </a:cubicBezTo>
                  <a:cubicBezTo>
                    <a:pt x="2935" y="828"/>
                    <a:pt x="3399" y="3607"/>
                    <a:pt x="3399" y="5464"/>
                  </a:cubicBezTo>
                  <a:cubicBezTo>
                    <a:pt x="3399" y="8917"/>
                    <a:pt x="1294" y="11347"/>
                    <a:pt x="1" y="12509"/>
                  </a:cubicBezTo>
                  <a:cubicBezTo>
                    <a:pt x="536" y="12758"/>
                    <a:pt x="1166" y="12929"/>
                    <a:pt x="1847" y="12929"/>
                  </a:cubicBezTo>
                  <a:cubicBezTo>
                    <a:pt x="2034" y="12929"/>
                    <a:pt x="2225" y="12916"/>
                    <a:pt x="2419" y="12889"/>
                  </a:cubicBezTo>
                  <a:cubicBezTo>
                    <a:pt x="3773" y="12695"/>
                    <a:pt x="6552" y="10957"/>
                    <a:pt x="5863" y="9852"/>
                  </a:cubicBezTo>
                  <a:cubicBezTo>
                    <a:pt x="4041" y="6927"/>
                    <a:pt x="4228" y="1424"/>
                    <a:pt x="3461" y="108"/>
                  </a:cubicBezTo>
                  <a:cubicBezTo>
                    <a:pt x="3461" y="108"/>
                    <a:pt x="2823" y="0"/>
                    <a:pt x="183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42"/>
            <p:cNvSpPr/>
            <p:nvPr/>
          </p:nvSpPr>
          <p:spPr>
            <a:xfrm>
              <a:off x="4181000" y="3172600"/>
              <a:ext cx="140175" cy="296875"/>
            </a:xfrm>
            <a:custGeom>
              <a:avLst/>
              <a:gdLst/>
              <a:ahLst/>
              <a:cxnLst/>
              <a:rect l="l" t="t" r="r" b="b"/>
              <a:pathLst>
                <a:path w="5607" h="11875" extrusionOk="0">
                  <a:moveTo>
                    <a:pt x="1658" y="1"/>
                  </a:moveTo>
                  <a:cubicBezTo>
                    <a:pt x="974" y="1"/>
                    <a:pt x="329" y="261"/>
                    <a:pt x="166" y="1407"/>
                  </a:cubicBezTo>
                  <a:cubicBezTo>
                    <a:pt x="0" y="2560"/>
                    <a:pt x="1265" y="6845"/>
                    <a:pt x="1424" y="7825"/>
                  </a:cubicBezTo>
                  <a:cubicBezTo>
                    <a:pt x="2498" y="9548"/>
                    <a:pt x="3468" y="11005"/>
                    <a:pt x="3561" y="11874"/>
                  </a:cubicBezTo>
                  <a:cubicBezTo>
                    <a:pt x="3561" y="11874"/>
                    <a:pt x="3764" y="10305"/>
                    <a:pt x="4152" y="9978"/>
                  </a:cubicBezTo>
                  <a:cubicBezTo>
                    <a:pt x="4834" y="9397"/>
                    <a:pt x="5301" y="8638"/>
                    <a:pt x="5606" y="7793"/>
                  </a:cubicBezTo>
                  <a:cubicBezTo>
                    <a:pt x="5587" y="7647"/>
                    <a:pt x="5567" y="7502"/>
                    <a:pt x="5544" y="7355"/>
                  </a:cubicBezTo>
                  <a:cubicBezTo>
                    <a:pt x="5081" y="4542"/>
                    <a:pt x="4447" y="172"/>
                    <a:pt x="3341" y="172"/>
                  </a:cubicBezTo>
                  <a:cubicBezTo>
                    <a:pt x="3324" y="172"/>
                    <a:pt x="3308" y="173"/>
                    <a:pt x="3291" y="175"/>
                  </a:cubicBezTo>
                  <a:cubicBezTo>
                    <a:pt x="3259" y="178"/>
                    <a:pt x="3225" y="180"/>
                    <a:pt x="3189" y="180"/>
                  </a:cubicBezTo>
                  <a:cubicBezTo>
                    <a:pt x="2820" y="180"/>
                    <a:pt x="2225" y="1"/>
                    <a:pt x="1658" y="1"/>
                  </a:cubicBezTo>
                  <a:close/>
                </a:path>
              </a:pathLst>
            </a:custGeom>
            <a:solidFill>
              <a:srgbClr val="542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42"/>
            <p:cNvSpPr/>
            <p:nvPr/>
          </p:nvSpPr>
          <p:spPr>
            <a:xfrm>
              <a:off x="4155075" y="3347875"/>
              <a:ext cx="90075" cy="163175"/>
            </a:xfrm>
            <a:custGeom>
              <a:avLst/>
              <a:gdLst/>
              <a:ahLst/>
              <a:cxnLst/>
              <a:rect l="l" t="t" r="r" b="b"/>
              <a:pathLst>
                <a:path w="3603" h="6527" extrusionOk="0">
                  <a:moveTo>
                    <a:pt x="3082" y="1"/>
                  </a:moveTo>
                  <a:cubicBezTo>
                    <a:pt x="1742" y="1307"/>
                    <a:pt x="450" y="4684"/>
                    <a:pt x="203" y="5226"/>
                  </a:cubicBezTo>
                  <a:cubicBezTo>
                    <a:pt x="1" y="5665"/>
                    <a:pt x="562" y="6526"/>
                    <a:pt x="1081" y="6526"/>
                  </a:cubicBezTo>
                  <a:cubicBezTo>
                    <a:pt x="1202" y="6526"/>
                    <a:pt x="1320" y="6480"/>
                    <a:pt x="1425" y="6372"/>
                  </a:cubicBezTo>
                  <a:cubicBezTo>
                    <a:pt x="1990" y="5799"/>
                    <a:pt x="3472" y="2422"/>
                    <a:pt x="3538" y="1530"/>
                  </a:cubicBezTo>
                  <a:cubicBezTo>
                    <a:pt x="3602" y="639"/>
                    <a:pt x="3082" y="1"/>
                    <a:pt x="3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42"/>
            <p:cNvSpPr/>
            <p:nvPr/>
          </p:nvSpPr>
          <p:spPr>
            <a:xfrm>
              <a:off x="4163425" y="3352150"/>
              <a:ext cx="81225" cy="158875"/>
            </a:xfrm>
            <a:custGeom>
              <a:avLst/>
              <a:gdLst/>
              <a:ahLst/>
              <a:cxnLst/>
              <a:rect l="l" t="t" r="r" b="b"/>
              <a:pathLst>
                <a:path w="3249" h="6355" extrusionOk="0">
                  <a:moveTo>
                    <a:pt x="2865" y="1"/>
                  </a:moveTo>
                  <a:cubicBezTo>
                    <a:pt x="2918" y="225"/>
                    <a:pt x="2949" y="489"/>
                    <a:pt x="2918" y="780"/>
                  </a:cubicBezTo>
                  <a:cubicBezTo>
                    <a:pt x="2823" y="1696"/>
                    <a:pt x="1229" y="5159"/>
                    <a:pt x="646" y="5747"/>
                  </a:cubicBezTo>
                  <a:cubicBezTo>
                    <a:pt x="537" y="5856"/>
                    <a:pt x="419" y="5902"/>
                    <a:pt x="300" y="5902"/>
                  </a:cubicBezTo>
                  <a:cubicBezTo>
                    <a:pt x="199" y="5902"/>
                    <a:pt x="98" y="5869"/>
                    <a:pt x="1" y="5813"/>
                  </a:cubicBezTo>
                  <a:lnTo>
                    <a:pt x="1" y="5813"/>
                  </a:lnTo>
                  <a:cubicBezTo>
                    <a:pt x="180" y="6109"/>
                    <a:pt x="470" y="6354"/>
                    <a:pt x="748" y="6354"/>
                  </a:cubicBezTo>
                  <a:cubicBezTo>
                    <a:pt x="868" y="6354"/>
                    <a:pt x="986" y="6308"/>
                    <a:pt x="1091" y="6201"/>
                  </a:cubicBezTo>
                  <a:cubicBezTo>
                    <a:pt x="1656" y="5626"/>
                    <a:pt x="3139" y="2251"/>
                    <a:pt x="3204" y="1359"/>
                  </a:cubicBezTo>
                  <a:cubicBezTo>
                    <a:pt x="3248" y="742"/>
                    <a:pt x="3014" y="246"/>
                    <a:pt x="2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42"/>
            <p:cNvSpPr/>
            <p:nvPr/>
          </p:nvSpPr>
          <p:spPr>
            <a:xfrm>
              <a:off x="4145650" y="3471725"/>
              <a:ext cx="50275" cy="44650"/>
            </a:xfrm>
            <a:custGeom>
              <a:avLst/>
              <a:gdLst/>
              <a:ahLst/>
              <a:cxnLst/>
              <a:rect l="l" t="t" r="r" b="b"/>
              <a:pathLst>
                <a:path w="2011" h="1786" extrusionOk="0">
                  <a:moveTo>
                    <a:pt x="1070" y="1"/>
                  </a:moveTo>
                  <a:cubicBezTo>
                    <a:pt x="1047" y="1"/>
                    <a:pt x="1023" y="1"/>
                    <a:pt x="999" y="3"/>
                  </a:cubicBezTo>
                  <a:cubicBezTo>
                    <a:pt x="446" y="36"/>
                    <a:pt x="0" y="463"/>
                    <a:pt x="5" y="954"/>
                  </a:cubicBezTo>
                  <a:cubicBezTo>
                    <a:pt x="7" y="1425"/>
                    <a:pt x="419" y="1786"/>
                    <a:pt x="938" y="1786"/>
                  </a:cubicBezTo>
                  <a:cubicBezTo>
                    <a:pt x="963" y="1786"/>
                    <a:pt x="987" y="1785"/>
                    <a:pt x="1012" y="1783"/>
                  </a:cubicBezTo>
                  <a:cubicBezTo>
                    <a:pt x="1565" y="1749"/>
                    <a:pt x="2011" y="1323"/>
                    <a:pt x="2008" y="830"/>
                  </a:cubicBezTo>
                  <a:cubicBezTo>
                    <a:pt x="2004" y="362"/>
                    <a:pt x="1590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42"/>
            <p:cNvSpPr/>
            <p:nvPr/>
          </p:nvSpPr>
          <p:spPr>
            <a:xfrm>
              <a:off x="4145750" y="3482775"/>
              <a:ext cx="50225" cy="33600"/>
            </a:xfrm>
            <a:custGeom>
              <a:avLst/>
              <a:gdLst/>
              <a:ahLst/>
              <a:cxnLst/>
              <a:rect l="l" t="t" r="r" b="b"/>
              <a:pathLst>
                <a:path w="2009" h="1344" extrusionOk="0">
                  <a:moveTo>
                    <a:pt x="1893" y="1"/>
                  </a:moveTo>
                  <a:cubicBezTo>
                    <a:pt x="1719" y="268"/>
                    <a:pt x="1405" y="462"/>
                    <a:pt x="1043" y="483"/>
                  </a:cubicBezTo>
                  <a:cubicBezTo>
                    <a:pt x="1019" y="485"/>
                    <a:pt x="996" y="486"/>
                    <a:pt x="973" y="486"/>
                  </a:cubicBezTo>
                  <a:cubicBezTo>
                    <a:pt x="610" y="486"/>
                    <a:pt x="303" y="308"/>
                    <a:pt x="146" y="44"/>
                  </a:cubicBezTo>
                  <a:cubicBezTo>
                    <a:pt x="54" y="184"/>
                    <a:pt x="1" y="344"/>
                    <a:pt x="2" y="512"/>
                  </a:cubicBezTo>
                  <a:cubicBezTo>
                    <a:pt x="6" y="983"/>
                    <a:pt x="420" y="1343"/>
                    <a:pt x="941" y="1343"/>
                  </a:cubicBezTo>
                  <a:cubicBezTo>
                    <a:pt x="964" y="1343"/>
                    <a:pt x="986" y="1343"/>
                    <a:pt x="1009" y="1341"/>
                  </a:cubicBezTo>
                  <a:cubicBezTo>
                    <a:pt x="1563" y="1307"/>
                    <a:pt x="2008" y="881"/>
                    <a:pt x="2005" y="388"/>
                  </a:cubicBezTo>
                  <a:cubicBezTo>
                    <a:pt x="2004" y="246"/>
                    <a:pt x="1962" y="115"/>
                    <a:pt x="1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42"/>
            <p:cNvSpPr/>
            <p:nvPr/>
          </p:nvSpPr>
          <p:spPr>
            <a:xfrm>
              <a:off x="4151000" y="3486700"/>
              <a:ext cx="225525" cy="738625"/>
            </a:xfrm>
            <a:custGeom>
              <a:avLst/>
              <a:gdLst/>
              <a:ahLst/>
              <a:cxnLst/>
              <a:rect l="l" t="t" r="r" b="b"/>
              <a:pathLst>
                <a:path w="9021" h="29545" extrusionOk="0">
                  <a:moveTo>
                    <a:pt x="2916" y="0"/>
                  </a:moveTo>
                  <a:cubicBezTo>
                    <a:pt x="2916" y="0"/>
                    <a:pt x="537" y="4777"/>
                    <a:pt x="268" y="7725"/>
                  </a:cubicBezTo>
                  <a:cubicBezTo>
                    <a:pt x="1" y="10677"/>
                    <a:pt x="4189" y="29544"/>
                    <a:pt x="4191" y="29544"/>
                  </a:cubicBezTo>
                  <a:cubicBezTo>
                    <a:pt x="4191" y="29544"/>
                    <a:pt x="4191" y="29544"/>
                    <a:pt x="4191" y="29544"/>
                  </a:cubicBezTo>
                  <a:lnTo>
                    <a:pt x="4477" y="29544"/>
                  </a:lnTo>
                  <a:cubicBezTo>
                    <a:pt x="4816" y="23552"/>
                    <a:pt x="9020" y="9273"/>
                    <a:pt x="7537" y="5808"/>
                  </a:cubicBezTo>
                  <a:cubicBezTo>
                    <a:pt x="6053" y="2344"/>
                    <a:pt x="5454" y="842"/>
                    <a:pt x="5454" y="842"/>
                  </a:cubicBezTo>
                  <a:lnTo>
                    <a:pt x="2916" y="0"/>
                  </a:lnTo>
                  <a:close/>
                </a:path>
              </a:pathLst>
            </a:custGeom>
            <a:solidFill>
              <a:srgbClr val="684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42"/>
            <p:cNvSpPr/>
            <p:nvPr/>
          </p:nvSpPr>
          <p:spPr>
            <a:xfrm>
              <a:off x="4213650" y="3492400"/>
              <a:ext cx="168875" cy="738625"/>
            </a:xfrm>
            <a:custGeom>
              <a:avLst/>
              <a:gdLst/>
              <a:ahLst/>
              <a:cxnLst/>
              <a:rect l="l" t="t" r="r" b="b"/>
              <a:pathLst>
                <a:path w="6755" h="29545" extrusionOk="0">
                  <a:moveTo>
                    <a:pt x="416" y="1"/>
                  </a:moveTo>
                  <a:cubicBezTo>
                    <a:pt x="416" y="1"/>
                    <a:pt x="251" y="334"/>
                    <a:pt x="1" y="879"/>
                  </a:cubicBezTo>
                  <a:lnTo>
                    <a:pt x="2360" y="1655"/>
                  </a:lnTo>
                  <a:cubicBezTo>
                    <a:pt x="2360" y="1655"/>
                    <a:pt x="3212" y="3194"/>
                    <a:pt x="4730" y="6632"/>
                  </a:cubicBezTo>
                  <a:cubicBezTo>
                    <a:pt x="6201" y="9962"/>
                    <a:pt x="2221" y="23304"/>
                    <a:pt x="1712" y="29545"/>
                  </a:cubicBezTo>
                  <a:lnTo>
                    <a:pt x="1975" y="29545"/>
                  </a:lnTo>
                  <a:cubicBezTo>
                    <a:pt x="2316" y="23550"/>
                    <a:pt x="6754" y="9322"/>
                    <a:pt x="5270" y="5858"/>
                  </a:cubicBezTo>
                  <a:cubicBezTo>
                    <a:pt x="3787" y="2393"/>
                    <a:pt x="2954" y="843"/>
                    <a:pt x="2954" y="843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42"/>
            <p:cNvSpPr/>
            <p:nvPr/>
          </p:nvSpPr>
          <p:spPr>
            <a:xfrm>
              <a:off x="4182625" y="3556000"/>
              <a:ext cx="138475" cy="65500"/>
            </a:xfrm>
            <a:custGeom>
              <a:avLst/>
              <a:gdLst/>
              <a:ahLst/>
              <a:cxnLst/>
              <a:rect l="l" t="t" r="r" b="b"/>
              <a:pathLst>
                <a:path w="5539" h="2620" extrusionOk="0">
                  <a:moveTo>
                    <a:pt x="329" y="0"/>
                  </a:moveTo>
                  <a:lnTo>
                    <a:pt x="0" y="1214"/>
                  </a:lnTo>
                  <a:lnTo>
                    <a:pt x="5538" y="2620"/>
                  </a:lnTo>
                  <a:lnTo>
                    <a:pt x="5137" y="81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42"/>
            <p:cNvSpPr/>
            <p:nvPr/>
          </p:nvSpPr>
          <p:spPr>
            <a:xfrm>
              <a:off x="4202550" y="3655350"/>
              <a:ext cx="88500" cy="570000"/>
            </a:xfrm>
            <a:custGeom>
              <a:avLst/>
              <a:gdLst/>
              <a:ahLst/>
              <a:cxnLst/>
              <a:rect l="l" t="t" r="r" b="b"/>
              <a:pathLst>
                <a:path w="3540" h="22800" extrusionOk="0">
                  <a:moveTo>
                    <a:pt x="1" y="1"/>
                  </a:moveTo>
                  <a:lnTo>
                    <a:pt x="1367" y="1469"/>
                  </a:lnTo>
                  <a:lnTo>
                    <a:pt x="2165" y="22800"/>
                  </a:lnTo>
                  <a:lnTo>
                    <a:pt x="2330" y="22800"/>
                  </a:lnTo>
                  <a:lnTo>
                    <a:pt x="1893" y="1441"/>
                  </a:lnTo>
                  <a:lnTo>
                    <a:pt x="3540" y="721"/>
                  </a:lnTo>
                  <a:lnTo>
                    <a:pt x="1575" y="8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42"/>
            <p:cNvSpPr/>
            <p:nvPr/>
          </p:nvSpPr>
          <p:spPr>
            <a:xfrm>
              <a:off x="4183875" y="3421925"/>
              <a:ext cx="143850" cy="172275"/>
            </a:xfrm>
            <a:custGeom>
              <a:avLst/>
              <a:gdLst/>
              <a:ahLst/>
              <a:cxnLst/>
              <a:rect l="l" t="t" r="r" b="b"/>
              <a:pathLst>
                <a:path w="5754" h="6891" extrusionOk="0">
                  <a:moveTo>
                    <a:pt x="2071" y="0"/>
                  </a:moveTo>
                  <a:lnTo>
                    <a:pt x="0" y="5878"/>
                  </a:lnTo>
                  <a:cubicBezTo>
                    <a:pt x="0" y="5878"/>
                    <a:pt x="3017" y="6891"/>
                    <a:pt x="4819" y="6891"/>
                  </a:cubicBezTo>
                  <a:cubicBezTo>
                    <a:pt x="5197" y="6891"/>
                    <a:pt x="5522" y="6846"/>
                    <a:pt x="5754" y="6738"/>
                  </a:cubicBezTo>
                  <a:lnTo>
                    <a:pt x="4188" y="956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42"/>
            <p:cNvSpPr/>
            <p:nvPr/>
          </p:nvSpPr>
          <p:spPr>
            <a:xfrm>
              <a:off x="4183825" y="3422000"/>
              <a:ext cx="143850" cy="171400"/>
            </a:xfrm>
            <a:custGeom>
              <a:avLst/>
              <a:gdLst/>
              <a:ahLst/>
              <a:cxnLst/>
              <a:rect l="l" t="t" r="r" b="b"/>
              <a:pathLst>
                <a:path w="5754" h="6856" extrusionOk="0">
                  <a:moveTo>
                    <a:pt x="2072" y="0"/>
                  </a:moveTo>
                  <a:lnTo>
                    <a:pt x="1" y="5877"/>
                  </a:lnTo>
                  <a:cubicBezTo>
                    <a:pt x="1" y="5877"/>
                    <a:pt x="87" y="5905"/>
                    <a:pt x="235" y="5952"/>
                  </a:cubicBezTo>
                  <a:cubicBezTo>
                    <a:pt x="712" y="4744"/>
                    <a:pt x="1613" y="3925"/>
                    <a:pt x="2652" y="3925"/>
                  </a:cubicBezTo>
                  <a:cubicBezTo>
                    <a:pt x="3931" y="3925"/>
                    <a:pt x="5003" y="5168"/>
                    <a:pt x="5322" y="6856"/>
                  </a:cubicBezTo>
                  <a:cubicBezTo>
                    <a:pt x="5487" y="6830"/>
                    <a:pt x="5634" y="6793"/>
                    <a:pt x="5753" y="6737"/>
                  </a:cubicBezTo>
                  <a:lnTo>
                    <a:pt x="4187" y="956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42"/>
            <p:cNvSpPr/>
            <p:nvPr/>
          </p:nvSpPr>
          <p:spPr>
            <a:xfrm>
              <a:off x="4292725" y="3342875"/>
              <a:ext cx="132050" cy="146550"/>
            </a:xfrm>
            <a:custGeom>
              <a:avLst/>
              <a:gdLst/>
              <a:ahLst/>
              <a:cxnLst/>
              <a:rect l="l" t="t" r="r" b="b"/>
              <a:pathLst>
                <a:path w="5282" h="5862" extrusionOk="0">
                  <a:moveTo>
                    <a:pt x="380" y="1"/>
                  </a:moveTo>
                  <a:cubicBezTo>
                    <a:pt x="380" y="1"/>
                    <a:pt x="0" y="626"/>
                    <a:pt x="298" y="1419"/>
                  </a:cubicBezTo>
                  <a:cubicBezTo>
                    <a:pt x="605" y="2234"/>
                    <a:pt x="3211" y="5288"/>
                    <a:pt x="4011" y="5763"/>
                  </a:cubicBezTo>
                  <a:cubicBezTo>
                    <a:pt x="4126" y="5831"/>
                    <a:pt x="4235" y="5861"/>
                    <a:pt x="4337" y="5861"/>
                  </a:cubicBezTo>
                  <a:cubicBezTo>
                    <a:pt x="4949" y="5861"/>
                    <a:pt x="5281" y="4772"/>
                    <a:pt x="4899" y="4354"/>
                  </a:cubicBezTo>
                  <a:cubicBezTo>
                    <a:pt x="4459" y="3872"/>
                    <a:pt x="2097" y="959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42"/>
            <p:cNvSpPr/>
            <p:nvPr/>
          </p:nvSpPr>
          <p:spPr>
            <a:xfrm>
              <a:off x="4290525" y="3342875"/>
              <a:ext cx="124375" cy="146525"/>
            </a:xfrm>
            <a:custGeom>
              <a:avLst/>
              <a:gdLst/>
              <a:ahLst/>
              <a:cxnLst/>
              <a:rect l="l" t="t" r="r" b="b"/>
              <a:pathLst>
                <a:path w="4975" h="5861" extrusionOk="0">
                  <a:moveTo>
                    <a:pt x="468" y="1"/>
                  </a:moveTo>
                  <a:cubicBezTo>
                    <a:pt x="468" y="1"/>
                    <a:pt x="1" y="765"/>
                    <a:pt x="298" y="1557"/>
                  </a:cubicBezTo>
                  <a:cubicBezTo>
                    <a:pt x="606" y="2372"/>
                    <a:pt x="3300" y="5288"/>
                    <a:pt x="4100" y="5763"/>
                  </a:cubicBezTo>
                  <a:cubicBezTo>
                    <a:pt x="4215" y="5831"/>
                    <a:pt x="4323" y="5861"/>
                    <a:pt x="4424" y="5861"/>
                  </a:cubicBezTo>
                  <a:cubicBezTo>
                    <a:pt x="4655" y="5861"/>
                    <a:pt x="4846" y="5704"/>
                    <a:pt x="4974" y="5487"/>
                  </a:cubicBezTo>
                  <a:lnTo>
                    <a:pt x="4974" y="5487"/>
                  </a:lnTo>
                  <a:cubicBezTo>
                    <a:pt x="4953" y="5490"/>
                    <a:pt x="4933" y="5491"/>
                    <a:pt x="4911" y="5491"/>
                  </a:cubicBezTo>
                  <a:cubicBezTo>
                    <a:pt x="4811" y="5491"/>
                    <a:pt x="4704" y="5462"/>
                    <a:pt x="4589" y="5395"/>
                  </a:cubicBezTo>
                  <a:cubicBezTo>
                    <a:pt x="3789" y="4920"/>
                    <a:pt x="1183" y="1866"/>
                    <a:pt x="877" y="1050"/>
                  </a:cubicBezTo>
                  <a:cubicBezTo>
                    <a:pt x="755" y="725"/>
                    <a:pt x="748" y="429"/>
                    <a:pt x="780" y="192"/>
                  </a:cubicBezTo>
                  <a:cubicBezTo>
                    <a:pt x="673" y="123"/>
                    <a:pt x="570" y="58"/>
                    <a:pt x="46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42"/>
            <p:cNvSpPr/>
            <p:nvPr/>
          </p:nvSpPr>
          <p:spPr>
            <a:xfrm>
              <a:off x="4372450" y="3446250"/>
              <a:ext cx="50275" cy="44650"/>
            </a:xfrm>
            <a:custGeom>
              <a:avLst/>
              <a:gdLst/>
              <a:ahLst/>
              <a:cxnLst/>
              <a:rect l="l" t="t" r="r" b="b"/>
              <a:pathLst>
                <a:path w="2011" h="1786" extrusionOk="0">
                  <a:moveTo>
                    <a:pt x="1070" y="1"/>
                  </a:moveTo>
                  <a:cubicBezTo>
                    <a:pt x="1046" y="1"/>
                    <a:pt x="1023" y="1"/>
                    <a:pt x="999" y="3"/>
                  </a:cubicBezTo>
                  <a:cubicBezTo>
                    <a:pt x="445" y="37"/>
                    <a:pt x="0" y="463"/>
                    <a:pt x="3" y="956"/>
                  </a:cubicBezTo>
                  <a:cubicBezTo>
                    <a:pt x="7" y="1425"/>
                    <a:pt x="419" y="1786"/>
                    <a:pt x="938" y="1786"/>
                  </a:cubicBezTo>
                  <a:cubicBezTo>
                    <a:pt x="962" y="1786"/>
                    <a:pt x="987" y="1785"/>
                    <a:pt x="1012" y="1783"/>
                  </a:cubicBezTo>
                  <a:cubicBezTo>
                    <a:pt x="1563" y="1749"/>
                    <a:pt x="2010" y="1324"/>
                    <a:pt x="2006" y="831"/>
                  </a:cubicBezTo>
                  <a:cubicBezTo>
                    <a:pt x="2002" y="362"/>
                    <a:pt x="1590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42"/>
            <p:cNvSpPr/>
            <p:nvPr/>
          </p:nvSpPr>
          <p:spPr>
            <a:xfrm>
              <a:off x="4372500" y="3457300"/>
              <a:ext cx="50250" cy="33600"/>
            </a:xfrm>
            <a:custGeom>
              <a:avLst/>
              <a:gdLst/>
              <a:ahLst/>
              <a:cxnLst/>
              <a:rect l="l" t="t" r="r" b="b"/>
              <a:pathLst>
                <a:path w="2010" h="1344" extrusionOk="0">
                  <a:moveTo>
                    <a:pt x="1895" y="1"/>
                  </a:moveTo>
                  <a:cubicBezTo>
                    <a:pt x="1721" y="269"/>
                    <a:pt x="1406" y="463"/>
                    <a:pt x="1043" y="485"/>
                  </a:cubicBezTo>
                  <a:cubicBezTo>
                    <a:pt x="1021" y="486"/>
                    <a:pt x="999" y="487"/>
                    <a:pt x="977" y="487"/>
                  </a:cubicBezTo>
                  <a:cubicBezTo>
                    <a:pt x="614" y="487"/>
                    <a:pt x="305" y="309"/>
                    <a:pt x="147" y="44"/>
                  </a:cubicBezTo>
                  <a:cubicBezTo>
                    <a:pt x="56" y="185"/>
                    <a:pt x="1" y="344"/>
                    <a:pt x="4" y="514"/>
                  </a:cubicBezTo>
                  <a:cubicBezTo>
                    <a:pt x="7" y="983"/>
                    <a:pt x="420" y="1344"/>
                    <a:pt x="940" y="1344"/>
                  </a:cubicBezTo>
                  <a:cubicBezTo>
                    <a:pt x="964" y="1344"/>
                    <a:pt x="987" y="1343"/>
                    <a:pt x="1011" y="1341"/>
                  </a:cubicBezTo>
                  <a:cubicBezTo>
                    <a:pt x="1564" y="1307"/>
                    <a:pt x="2010" y="882"/>
                    <a:pt x="2005" y="389"/>
                  </a:cubicBezTo>
                  <a:cubicBezTo>
                    <a:pt x="2004" y="248"/>
                    <a:pt x="1962" y="116"/>
                    <a:pt x="1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42"/>
            <p:cNvSpPr/>
            <p:nvPr/>
          </p:nvSpPr>
          <p:spPr>
            <a:xfrm>
              <a:off x="4187850" y="3340275"/>
              <a:ext cx="142050" cy="163275"/>
            </a:xfrm>
            <a:custGeom>
              <a:avLst/>
              <a:gdLst/>
              <a:ahLst/>
              <a:cxnLst/>
              <a:rect l="l" t="t" r="r" b="b"/>
              <a:pathLst>
                <a:path w="5682" h="6531" extrusionOk="0">
                  <a:moveTo>
                    <a:pt x="3779" y="1"/>
                  </a:moveTo>
                  <a:cubicBezTo>
                    <a:pt x="3039" y="1"/>
                    <a:pt x="2050" y="137"/>
                    <a:pt x="1771" y="305"/>
                  </a:cubicBezTo>
                  <a:cubicBezTo>
                    <a:pt x="1336" y="566"/>
                    <a:pt x="1" y="5021"/>
                    <a:pt x="287" y="5356"/>
                  </a:cubicBezTo>
                  <a:cubicBezTo>
                    <a:pt x="548" y="5661"/>
                    <a:pt x="4228" y="6531"/>
                    <a:pt x="5136" y="6531"/>
                  </a:cubicBezTo>
                  <a:cubicBezTo>
                    <a:pt x="5221" y="6531"/>
                    <a:pt x="5282" y="6523"/>
                    <a:pt x="5313" y="6507"/>
                  </a:cubicBezTo>
                  <a:cubicBezTo>
                    <a:pt x="5681" y="6317"/>
                    <a:pt x="5230" y="823"/>
                    <a:pt x="4619" y="145"/>
                  </a:cubicBezTo>
                  <a:cubicBezTo>
                    <a:pt x="4527" y="43"/>
                    <a:pt x="4192" y="1"/>
                    <a:pt x="3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42"/>
            <p:cNvSpPr/>
            <p:nvPr/>
          </p:nvSpPr>
          <p:spPr>
            <a:xfrm>
              <a:off x="4185100" y="3368525"/>
              <a:ext cx="144650" cy="139350"/>
            </a:xfrm>
            <a:custGeom>
              <a:avLst/>
              <a:gdLst/>
              <a:ahLst/>
              <a:cxnLst/>
              <a:rect l="l" t="t" r="r" b="b"/>
              <a:pathLst>
                <a:path w="5786" h="5574" extrusionOk="0">
                  <a:moveTo>
                    <a:pt x="1411" y="1"/>
                  </a:moveTo>
                  <a:lnTo>
                    <a:pt x="1411" y="1"/>
                  </a:lnTo>
                  <a:cubicBezTo>
                    <a:pt x="814" y="1385"/>
                    <a:pt x="0" y="4010"/>
                    <a:pt x="214" y="4262"/>
                  </a:cubicBezTo>
                  <a:cubicBezTo>
                    <a:pt x="477" y="4571"/>
                    <a:pt x="4494" y="5573"/>
                    <a:pt x="5392" y="5573"/>
                  </a:cubicBezTo>
                  <a:cubicBezTo>
                    <a:pt x="5465" y="5573"/>
                    <a:pt x="5518" y="5566"/>
                    <a:pt x="5545" y="5552"/>
                  </a:cubicBezTo>
                  <a:cubicBezTo>
                    <a:pt x="5785" y="5426"/>
                    <a:pt x="5622" y="2941"/>
                    <a:pt x="5308" y="1056"/>
                  </a:cubicBezTo>
                  <a:lnTo>
                    <a:pt x="5308" y="1056"/>
                  </a:lnTo>
                  <a:cubicBezTo>
                    <a:pt x="5402" y="2829"/>
                    <a:pt x="5346" y="4831"/>
                    <a:pt x="5160" y="4963"/>
                  </a:cubicBezTo>
                  <a:cubicBezTo>
                    <a:pt x="5119" y="4992"/>
                    <a:pt x="5013" y="5005"/>
                    <a:pt x="4859" y="5005"/>
                  </a:cubicBezTo>
                  <a:cubicBezTo>
                    <a:pt x="3845" y="5005"/>
                    <a:pt x="760" y="4428"/>
                    <a:pt x="545" y="4160"/>
                  </a:cubicBezTo>
                  <a:cubicBezTo>
                    <a:pt x="370" y="3940"/>
                    <a:pt x="934" y="1510"/>
                    <a:pt x="141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42"/>
            <p:cNvSpPr/>
            <p:nvPr/>
          </p:nvSpPr>
          <p:spPr>
            <a:xfrm>
              <a:off x="4058675" y="3480600"/>
              <a:ext cx="129850" cy="113075"/>
            </a:xfrm>
            <a:custGeom>
              <a:avLst/>
              <a:gdLst/>
              <a:ahLst/>
              <a:cxnLst/>
              <a:rect l="l" t="t" r="r" b="b"/>
              <a:pathLst>
                <a:path w="5194" h="4523" extrusionOk="0">
                  <a:moveTo>
                    <a:pt x="4475" y="1"/>
                  </a:moveTo>
                  <a:cubicBezTo>
                    <a:pt x="4385" y="1"/>
                    <a:pt x="4289" y="21"/>
                    <a:pt x="4192" y="69"/>
                  </a:cubicBezTo>
                  <a:cubicBezTo>
                    <a:pt x="3660" y="330"/>
                    <a:pt x="0" y="4351"/>
                    <a:pt x="0" y="4351"/>
                  </a:cubicBezTo>
                  <a:lnTo>
                    <a:pt x="42" y="4522"/>
                  </a:lnTo>
                  <a:cubicBezTo>
                    <a:pt x="2420" y="3532"/>
                    <a:pt x="5031" y="1109"/>
                    <a:pt x="5122" y="730"/>
                  </a:cubicBezTo>
                  <a:cubicBezTo>
                    <a:pt x="5194" y="419"/>
                    <a:pt x="4882" y="1"/>
                    <a:pt x="4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42"/>
            <p:cNvSpPr/>
            <p:nvPr/>
          </p:nvSpPr>
          <p:spPr>
            <a:xfrm>
              <a:off x="4058675" y="3480950"/>
              <a:ext cx="129675" cy="112675"/>
            </a:xfrm>
            <a:custGeom>
              <a:avLst/>
              <a:gdLst/>
              <a:ahLst/>
              <a:cxnLst/>
              <a:rect l="l" t="t" r="r" b="b"/>
              <a:pathLst>
                <a:path w="5187" h="4507" extrusionOk="0">
                  <a:moveTo>
                    <a:pt x="4600" y="0"/>
                  </a:moveTo>
                  <a:cubicBezTo>
                    <a:pt x="4678" y="132"/>
                    <a:pt x="4709" y="289"/>
                    <a:pt x="4676" y="426"/>
                  </a:cubicBezTo>
                  <a:cubicBezTo>
                    <a:pt x="4579" y="803"/>
                    <a:pt x="2264" y="3093"/>
                    <a:pt x="98" y="4231"/>
                  </a:cubicBezTo>
                  <a:cubicBezTo>
                    <a:pt x="35" y="4298"/>
                    <a:pt x="0" y="4336"/>
                    <a:pt x="0" y="4336"/>
                  </a:cubicBezTo>
                  <a:lnTo>
                    <a:pt x="42" y="4507"/>
                  </a:lnTo>
                  <a:cubicBezTo>
                    <a:pt x="2420" y="3517"/>
                    <a:pt x="5033" y="1095"/>
                    <a:pt x="5122" y="714"/>
                  </a:cubicBezTo>
                  <a:cubicBezTo>
                    <a:pt x="5187" y="437"/>
                    <a:pt x="4944" y="74"/>
                    <a:pt x="460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42"/>
            <p:cNvSpPr/>
            <p:nvPr/>
          </p:nvSpPr>
          <p:spPr>
            <a:xfrm>
              <a:off x="4249300" y="4207225"/>
              <a:ext cx="44525" cy="23850"/>
            </a:xfrm>
            <a:custGeom>
              <a:avLst/>
              <a:gdLst/>
              <a:ahLst/>
              <a:cxnLst/>
              <a:rect l="l" t="t" r="r" b="b"/>
              <a:pathLst>
                <a:path w="1781" h="954" extrusionOk="0">
                  <a:moveTo>
                    <a:pt x="594" y="0"/>
                  </a:moveTo>
                  <a:cubicBezTo>
                    <a:pt x="565" y="0"/>
                    <a:pt x="538" y="5"/>
                    <a:pt x="513" y="15"/>
                  </a:cubicBezTo>
                  <a:cubicBezTo>
                    <a:pt x="125" y="169"/>
                    <a:pt x="0" y="953"/>
                    <a:pt x="0" y="953"/>
                  </a:cubicBezTo>
                  <a:lnTo>
                    <a:pt x="1780" y="953"/>
                  </a:lnTo>
                  <a:cubicBezTo>
                    <a:pt x="1780" y="953"/>
                    <a:pt x="1010" y="0"/>
                    <a:pt x="594" y="0"/>
                  </a:cubicBezTo>
                  <a:close/>
                </a:path>
              </a:pathLst>
            </a:custGeom>
            <a:solidFill>
              <a:srgbClr val="FFD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42"/>
            <p:cNvSpPr/>
            <p:nvPr/>
          </p:nvSpPr>
          <p:spPr>
            <a:xfrm>
              <a:off x="4207000" y="4207225"/>
              <a:ext cx="56250" cy="23850"/>
            </a:xfrm>
            <a:custGeom>
              <a:avLst/>
              <a:gdLst/>
              <a:ahLst/>
              <a:cxnLst/>
              <a:rect l="l" t="t" r="r" b="b"/>
              <a:pathLst>
                <a:path w="2250" h="954" extrusionOk="0">
                  <a:moveTo>
                    <a:pt x="1501" y="0"/>
                  </a:moveTo>
                  <a:cubicBezTo>
                    <a:pt x="973" y="0"/>
                    <a:pt x="1" y="953"/>
                    <a:pt x="1" y="953"/>
                  </a:cubicBezTo>
                  <a:lnTo>
                    <a:pt x="2250" y="953"/>
                  </a:lnTo>
                  <a:cubicBezTo>
                    <a:pt x="2250" y="953"/>
                    <a:pt x="2093" y="169"/>
                    <a:pt x="1604" y="15"/>
                  </a:cubicBezTo>
                  <a:cubicBezTo>
                    <a:pt x="1572" y="5"/>
                    <a:pt x="1538" y="0"/>
                    <a:pt x="1501" y="0"/>
                  </a:cubicBezTo>
                  <a:close/>
                </a:path>
              </a:pathLst>
            </a:custGeom>
            <a:solidFill>
              <a:srgbClr val="FFD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42"/>
            <p:cNvSpPr/>
            <p:nvPr/>
          </p:nvSpPr>
          <p:spPr>
            <a:xfrm>
              <a:off x="4238975" y="3340275"/>
              <a:ext cx="52325" cy="16750"/>
            </a:xfrm>
            <a:custGeom>
              <a:avLst/>
              <a:gdLst/>
              <a:ahLst/>
              <a:cxnLst/>
              <a:rect l="l" t="t" r="r" b="b"/>
              <a:pathLst>
                <a:path w="2093" h="670" extrusionOk="0">
                  <a:moveTo>
                    <a:pt x="1733" y="0"/>
                  </a:moveTo>
                  <a:cubicBezTo>
                    <a:pt x="1155" y="0"/>
                    <a:pt x="425" y="82"/>
                    <a:pt x="1" y="200"/>
                  </a:cubicBezTo>
                  <a:cubicBezTo>
                    <a:pt x="131" y="470"/>
                    <a:pt x="538" y="670"/>
                    <a:pt x="1022" y="670"/>
                  </a:cubicBezTo>
                  <a:cubicBezTo>
                    <a:pt x="1613" y="670"/>
                    <a:pt x="2093" y="377"/>
                    <a:pt x="2091" y="16"/>
                  </a:cubicBezTo>
                  <a:lnTo>
                    <a:pt x="2091" y="13"/>
                  </a:lnTo>
                  <a:cubicBezTo>
                    <a:pt x="1983" y="4"/>
                    <a:pt x="1862" y="0"/>
                    <a:pt x="1733" y="0"/>
                  </a:cubicBezTo>
                  <a:close/>
                </a:path>
              </a:pathLst>
            </a:custGeom>
            <a:solidFill>
              <a:srgbClr val="FFF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42"/>
            <p:cNvSpPr/>
            <p:nvPr/>
          </p:nvSpPr>
          <p:spPr>
            <a:xfrm>
              <a:off x="4238325" y="3349075"/>
              <a:ext cx="32375" cy="106900"/>
            </a:xfrm>
            <a:custGeom>
              <a:avLst/>
              <a:gdLst/>
              <a:ahLst/>
              <a:cxnLst/>
              <a:rect l="l" t="t" r="r" b="b"/>
              <a:pathLst>
                <a:path w="1295" h="4276" extrusionOk="0">
                  <a:moveTo>
                    <a:pt x="610" y="0"/>
                  </a:moveTo>
                  <a:lnTo>
                    <a:pt x="1" y="4077"/>
                  </a:lnTo>
                  <a:lnTo>
                    <a:pt x="945" y="4275"/>
                  </a:lnTo>
                  <a:lnTo>
                    <a:pt x="1294" y="6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42"/>
            <p:cNvSpPr/>
            <p:nvPr/>
          </p:nvSpPr>
          <p:spPr>
            <a:xfrm>
              <a:off x="4243425" y="3293100"/>
              <a:ext cx="38400" cy="57850"/>
            </a:xfrm>
            <a:custGeom>
              <a:avLst/>
              <a:gdLst/>
              <a:ahLst/>
              <a:cxnLst/>
              <a:rect l="l" t="t" r="r" b="b"/>
              <a:pathLst>
                <a:path w="1536" h="2314" extrusionOk="0">
                  <a:moveTo>
                    <a:pt x="1300" y="0"/>
                  </a:moveTo>
                  <a:lnTo>
                    <a:pt x="1" y="76"/>
                  </a:lnTo>
                  <a:lnTo>
                    <a:pt x="235" y="2011"/>
                  </a:lnTo>
                  <a:cubicBezTo>
                    <a:pt x="406" y="2219"/>
                    <a:pt x="589" y="2313"/>
                    <a:pt x="783" y="2313"/>
                  </a:cubicBezTo>
                  <a:cubicBezTo>
                    <a:pt x="1019" y="2313"/>
                    <a:pt x="1271" y="2174"/>
                    <a:pt x="1536" y="1934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FFF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42"/>
            <p:cNvSpPr/>
            <p:nvPr/>
          </p:nvSpPr>
          <p:spPr>
            <a:xfrm>
              <a:off x="4065100" y="3570400"/>
              <a:ext cx="534225" cy="662975"/>
            </a:xfrm>
            <a:custGeom>
              <a:avLst/>
              <a:gdLst/>
              <a:ahLst/>
              <a:cxnLst/>
              <a:rect l="l" t="t" r="r" b="b"/>
              <a:pathLst>
                <a:path w="21369" h="26519" extrusionOk="0">
                  <a:moveTo>
                    <a:pt x="4843" y="0"/>
                  </a:moveTo>
                  <a:cubicBezTo>
                    <a:pt x="1" y="8108"/>
                    <a:pt x="2931" y="26518"/>
                    <a:pt x="2931" y="26518"/>
                  </a:cubicBezTo>
                  <a:lnTo>
                    <a:pt x="21369" y="26518"/>
                  </a:lnTo>
                  <a:cubicBezTo>
                    <a:pt x="21369" y="26518"/>
                    <a:pt x="15279" y="16977"/>
                    <a:pt x="14553" y="12764"/>
                  </a:cubicBezTo>
                  <a:cubicBezTo>
                    <a:pt x="13031" y="3940"/>
                    <a:pt x="10476" y="411"/>
                    <a:pt x="10476" y="411"/>
                  </a:cubicBezTo>
                  <a:lnTo>
                    <a:pt x="4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42"/>
            <p:cNvSpPr/>
            <p:nvPr/>
          </p:nvSpPr>
          <p:spPr>
            <a:xfrm>
              <a:off x="4127475" y="3568850"/>
              <a:ext cx="469550" cy="662975"/>
            </a:xfrm>
            <a:custGeom>
              <a:avLst/>
              <a:gdLst/>
              <a:ahLst/>
              <a:cxnLst/>
              <a:rect l="l" t="t" r="r" b="b"/>
              <a:pathLst>
                <a:path w="18782" h="26519" extrusionOk="0">
                  <a:moveTo>
                    <a:pt x="2256" y="1"/>
                  </a:moveTo>
                  <a:cubicBezTo>
                    <a:pt x="1127" y="1893"/>
                    <a:pt x="420" y="4346"/>
                    <a:pt x="0" y="6996"/>
                  </a:cubicBezTo>
                  <a:cubicBezTo>
                    <a:pt x="1108" y="4444"/>
                    <a:pt x="2532" y="2908"/>
                    <a:pt x="4087" y="2908"/>
                  </a:cubicBezTo>
                  <a:cubicBezTo>
                    <a:pt x="7615" y="2908"/>
                    <a:pt x="10476" y="10824"/>
                    <a:pt x="10476" y="20585"/>
                  </a:cubicBezTo>
                  <a:cubicBezTo>
                    <a:pt x="10476" y="22667"/>
                    <a:pt x="10345" y="24665"/>
                    <a:pt x="10105" y="26518"/>
                  </a:cubicBezTo>
                  <a:lnTo>
                    <a:pt x="18782" y="26518"/>
                  </a:lnTo>
                  <a:cubicBezTo>
                    <a:pt x="18782" y="26518"/>
                    <a:pt x="12692" y="16976"/>
                    <a:pt x="11967" y="12765"/>
                  </a:cubicBezTo>
                  <a:cubicBezTo>
                    <a:pt x="10446" y="3942"/>
                    <a:pt x="7889" y="413"/>
                    <a:pt x="7889" y="413"/>
                  </a:cubicBezTo>
                  <a:lnTo>
                    <a:pt x="22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42"/>
            <p:cNvSpPr/>
            <p:nvPr/>
          </p:nvSpPr>
          <p:spPr>
            <a:xfrm>
              <a:off x="4208625" y="3293125"/>
              <a:ext cx="137425" cy="114550"/>
            </a:xfrm>
            <a:custGeom>
              <a:avLst/>
              <a:gdLst/>
              <a:ahLst/>
              <a:cxnLst/>
              <a:rect l="l" t="t" r="r" b="b"/>
              <a:pathLst>
                <a:path w="5497" h="4582" extrusionOk="0">
                  <a:moveTo>
                    <a:pt x="2696" y="1"/>
                  </a:moveTo>
                  <a:lnTo>
                    <a:pt x="1396" y="77"/>
                  </a:lnTo>
                  <a:lnTo>
                    <a:pt x="1630" y="2001"/>
                  </a:lnTo>
                  <a:cubicBezTo>
                    <a:pt x="1562" y="2011"/>
                    <a:pt x="1502" y="2023"/>
                    <a:pt x="1443" y="2034"/>
                  </a:cubicBezTo>
                  <a:cubicBezTo>
                    <a:pt x="1436" y="2035"/>
                    <a:pt x="1430" y="2035"/>
                    <a:pt x="1423" y="2038"/>
                  </a:cubicBezTo>
                  <a:cubicBezTo>
                    <a:pt x="1209" y="2083"/>
                    <a:pt x="1035" y="2135"/>
                    <a:pt x="942" y="2191"/>
                  </a:cubicBezTo>
                  <a:cubicBezTo>
                    <a:pt x="919" y="2205"/>
                    <a:pt x="891" y="2234"/>
                    <a:pt x="863" y="2271"/>
                  </a:cubicBezTo>
                  <a:cubicBezTo>
                    <a:pt x="568" y="2577"/>
                    <a:pt x="276" y="2977"/>
                    <a:pt x="0" y="3421"/>
                  </a:cubicBezTo>
                  <a:cubicBezTo>
                    <a:pt x="661" y="4131"/>
                    <a:pt x="1631" y="4582"/>
                    <a:pt x="2718" y="4582"/>
                  </a:cubicBezTo>
                  <a:cubicBezTo>
                    <a:pt x="3836" y="4582"/>
                    <a:pt x="4834" y="4106"/>
                    <a:pt x="5497" y="3362"/>
                  </a:cubicBezTo>
                  <a:cubicBezTo>
                    <a:pt x="5014" y="2908"/>
                    <a:pt x="4520" y="2490"/>
                    <a:pt x="4057" y="2185"/>
                  </a:cubicBezTo>
                  <a:cubicBezTo>
                    <a:pt x="3952" y="2117"/>
                    <a:pt x="3847" y="2053"/>
                    <a:pt x="3745" y="1995"/>
                  </a:cubicBezTo>
                  <a:cubicBezTo>
                    <a:pt x="3745" y="1995"/>
                    <a:pt x="3744" y="1997"/>
                    <a:pt x="3741" y="2001"/>
                  </a:cubicBezTo>
                  <a:cubicBezTo>
                    <a:pt x="3626" y="1932"/>
                    <a:pt x="3380" y="1898"/>
                    <a:pt x="3076" y="1890"/>
                  </a:cubicBezTo>
                  <a:lnTo>
                    <a:pt x="3042" y="1890"/>
                  </a:lnTo>
                  <a:cubicBezTo>
                    <a:pt x="3005" y="1889"/>
                    <a:pt x="2966" y="1889"/>
                    <a:pt x="2926" y="1889"/>
                  </a:cubicBezTo>
                  <a:lnTo>
                    <a:pt x="269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42"/>
            <p:cNvSpPr/>
            <p:nvPr/>
          </p:nvSpPr>
          <p:spPr>
            <a:xfrm>
              <a:off x="4175625" y="3160775"/>
              <a:ext cx="120100" cy="163950"/>
            </a:xfrm>
            <a:custGeom>
              <a:avLst/>
              <a:gdLst/>
              <a:ahLst/>
              <a:cxnLst/>
              <a:rect l="l" t="t" r="r" b="b"/>
              <a:pathLst>
                <a:path w="4804" h="6558" extrusionOk="0">
                  <a:moveTo>
                    <a:pt x="2153" y="0"/>
                  </a:moveTo>
                  <a:cubicBezTo>
                    <a:pt x="869" y="0"/>
                    <a:pt x="0" y="727"/>
                    <a:pt x="358" y="2748"/>
                  </a:cubicBezTo>
                  <a:cubicBezTo>
                    <a:pt x="902" y="5824"/>
                    <a:pt x="2914" y="6558"/>
                    <a:pt x="2914" y="6558"/>
                  </a:cubicBezTo>
                  <a:cubicBezTo>
                    <a:pt x="4319" y="5437"/>
                    <a:pt x="4674" y="5017"/>
                    <a:pt x="4739" y="3273"/>
                  </a:cubicBezTo>
                  <a:cubicBezTo>
                    <a:pt x="4804" y="1528"/>
                    <a:pt x="3834" y="107"/>
                    <a:pt x="2411" y="10"/>
                  </a:cubicBezTo>
                  <a:cubicBezTo>
                    <a:pt x="2323" y="3"/>
                    <a:pt x="2237" y="0"/>
                    <a:pt x="215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42"/>
            <p:cNvSpPr/>
            <p:nvPr/>
          </p:nvSpPr>
          <p:spPr>
            <a:xfrm>
              <a:off x="4226575" y="3270850"/>
              <a:ext cx="36925" cy="27775"/>
            </a:xfrm>
            <a:custGeom>
              <a:avLst/>
              <a:gdLst/>
              <a:ahLst/>
              <a:cxnLst/>
              <a:rect l="l" t="t" r="r" b="b"/>
              <a:pathLst>
                <a:path w="1477" h="1111" extrusionOk="0">
                  <a:moveTo>
                    <a:pt x="1380" y="1"/>
                  </a:moveTo>
                  <a:lnTo>
                    <a:pt x="1" y="310"/>
                  </a:lnTo>
                  <a:cubicBezTo>
                    <a:pt x="1" y="310"/>
                    <a:pt x="335" y="1111"/>
                    <a:pt x="828" y="1111"/>
                  </a:cubicBezTo>
                  <a:cubicBezTo>
                    <a:pt x="866" y="1111"/>
                    <a:pt x="905" y="1106"/>
                    <a:pt x="945" y="1096"/>
                  </a:cubicBezTo>
                  <a:cubicBezTo>
                    <a:pt x="1477" y="958"/>
                    <a:pt x="1380" y="1"/>
                    <a:pt x="1380" y="1"/>
                  </a:cubicBezTo>
                  <a:close/>
                </a:path>
              </a:pathLst>
            </a:custGeom>
            <a:solidFill>
              <a:srgbClr val="491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42"/>
            <p:cNvSpPr/>
            <p:nvPr/>
          </p:nvSpPr>
          <p:spPr>
            <a:xfrm>
              <a:off x="4229600" y="3273875"/>
              <a:ext cx="35675" cy="12250"/>
            </a:xfrm>
            <a:custGeom>
              <a:avLst/>
              <a:gdLst/>
              <a:ahLst/>
              <a:cxnLst/>
              <a:rect l="l" t="t" r="r" b="b"/>
              <a:pathLst>
                <a:path w="1427" h="490" extrusionOk="0">
                  <a:moveTo>
                    <a:pt x="1183" y="0"/>
                  </a:moveTo>
                  <a:lnTo>
                    <a:pt x="1" y="228"/>
                  </a:lnTo>
                  <a:cubicBezTo>
                    <a:pt x="1" y="228"/>
                    <a:pt x="25" y="490"/>
                    <a:pt x="462" y="490"/>
                  </a:cubicBezTo>
                  <a:cubicBezTo>
                    <a:pt x="534" y="490"/>
                    <a:pt x="616" y="482"/>
                    <a:pt x="712" y="466"/>
                  </a:cubicBezTo>
                  <a:cubicBezTo>
                    <a:pt x="1426" y="345"/>
                    <a:pt x="1183" y="1"/>
                    <a:pt x="1183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42"/>
            <p:cNvSpPr/>
            <p:nvPr/>
          </p:nvSpPr>
          <p:spPr>
            <a:xfrm>
              <a:off x="4243075" y="3207825"/>
              <a:ext cx="20025" cy="28200"/>
            </a:xfrm>
            <a:custGeom>
              <a:avLst/>
              <a:gdLst/>
              <a:ahLst/>
              <a:cxnLst/>
              <a:rect l="l" t="t" r="r" b="b"/>
              <a:pathLst>
                <a:path w="801" h="1128" extrusionOk="0">
                  <a:moveTo>
                    <a:pt x="324" y="0"/>
                  </a:moveTo>
                  <a:cubicBezTo>
                    <a:pt x="294" y="0"/>
                    <a:pt x="264" y="7"/>
                    <a:pt x="235" y="21"/>
                  </a:cubicBezTo>
                  <a:cubicBezTo>
                    <a:pt x="65" y="106"/>
                    <a:pt x="0" y="424"/>
                    <a:pt x="104" y="733"/>
                  </a:cubicBezTo>
                  <a:cubicBezTo>
                    <a:pt x="185" y="977"/>
                    <a:pt x="342" y="1127"/>
                    <a:pt x="485" y="1127"/>
                  </a:cubicBezTo>
                  <a:cubicBezTo>
                    <a:pt x="527" y="1127"/>
                    <a:pt x="568" y="1115"/>
                    <a:pt x="605" y="1088"/>
                  </a:cubicBezTo>
                  <a:cubicBezTo>
                    <a:pt x="764" y="974"/>
                    <a:pt x="801" y="657"/>
                    <a:pt x="700" y="374"/>
                  </a:cubicBezTo>
                  <a:cubicBezTo>
                    <a:pt x="619" y="148"/>
                    <a:pt x="467" y="0"/>
                    <a:pt x="324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42"/>
            <p:cNvSpPr/>
            <p:nvPr/>
          </p:nvSpPr>
          <p:spPr>
            <a:xfrm>
              <a:off x="4199075" y="3220400"/>
              <a:ext cx="16225" cy="27125"/>
            </a:xfrm>
            <a:custGeom>
              <a:avLst/>
              <a:gdLst/>
              <a:ahLst/>
              <a:cxnLst/>
              <a:rect l="l" t="t" r="r" b="b"/>
              <a:pathLst>
                <a:path w="649" h="1085" extrusionOk="0">
                  <a:moveTo>
                    <a:pt x="238" y="0"/>
                  </a:moveTo>
                  <a:cubicBezTo>
                    <a:pt x="230" y="0"/>
                    <a:pt x="221" y="1"/>
                    <a:pt x="213" y="3"/>
                  </a:cubicBezTo>
                  <a:cubicBezTo>
                    <a:pt x="68" y="31"/>
                    <a:pt x="0" y="304"/>
                    <a:pt x="69" y="613"/>
                  </a:cubicBezTo>
                  <a:cubicBezTo>
                    <a:pt x="132" y="889"/>
                    <a:pt x="280" y="1085"/>
                    <a:pt x="411" y="1085"/>
                  </a:cubicBezTo>
                  <a:cubicBezTo>
                    <a:pt x="426" y="1085"/>
                    <a:pt x="442" y="1082"/>
                    <a:pt x="457" y="1076"/>
                  </a:cubicBezTo>
                  <a:cubicBezTo>
                    <a:pt x="594" y="1027"/>
                    <a:pt x="648" y="754"/>
                    <a:pt x="582" y="470"/>
                  </a:cubicBezTo>
                  <a:cubicBezTo>
                    <a:pt x="521" y="201"/>
                    <a:pt x="374" y="0"/>
                    <a:pt x="238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42"/>
            <p:cNvSpPr/>
            <p:nvPr/>
          </p:nvSpPr>
          <p:spPr>
            <a:xfrm>
              <a:off x="4195700" y="3217425"/>
              <a:ext cx="17975" cy="13700"/>
            </a:xfrm>
            <a:custGeom>
              <a:avLst/>
              <a:gdLst/>
              <a:ahLst/>
              <a:cxnLst/>
              <a:rect l="l" t="t" r="r" b="b"/>
              <a:pathLst>
                <a:path w="719" h="548" extrusionOk="0">
                  <a:moveTo>
                    <a:pt x="489" y="1"/>
                  </a:moveTo>
                  <a:cubicBezTo>
                    <a:pt x="448" y="1"/>
                    <a:pt x="403" y="9"/>
                    <a:pt x="352" y="30"/>
                  </a:cubicBezTo>
                  <a:cubicBezTo>
                    <a:pt x="115" y="129"/>
                    <a:pt x="0" y="547"/>
                    <a:pt x="0" y="547"/>
                  </a:cubicBezTo>
                  <a:cubicBezTo>
                    <a:pt x="0" y="547"/>
                    <a:pt x="356" y="112"/>
                    <a:pt x="713" y="112"/>
                  </a:cubicBezTo>
                  <a:cubicBezTo>
                    <a:pt x="715" y="112"/>
                    <a:pt x="717" y="112"/>
                    <a:pt x="719" y="112"/>
                  </a:cubicBezTo>
                  <a:cubicBezTo>
                    <a:pt x="719" y="112"/>
                    <a:pt x="638" y="1"/>
                    <a:pt x="489" y="1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42"/>
            <p:cNvSpPr/>
            <p:nvPr/>
          </p:nvSpPr>
          <p:spPr>
            <a:xfrm>
              <a:off x="4240600" y="3205825"/>
              <a:ext cx="22325" cy="7875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414" y="0"/>
                  </a:moveTo>
                  <a:cubicBezTo>
                    <a:pt x="408" y="0"/>
                    <a:pt x="402" y="1"/>
                    <a:pt x="395" y="1"/>
                  </a:cubicBezTo>
                  <a:cubicBezTo>
                    <a:pt x="81" y="18"/>
                    <a:pt x="0" y="265"/>
                    <a:pt x="0" y="265"/>
                  </a:cubicBezTo>
                  <a:cubicBezTo>
                    <a:pt x="117" y="214"/>
                    <a:pt x="239" y="196"/>
                    <a:pt x="354" y="196"/>
                  </a:cubicBezTo>
                  <a:cubicBezTo>
                    <a:pt x="646" y="196"/>
                    <a:pt x="893" y="314"/>
                    <a:pt x="893" y="314"/>
                  </a:cubicBezTo>
                  <a:cubicBezTo>
                    <a:pt x="893" y="314"/>
                    <a:pt x="697" y="0"/>
                    <a:pt x="414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42"/>
            <p:cNvSpPr/>
            <p:nvPr/>
          </p:nvSpPr>
          <p:spPr>
            <a:xfrm>
              <a:off x="4188075" y="3196625"/>
              <a:ext cx="22400" cy="21700"/>
            </a:xfrm>
            <a:custGeom>
              <a:avLst/>
              <a:gdLst/>
              <a:ahLst/>
              <a:cxnLst/>
              <a:rect l="l" t="t" r="r" b="b"/>
              <a:pathLst>
                <a:path w="896" h="868" extrusionOk="0">
                  <a:moveTo>
                    <a:pt x="801" y="1"/>
                  </a:moveTo>
                  <a:cubicBezTo>
                    <a:pt x="571" y="41"/>
                    <a:pt x="125" y="304"/>
                    <a:pt x="0" y="796"/>
                  </a:cubicBezTo>
                  <a:lnTo>
                    <a:pt x="57" y="867"/>
                  </a:lnTo>
                  <a:cubicBezTo>
                    <a:pt x="232" y="434"/>
                    <a:pt x="700" y="182"/>
                    <a:pt x="896" y="175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8C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42"/>
            <p:cNvSpPr/>
            <p:nvPr/>
          </p:nvSpPr>
          <p:spPr>
            <a:xfrm>
              <a:off x="4235250" y="3185500"/>
              <a:ext cx="35750" cy="15625"/>
            </a:xfrm>
            <a:custGeom>
              <a:avLst/>
              <a:gdLst/>
              <a:ahLst/>
              <a:cxnLst/>
              <a:rect l="l" t="t" r="r" b="b"/>
              <a:pathLst>
                <a:path w="1430" h="625" extrusionOk="0">
                  <a:moveTo>
                    <a:pt x="27" y="0"/>
                  </a:moveTo>
                  <a:cubicBezTo>
                    <a:pt x="19" y="0"/>
                    <a:pt x="12" y="0"/>
                    <a:pt x="5" y="1"/>
                  </a:cubicBezTo>
                  <a:lnTo>
                    <a:pt x="0" y="209"/>
                  </a:lnTo>
                  <a:cubicBezTo>
                    <a:pt x="14" y="208"/>
                    <a:pt x="31" y="207"/>
                    <a:pt x="50" y="207"/>
                  </a:cubicBezTo>
                  <a:cubicBezTo>
                    <a:pt x="297" y="207"/>
                    <a:pt x="985" y="297"/>
                    <a:pt x="1384" y="624"/>
                  </a:cubicBezTo>
                  <a:lnTo>
                    <a:pt x="1430" y="549"/>
                  </a:lnTo>
                  <a:cubicBezTo>
                    <a:pt x="950" y="122"/>
                    <a:pt x="261" y="0"/>
                    <a:pt x="27" y="0"/>
                  </a:cubicBezTo>
                  <a:close/>
                </a:path>
              </a:pathLst>
            </a:custGeom>
            <a:solidFill>
              <a:srgbClr val="8C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42"/>
            <p:cNvSpPr/>
            <p:nvPr/>
          </p:nvSpPr>
          <p:spPr>
            <a:xfrm>
              <a:off x="4244200" y="3306675"/>
              <a:ext cx="13275" cy="4750"/>
            </a:xfrm>
            <a:custGeom>
              <a:avLst/>
              <a:gdLst/>
              <a:ahLst/>
              <a:cxnLst/>
              <a:rect l="l" t="t" r="r" b="b"/>
              <a:pathLst>
                <a:path w="531" h="190" extrusionOk="0">
                  <a:moveTo>
                    <a:pt x="468" y="0"/>
                  </a:moveTo>
                  <a:cubicBezTo>
                    <a:pt x="422" y="0"/>
                    <a:pt x="350" y="21"/>
                    <a:pt x="263" y="39"/>
                  </a:cubicBezTo>
                  <a:cubicBezTo>
                    <a:pt x="124" y="68"/>
                    <a:pt x="0" y="77"/>
                    <a:pt x="14" y="131"/>
                  </a:cubicBezTo>
                  <a:cubicBezTo>
                    <a:pt x="24" y="168"/>
                    <a:pt x="88" y="190"/>
                    <a:pt x="172" y="190"/>
                  </a:cubicBezTo>
                  <a:cubicBezTo>
                    <a:pt x="208" y="190"/>
                    <a:pt x="249" y="186"/>
                    <a:pt x="290" y="177"/>
                  </a:cubicBezTo>
                  <a:cubicBezTo>
                    <a:pt x="430" y="151"/>
                    <a:pt x="530" y="84"/>
                    <a:pt x="517" y="28"/>
                  </a:cubicBezTo>
                  <a:cubicBezTo>
                    <a:pt x="512" y="8"/>
                    <a:pt x="495" y="0"/>
                    <a:pt x="468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42"/>
            <p:cNvSpPr/>
            <p:nvPr/>
          </p:nvSpPr>
          <p:spPr>
            <a:xfrm>
              <a:off x="4226000" y="3243375"/>
              <a:ext cx="15025" cy="20900"/>
            </a:xfrm>
            <a:custGeom>
              <a:avLst/>
              <a:gdLst/>
              <a:ahLst/>
              <a:cxnLst/>
              <a:rect l="l" t="t" r="r" b="b"/>
              <a:pathLst>
                <a:path w="601" h="836" extrusionOk="0">
                  <a:moveTo>
                    <a:pt x="269" y="0"/>
                  </a:moveTo>
                  <a:cubicBezTo>
                    <a:pt x="266" y="0"/>
                    <a:pt x="263" y="2"/>
                    <a:pt x="261" y="5"/>
                  </a:cubicBezTo>
                  <a:cubicBezTo>
                    <a:pt x="120" y="192"/>
                    <a:pt x="1" y="587"/>
                    <a:pt x="44" y="729"/>
                  </a:cubicBezTo>
                  <a:cubicBezTo>
                    <a:pt x="67" y="803"/>
                    <a:pt x="180" y="835"/>
                    <a:pt x="292" y="835"/>
                  </a:cubicBezTo>
                  <a:cubicBezTo>
                    <a:pt x="390" y="835"/>
                    <a:pt x="488" y="811"/>
                    <a:pt x="524" y="769"/>
                  </a:cubicBezTo>
                  <a:cubicBezTo>
                    <a:pt x="601" y="685"/>
                    <a:pt x="336" y="0"/>
                    <a:pt x="269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42"/>
            <p:cNvSpPr/>
            <p:nvPr/>
          </p:nvSpPr>
          <p:spPr>
            <a:xfrm>
              <a:off x="4228450" y="3241175"/>
              <a:ext cx="15075" cy="20875"/>
            </a:xfrm>
            <a:custGeom>
              <a:avLst/>
              <a:gdLst/>
              <a:ahLst/>
              <a:cxnLst/>
              <a:rect l="l" t="t" r="r" b="b"/>
              <a:pathLst>
                <a:path w="603" h="835" extrusionOk="0">
                  <a:moveTo>
                    <a:pt x="270" y="1"/>
                  </a:moveTo>
                  <a:cubicBezTo>
                    <a:pt x="267" y="1"/>
                    <a:pt x="264" y="2"/>
                    <a:pt x="262" y="5"/>
                  </a:cubicBezTo>
                  <a:cubicBezTo>
                    <a:pt x="121" y="191"/>
                    <a:pt x="1" y="586"/>
                    <a:pt x="44" y="728"/>
                  </a:cubicBezTo>
                  <a:cubicBezTo>
                    <a:pt x="67" y="803"/>
                    <a:pt x="180" y="835"/>
                    <a:pt x="292" y="835"/>
                  </a:cubicBezTo>
                  <a:cubicBezTo>
                    <a:pt x="390" y="835"/>
                    <a:pt x="488" y="811"/>
                    <a:pt x="525" y="770"/>
                  </a:cubicBezTo>
                  <a:cubicBezTo>
                    <a:pt x="602" y="686"/>
                    <a:pt x="339" y="1"/>
                    <a:pt x="27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42"/>
            <p:cNvSpPr/>
            <p:nvPr/>
          </p:nvSpPr>
          <p:spPr>
            <a:xfrm>
              <a:off x="4182825" y="3160750"/>
              <a:ext cx="112900" cy="109925"/>
            </a:xfrm>
            <a:custGeom>
              <a:avLst/>
              <a:gdLst/>
              <a:ahLst/>
              <a:cxnLst/>
              <a:rect l="l" t="t" r="r" b="b"/>
              <a:pathLst>
                <a:path w="4516" h="4397" extrusionOk="0">
                  <a:moveTo>
                    <a:pt x="1871" y="0"/>
                  </a:moveTo>
                  <a:cubicBezTo>
                    <a:pt x="855" y="0"/>
                    <a:pt x="99" y="453"/>
                    <a:pt x="1" y="1637"/>
                  </a:cubicBezTo>
                  <a:cubicBezTo>
                    <a:pt x="225" y="759"/>
                    <a:pt x="912" y="411"/>
                    <a:pt x="1798" y="411"/>
                  </a:cubicBezTo>
                  <a:cubicBezTo>
                    <a:pt x="1881" y="411"/>
                    <a:pt x="1967" y="414"/>
                    <a:pt x="2054" y="420"/>
                  </a:cubicBezTo>
                  <a:cubicBezTo>
                    <a:pt x="3477" y="518"/>
                    <a:pt x="4447" y="1939"/>
                    <a:pt x="4382" y="3683"/>
                  </a:cubicBezTo>
                  <a:cubicBezTo>
                    <a:pt x="4371" y="3951"/>
                    <a:pt x="4353" y="4185"/>
                    <a:pt x="4329" y="4396"/>
                  </a:cubicBezTo>
                  <a:cubicBezTo>
                    <a:pt x="4396" y="4087"/>
                    <a:pt x="4434" y="3725"/>
                    <a:pt x="4451" y="3274"/>
                  </a:cubicBezTo>
                  <a:cubicBezTo>
                    <a:pt x="4516" y="1529"/>
                    <a:pt x="3546" y="108"/>
                    <a:pt x="2123" y="9"/>
                  </a:cubicBezTo>
                  <a:cubicBezTo>
                    <a:pt x="2037" y="3"/>
                    <a:pt x="1953" y="0"/>
                    <a:pt x="1871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42"/>
            <p:cNvSpPr/>
            <p:nvPr/>
          </p:nvSpPr>
          <p:spPr>
            <a:xfrm>
              <a:off x="4164175" y="3551025"/>
              <a:ext cx="169875" cy="57950"/>
            </a:xfrm>
            <a:custGeom>
              <a:avLst/>
              <a:gdLst/>
              <a:ahLst/>
              <a:cxnLst/>
              <a:rect l="l" t="t" r="r" b="b"/>
              <a:pathLst>
                <a:path w="6795" h="2318" extrusionOk="0">
                  <a:moveTo>
                    <a:pt x="883" y="1"/>
                  </a:moveTo>
                  <a:lnTo>
                    <a:pt x="1" y="1918"/>
                  </a:lnTo>
                  <a:cubicBezTo>
                    <a:pt x="1" y="1918"/>
                    <a:pt x="1270" y="2318"/>
                    <a:pt x="2977" y="2318"/>
                  </a:cubicBezTo>
                  <a:cubicBezTo>
                    <a:pt x="4135" y="2318"/>
                    <a:pt x="5494" y="2133"/>
                    <a:pt x="6795" y="1515"/>
                  </a:cubicBezTo>
                  <a:lnTo>
                    <a:pt x="6421" y="548"/>
                  </a:lnTo>
                  <a:cubicBezTo>
                    <a:pt x="6010" y="719"/>
                    <a:pt x="5504" y="786"/>
                    <a:pt x="4965" y="786"/>
                  </a:cubicBezTo>
                  <a:cubicBezTo>
                    <a:pt x="3112" y="786"/>
                    <a:pt x="883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42"/>
            <p:cNvSpPr/>
            <p:nvPr/>
          </p:nvSpPr>
          <p:spPr>
            <a:xfrm>
              <a:off x="4187675" y="3556125"/>
              <a:ext cx="117600" cy="52800"/>
            </a:xfrm>
            <a:custGeom>
              <a:avLst/>
              <a:gdLst/>
              <a:ahLst/>
              <a:cxnLst/>
              <a:rect l="l" t="t" r="r" b="b"/>
              <a:pathLst>
                <a:path w="4704" h="2112" extrusionOk="0">
                  <a:moveTo>
                    <a:pt x="601" y="1"/>
                  </a:moveTo>
                  <a:cubicBezTo>
                    <a:pt x="285" y="525"/>
                    <a:pt x="71" y="1191"/>
                    <a:pt x="1" y="1929"/>
                  </a:cubicBezTo>
                  <a:cubicBezTo>
                    <a:pt x="522" y="2023"/>
                    <a:pt x="1227" y="2111"/>
                    <a:pt x="2029" y="2111"/>
                  </a:cubicBezTo>
                  <a:cubicBezTo>
                    <a:pt x="2850" y="2111"/>
                    <a:pt x="3773" y="2019"/>
                    <a:pt x="4704" y="1744"/>
                  </a:cubicBezTo>
                  <a:cubicBezTo>
                    <a:pt x="4649" y="1320"/>
                    <a:pt x="4546" y="925"/>
                    <a:pt x="4402" y="567"/>
                  </a:cubicBezTo>
                  <a:cubicBezTo>
                    <a:pt x="4278" y="575"/>
                    <a:pt x="4152" y="579"/>
                    <a:pt x="4024" y="579"/>
                  </a:cubicBezTo>
                  <a:cubicBezTo>
                    <a:pt x="2793" y="579"/>
                    <a:pt x="1399" y="234"/>
                    <a:pt x="60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42"/>
            <p:cNvSpPr/>
            <p:nvPr/>
          </p:nvSpPr>
          <p:spPr>
            <a:xfrm>
              <a:off x="4335975" y="3452675"/>
              <a:ext cx="81025" cy="162150"/>
            </a:xfrm>
            <a:custGeom>
              <a:avLst/>
              <a:gdLst/>
              <a:ahLst/>
              <a:cxnLst/>
              <a:rect l="l" t="t" r="r" b="b"/>
              <a:pathLst>
                <a:path w="3241" h="6486" extrusionOk="0">
                  <a:moveTo>
                    <a:pt x="2479" y="0"/>
                  </a:moveTo>
                  <a:cubicBezTo>
                    <a:pt x="2291" y="0"/>
                    <a:pt x="2099" y="77"/>
                    <a:pt x="1955" y="266"/>
                  </a:cubicBezTo>
                  <a:cubicBezTo>
                    <a:pt x="1574" y="768"/>
                    <a:pt x="1" y="6342"/>
                    <a:pt x="1" y="6342"/>
                  </a:cubicBezTo>
                  <a:lnTo>
                    <a:pt x="118" y="6485"/>
                  </a:lnTo>
                  <a:cubicBezTo>
                    <a:pt x="1906" y="4413"/>
                    <a:pt x="3241" y="864"/>
                    <a:pt x="3146" y="457"/>
                  </a:cubicBezTo>
                  <a:cubicBezTo>
                    <a:pt x="3086" y="206"/>
                    <a:pt x="2788" y="0"/>
                    <a:pt x="2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42"/>
            <p:cNvSpPr/>
            <p:nvPr/>
          </p:nvSpPr>
          <p:spPr>
            <a:xfrm>
              <a:off x="4335950" y="3452725"/>
              <a:ext cx="81025" cy="162100"/>
            </a:xfrm>
            <a:custGeom>
              <a:avLst/>
              <a:gdLst/>
              <a:ahLst/>
              <a:cxnLst/>
              <a:rect l="l" t="t" r="r" b="b"/>
              <a:pathLst>
                <a:path w="3241" h="6484" extrusionOk="0">
                  <a:moveTo>
                    <a:pt x="2481" y="1"/>
                  </a:moveTo>
                  <a:cubicBezTo>
                    <a:pt x="2471" y="1"/>
                    <a:pt x="2460" y="1"/>
                    <a:pt x="2450" y="1"/>
                  </a:cubicBezTo>
                  <a:cubicBezTo>
                    <a:pt x="2641" y="79"/>
                    <a:pt x="2795" y="227"/>
                    <a:pt x="2834" y="399"/>
                  </a:cubicBezTo>
                  <a:cubicBezTo>
                    <a:pt x="2924" y="786"/>
                    <a:pt x="1720" y="4018"/>
                    <a:pt x="65" y="6116"/>
                  </a:cubicBezTo>
                  <a:cubicBezTo>
                    <a:pt x="23" y="6258"/>
                    <a:pt x="0" y="6340"/>
                    <a:pt x="0" y="6340"/>
                  </a:cubicBezTo>
                  <a:lnTo>
                    <a:pt x="118" y="6483"/>
                  </a:lnTo>
                  <a:cubicBezTo>
                    <a:pt x="1905" y="4411"/>
                    <a:pt x="3240" y="862"/>
                    <a:pt x="3144" y="455"/>
                  </a:cubicBezTo>
                  <a:cubicBezTo>
                    <a:pt x="3086" y="205"/>
                    <a:pt x="2789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42"/>
            <p:cNvSpPr/>
            <p:nvPr/>
          </p:nvSpPr>
          <p:spPr>
            <a:xfrm>
              <a:off x="4323250" y="3582700"/>
              <a:ext cx="28225" cy="41800"/>
            </a:xfrm>
            <a:custGeom>
              <a:avLst/>
              <a:gdLst/>
              <a:ahLst/>
              <a:cxnLst/>
              <a:rect l="l" t="t" r="r" b="b"/>
              <a:pathLst>
                <a:path w="1129" h="1672" extrusionOk="0">
                  <a:moveTo>
                    <a:pt x="1039" y="1"/>
                  </a:moveTo>
                  <a:cubicBezTo>
                    <a:pt x="1003" y="1"/>
                    <a:pt x="953" y="40"/>
                    <a:pt x="883" y="155"/>
                  </a:cubicBezTo>
                  <a:cubicBezTo>
                    <a:pt x="555" y="698"/>
                    <a:pt x="93" y="1146"/>
                    <a:pt x="42" y="1356"/>
                  </a:cubicBezTo>
                  <a:cubicBezTo>
                    <a:pt x="0" y="1532"/>
                    <a:pt x="525" y="1671"/>
                    <a:pt x="789" y="1671"/>
                  </a:cubicBezTo>
                  <a:cubicBezTo>
                    <a:pt x="840" y="1671"/>
                    <a:pt x="881" y="1666"/>
                    <a:pt x="906" y="1655"/>
                  </a:cubicBezTo>
                  <a:cubicBezTo>
                    <a:pt x="1063" y="1588"/>
                    <a:pt x="1086" y="1178"/>
                    <a:pt x="1107" y="1054"/>
                  </a:cubicBezTo>
                  <a:cubicBezTo>
                    <a:pt x="1129" y="932"/>
                    <a:pt x="1089" y="688"/>
                    <a:pt x="1127" y="172"/>
                  </a:cubicBezTo>
                  <a:cubicBezTo>
                    <a:pt x="1127" y="172"/>
                    <a:pt x="1114" y="1"/>
                    <a:pt x="1039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42"/>
            <p:cNvSpPr/>
            <p:nvPr/>
          </p:nvSpPr>
          <p:spPr>
            <a:xfrm>
              <a:off x="4340575" y="3615300"/>
              <a:ext cx="8350" cy="35675"/>
            </a:xfrm>
            <a:custGeom>
              <a:avLst/>
              <a:gdLst/>
              <a:ahLst/>
              <a:cxnLst/>
              <a:rect l="l" t="t" r="r" b="b"/>
              <a:pathLst>
                <a:path w="334" h="1427" extrusionOk="0">
                  <a:moveTo>
                    <a:pt x="334" y="1"/>
                  </a:moveTo>
                  <a:lnTo>
                    <a:pt x="0" y="95"/>
                  </a:lnTo>
                  <a:cubicBezTo>
                    <a:pt x="0" y="95"/>
                    <a:pt x="81" y="1427"/>
                    <a:pt x="178" y="1427"/>
                  </a:cubicBezTo>
                  <a:cubicBezTo>
                    <a:pt x="180" y="1427"/>
                    <a:pt x="182" y="1426"/>
                    <a:pt x="184" y="1425"/>
                  </a:cubicBezTo>
                  <a:cubicBezTo>
                    <a:pt x="284" y="1361"/>
                    <a:pt x="302" y="347"/>
                    <a:pt x="33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42"/>
            <p:cNvSpPr/>
            <p:nvPr/>
          </p:nvSpPr>
          <p:spPr>
            <a:xfrm>
              <a:off x="4312800" y="3592750"/>
              <a:ext cx="30200" cy="13975"/>
            </a:xfrm>
            <a:custGeom>
              <a:avLst/>
              <a:gdLst/>
              <a:ahLst/>
              <a:cxnLst/>
              <a:rect l="l" t="t" r="r" b="b"/>
              <a:pathLst>
                <a:path w="1208" h="559" extrusionOk="0">
                  <a:moveTo>
                    <a:pt x="1208" y="0"/>
                  </a:moveTo>
                  <a:cubicBezTo>
                    <a:pt x="823" y="272"/>
                    <a:pt x="8" y="387"/>
                    <a:pt x="2" y="507"/>
                  </a:cubicBezTo>
                  <a:cubicBezTo>
                    <a:pt x="0" y="546"/>
                    <a:pt x="117" y="559"/>
                    <a:pt x="276" y="559"/>
                  </a:cubicBezTo>
                  <a:cubicBezTo>
                    <a:pt x="610" y="559"/>
                    <a:pt x="1129" y="502"/>
                    <a:pt x="1129" y="502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42"/>
            <p:cNvSpPr/>
            <p:nvPr/>
          </p:nvSpPr>
          <p:spPr>
            <a:xfrm>
              <a:off x="4323125" y="3617300"/>
              <a:ext cx="17425" cy="34200"/>
            </a:xfrm>
            <a:custGeom>
              <a:avLst/>
              <a:gdLst/>
              <a:ahLst/>
              <a:cxnLst/>
              <a:rect l="l" t="t" r="r" b="b"/>
              <a:pathLst>
                <a:path w="697" h="1368" extrusionOk="0">
                  <a:moveTo>
                    <a:pt x="697" y="1"/>
                  </a:moveTo>
                  <a:lnTo>
                    <a:pt x="308" y="31"/>
                  </a:lnTo>
                  <a:cubicBezTo>
                    <a:pt x="308" y="31"/>
                    <a:pt x="1" y="1367"/>
                    <a:pt x="116" y="1367"/>
                  </a:cubicBezTo>
                  <a:cubicBezTo>
                    <a:pt x="118" y="1367"/>
                    <a:pt x="120" y="1367"/>
                    <a:pt x="122" y="1366"/>
                  </a:cubicBezTo>
                  <a:cubicBezTo>
                    <a:pt x="252" y="1320"/>
                    <a:pt x="566" y="324"/>
                    <a:pt x="69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42"/>
            <p:cNvSpPr/>
            <p:nvPr/>
          </p:nvSpPr>
          <p:spPr>
            <a:xfrm>
              <a:off x="4307400" y="3609725"/>
              <a:ext cx="31325" cy="27375"/>
            </a:xfrm>
            <a:custGeom>
              <a:avLst/>
              <a:gdLst/>
              <a:ahLst/>
              <a:cxnLst/>
              <a:rect l="l" t="t" r="r" b="b"/>
              <a:pathLst>
                <a:path w="1253" h="1095" extrusionOk="0">
                  <a:moveTo>
                    <a:pt x="837" y="1"/>
                  </a:moveTo>
                  <a:cubicBezTo>
                    <a:pt x="837" y="1"/>
                    <a:pt x="0" y="1094"/>
                    <a:pt x="160" y="1094"/>
                  </a:cubicBezTo>
                  <a:cubicBezTo>
                    <a:pt x="160" y="1094"/>
                    <a:pt x="160" y="1094"/>
                    <a:pt x="161" y="1094"/>
                  </a:cubicBezTo>
                  <a:cubicBezTo>
                    <a:pt x="320" y="1091"/>
                    <a:pt x="1008" y="320"/>
                    <a:pt x="1253" y="88"/>
                  </a:cubicBezTo>
                  <a:lnTo>
                    <a:pt x="837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42"/>
            <p:cNvSpPr/>
            <p:nvPr/>
          </p:nvSpPr>
          <p:spPr>
            <a:xfrm>
              <a:off x="4026600" y="3576750"/>
              <a:ext cx="45250" cy="33575"/>
            </a:xfrm>
            <a:custGeom>
              <a:avLst/>
              <a:gdLst/>
              <a:ahLst/>
              <a:cxnLst/>
              <a:rect l="l" t="t" r="r" b="b"/>
              <a:pathLst>
                <a:path w="1810" h="1343" extrusionOk="0">
                  <a:moveTo>
                    <a:pt x="1680" y="0"/>
                  </a:moveTo>
                  <a:cubicBezTo>
                    <a:pt x="1644" y="0"/>
                    <a:pt x="1588" y="17"/>
                    <a:pt x="1506" y="58"/>
                  </a:cubicBezTo>
                  <a:cubicBezTo>
                    <a:pt x="939" y="346"/>
                    <a:pt x="309" y="479"/>
                    <a:pt x="155" y="630"/>
                  </a:cubicBezTo>
                  <a:cubicBezTo>
                    <a:pt x="0" y="781"/>
                    <a:pt x="558" y="1314"/>
                    <a:pt x="729" y="1341"/>
                  </a:cubicBezTo>
                  <a:cubicBezTo>
                    <a:pt x="735" y="1342"/>
                    <a:pt x="741" y="1343"/>
                    <a:pt x="748" y="1343"/>
                  </a:cubicBezTo>
                  <a:cubicBezTo>
                    <a:pt x="913" y="1343"/>
                    <a:pt x="1136" y="1029"/>
                    <a:pt x="1217" y="939"/>
                  </a:cubicBezTo>
                  <a:cubicBezTo>
                    <a:pt x="1302" y="847"/>
                    <a:pt x="1398" y="619"/>
                    <a:pt x="1705" y="202"/>
                  </a:cubicBezTo>
                  <a:cubicBezTo>
                    <a:pt x="1705" y="202"/>
                    <a:pt x="1809" y="0"/>
                    <a:pt x="168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42"/>
            <p:cNvSpPr/>
            <p:nvPr/>
          </p:nvSpPr>
          <p:spPr>
            <a:xfrm>
              <a:off x="4027000" y="3602075"/>
              <a:ext cx="25050" cy="30625"/>
            </a:xfrm>
            <a:custGeom>
              <a:avLst/>
              <a:gdLst/>
              <a:ahLst/>
              <a:cxnLst/>
              <a:rect l="l" t="t" r="r" b="b"/>
              <a:pathLst>
                <a:path w="1002" h="1225" extrusionOk="0">
                  <a:moveTo>
                    <a:pt x="670" y="1"/>
                  </a:moveTo>
                  <a:cubicBezTo>
                    <a:pt x="670" y="1"/>
                    <a:pt x="1" y="1225"/>
                    <a:pt x="118" y="1225"/>
                  </a:cubicBezTo>
                  <a:cubicBezTo>
                    <a:pt x="118" y="1225"/>
                    <a:pt x="118" y="1225"/>
                    <a:pt x="118" y="1225"/>
                  </a:cubicBezTo>
                  <a:cubicBezTo>
                    <a:pt x="237" y="1222"/>
                    <a:pt x="792" y="373"/>
                    <a:pt x="1002" y="97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42"/>
            <p:cNvSpPr/>
            <p:nvPr/>
          </p:nvSpPr>
          <p:spPr>
            <a:xfrm>
              <a:off x="4025050" y="3576450"/>
              <a:ext cx="33975" cy="15275"/>
            </a:xfrm>
            <a:custGeom>
              <a:avLst/>
              <a:gdLst/>
              <a:ahLst/>
              <a:cxnLst/>
              <a:rect l="l" t="t" r="r" b="b"/>
              <a:pathLst>
                <a:path w="1359" h="611" extrusionOk="0">
                  <a:moveTo>
                    <a:pt x="127" y="0"/>
                  </a:moveTo>
                  <a:cubicBezTo>
                    <a:pt x="97" y="0"/>
                    <a:pt x="77" y="6"/>
                    <a:pt x="68" y="18"/>
                  </a:cubicBezTo>
                  <a:cubicBezTo>
                    <a:pt x="0" y="118"/>
                    <a:pt x="1026" y="610"/>
                    <a:pt x="1026" y="610"/>
                  </a:cubicBezTo>
                  <a:lnTo>
                    <a:pt x="1358" y="230"/>
                  </a:lnTo>
                  <a:lnTo>
                    <a:pt x="1358" y="230"/>
                  </a:lnTo>
                  <a:cubicBezTo>
                    <a:pt x="1341" y="231"/>
                    <a:pt x="1323" y="231"/>
                    <a:pt x="1305" y="231"/>
                  </a:cubicBezTo>
                  <a:cubicBezTo>
                    <a:pt x="896" y="231"/>
                    <a:pt x="318" y="0"/>
                    <a:pt x="12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42"/>
            <p:cNvSpPr/>
            <p:nvPr/>
          </p:nvSpPr>
          <p:spPr>
            <a:xfrm>
              <a:off x="4010075" y="3597150"/>
              <a:ext cx="33825" cy="25875"/>
            </a:xfrm>
            <a:custGeom>
              <a:avLst/>
              <a:gdLst/>
              <a:ahLst/>
              <a:cxnLst/>
              <a:rect l="l" t="t" r="r" b="b"/>
              <a:pathLst>
                <a:path w="1353" h="1035" extrusionOk="0">
                  <a:moveTo>
                    <a:pt x="1006" y="1"/>
                  </a:moveTo>
                  <a:cubicBezTo>
                    <a:pt x="1006" y="1"/>
                    <a:pt x="0" y="1002"/>
                    <a:pt x="140" y="1034"/>
                  </a:cubicBezTo>
                  <a:cubicBezTo>
                    <a:pt x="143" y="1035"/>
                    <a:pt x="146" y="1035"/>
                    <a:pt x="149" y="1035"/>
                  </a:cubicBezTo>
                  <a:cubicBezTo>
                    <a:pt x="309" y="1035"/>
                    <a:pt x="1076" y="384"/>
                    <a:pt x="1352" y="18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42"/>
            <p:cNvSpPr/>
            <p:nvPr/>
          </p:nvSpPr>
          <p:spPr>
            <a:xfrm>
              <a:off x="4005150" y="3588800"/>
              <a:ext cx="40050" cy="14575"/>
            </a:xfrm>
            <a:custGeom>
              <a:avLst/>
              <a:gdLst/>
              <a:ahLst/>
              <a:cxnLst/>
              <a:rect l="l" t="t" r="r" b="b"/>
              <a:pathLst>
                <a:path w="1602" h="583" extrusionOk="0">
                  <a:moveTo>
                    <a:pt x="1295" y="0"/>
                  </a:moveTo>
                  <a:cubicBezTo>
                    <a:pt x="1295" y="0"/>
                    <a:pt x="0" y="486"/>
                    <a:pt x="141" y="568"/>
                  </a:cubicBezTo>
                  <a:cubicBezTo>
                    <a:pt x="158" y="578"/>
                    <a:pt x="187" y="582"/>
                    <a:pt x="227" y="582"/>
                  </a:cubicBezTo>
                  <a:cubicBezTo>
                    <a:pt x="511" y="582"/>
                    <a:pt x="1311" y="354"/>
                    <a:pt x="1601" y="295"/>
                  </a:cubicBezTo>
                  <a:lnTo>
                    <a:pt x="1295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42"/>
            <p:cNvSpPr/>
            <p:nvPr/>
          </p:nvSpPr>
          <p:spPr>
            <a:xfrm>
              <a:off x="4337400" y="3543225"/>
              <a:ext cx="53625" cy="59350"/>
            </a:xfrm>
            <a:custGeom>
              <a:avLst/>
              <a:gdLst/>
              <a:ahLst/>
              <a:cxnLst/>
              <a:rect l="l" t="t" r="r" b="b"/>
              <a:pathLst>
                <a:path w="2145" h="2374" extrusionOk="0">
                  <a:moveTo>
                    <a:pt x="481" y="1"/>
                  </a:moveTo>
                  <a:lnTo>
                    <a:pt x="1" y="2008"/>
                  </a:lnTo>
                  <a:lnTo>
                    <a:pt x="685" y="2373"/>
                  </a:lnTo>
                  <a:lnTo>
                    <a:pt x="2145" y="889"/>
                  </a:lnTo>
                  <a:cubicBezTo>
                    <a:pt x="1620" y="68"/>
                    <a:pt x="481" y="1"/>
                    <a:pt x="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42"/>
            <p:cNvSpPr/>
            <p:nvPr/>
          </p:nvSpPr>
          <p:spPr>
            <a:xfrm>
              <a:off x="4050925" y="3542025"/>
              <a:ext cx="60500" cy="55200"/>
            </a:xfrm>
            <a:custGeom>
              <a:avLst/>
              <a:gdLst/>
              <a:ahLst/>
              <a:cxnLst/>
              <a:rect l="l" t="t" r="r" b="b"/>
              <a:pathLst>
                <a:path w="2420" h="2208" extrusionOk="0">
                  <a:moveTo>
                    <a:pt x="1338" y="0"/>
                  </a:moveTo>
                  <a:lnTo>
                    <a:pt x="0" y="1571"/>
                  </a:lnTo>
                  <a:lnTo>
                    <a:pt x="446" y="2207"/>
                  </a:lnTo>
                  <a:lnTo>
                    <a:pt x="2420" y="1548"/>
                  </a:lnTo>
                  <a:cubicBezTo>
                    <a:pt x="2324" y="578"/>
                    <a:pt x="1338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42"/>
            <p:cNvSpPr/>
            <p:nvPr/>
          </p:nvSpPr>
          <p:spPr>
            <a:xfrm>
              <a:off x="4056150" y="3565575"/>
              <a:ext cx="55275" cy="31650"/>
            </a:xfrm>
            <a:custGeom>
              <a:avLst/>
              <a:gdLst/>
              <a:ahLst/>
              <a:cxnLst/>
              <a:rect l="l" t="t" r="r" b="b"/>
              <a:pathLst>
                <a:path w="2211" h="1266" extrusionOk="0">
                  <a:moveTo>
                    <a:pt x="2024" y="1"/>
                  </a:moveTo>
                  <a:lnTo>
                    <a:pt x="1" y="929"/>
                  </a:lnTo>
                  <a:lnTo>
                    <a:pt x="237" y="1265"/>
                  </a:lnTo>
                  <a:lnTo>
                    <a:pt x="2211" y="606"/>
                  </a:lnTo>
                  <a:cubicBezTo>
                    <a:pt x="2187" y="382"/>
                    <a:pt x="2118" y="180"/>
                    <a:pt x="202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42"/>
            <p:cNvSpPr/>
            <p:nvPr/>
          </p:nvSpPr>
          <p:spPr>
            <a:xfrm>
              <a:off x="4346400" y="3548700"/>
              <a:ext cx="44625" cy="53875"/>
            </a:xfrm>
            <a:custGeom>
              <a:avLst/>
              <a:gdLst/>
              <a:ahLst/>
              <a:cxnLst/>
              <a:rect l="l" t="t" r="r" b="b"/>
              <a:pathLst>
                <a:path w="1785" h="2155" extrusionOk="0">
                  <a:moveTo>
                    <a:pt x="966" y="0"/>
                  </a:moveTo>
                  <a:lnTo>
                    <a:pt x="0" y="1982"/>
                  </a:lnTo>
                  <a:lnTo>
                    <a:pt x="325" y="2154"/>
                  </a:lnTo>
                  <a:lnTo>
                    <a:pt x="1785" y="670"/>
                  </a:lnTo>
                  <a:cubicBezTo>
                    <a:pt x="1575" y="339"/>
                    <a:pt x="1263" y="131"/>
                    <a:pt x="966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42"/>
            <p:cNvSpPr/>
            <p:nvPr/>
          </p:nvSpPr>
          <p:spPr>
            <a:xfrm>
              <a:off x="4157125" y="3876625"/>
              <a:ext cx="62450" cy="355225"/>
            </a:xfrm>
            <a:custGeom>
              <a:avLst/>
              <a:gdLst/>
              <a:ahLst/>
              <a:cxnLst/>
              <a:rect l="l" t="t" r="r" b="b"/>
              <a:pathLst>
                <a:path w="2498" h="14209" extrusionOk="0">
                  <a:moveTo>
                    <a:pt x="70" y="0"/>
                  </a:moveTo>
                  <a:cubicBezTo>
                    <a:pt x="70" y="0"/>
                    <a:pt x="70" y="1"/>
                    <a:pt x="70" y="2"/>
                  </a:cubicBezTo>
                  <a:lnTo>
                    <a:pt x="70" y="2"/>
                  </a:lnTo>
                  <a:cubicBezTo>
                    <a:pt x="70" y="1"/>
                    <a:pt x="70" y="0"/>
                    <a:pt x="70" y="0"/>
                  </a:cubicBezTo>
                  <a:close/>
                  <a:moveTo>
                    <a:pt x="70" y="2"/>
                  </a:moveTo>
                  <a:cubicBezTo>
                    <a:pt x="69" y="147"/>
                    <a:pt x="1" y="9176"/>
                    <a:pt x="802" y="14209"/>
                  </a:cubicBezTo>
                  <a:lnTo>
                    <a:pt x="2497" y="14209"/>
                  </a:lnTo>
                  <a:cubicBezTo>
                    <a:pt x="37" y="6152"/>
                    <a:pt x="69" y="120"/>
                    <a:pt x="70" y="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42"/>
            <p:cNvSpPr/>
            <p:nvPr/>
          </p:nvSpPr>
          <p:spPr>
            <a:xfrm>
              <a:off x="4341725" y="3896375"/>
              <a:ext cx="34725" cy="335450"/>
            </a:xfrm>
            <a:custGeom>
              <a:avLst/>
              <a:gdLst/>
              <a:ahLst/>
              <a:cxnLst/>
              <a:rect l="l" t="t" r="r" b="b"/>
              <a:pathLst>
                <a:path w="1389" h="13418" extrusionOk="0">
                  <a:moveTo>
                    <a:pt x="381" y="0"/>
                  </a:moveTo>
                  <a:cubicBezTo>
                    <a:pt x="381" y="1"/>
                    <a:pt x="381" y="1"/>
                    <a:pt x="381" y="2"/>
                  </a:cubicBezTo>
                  <a:lnTo>
                    <a:pt x="381" y="2"/>
                  </a:lnTo>
                  <a:cubicBezTo>
                    <a:pt x="381" y="1"/>
                    <a:pt x="381" y="1"/>
                    <a:pt x="381" y="0"/>
                  </a:cubicBezTo>
                  <a:close/>
                  <a:moveTo>
                    <a:pt x="381" y="2"/>
                  </a:moveTo>
                  <a:lnTo>
                    <a:pt x="381" y="2"/>
                  </a:lnTo>
                  <a:cubicBezTo>
                    <a:pt x="395" y="114"/>
                    <a:pt x="1066" y="5765"/>
                    <a:pt x="0" y="13417"/>
                  </a:cubicBezTo>
                  <a:lnTo>
                    <a:pt x="1368" y="13417"/>
                  </a:lnTo>
                  <a:cubicBezTo>
                    <a:pt x="1388" y="8346"/>
                    <a:pt x="398" y="138"/>
                    <a:pt x="381" y="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42"/>
            <p:cNvSpPr/>
            <p:nvPr/>
          </p:nvSpPr>
          <p:spPr>
            <a:xfrm>
              <a:off x="4132175" y="4204425"/>
              <a:ext cx="464850" cy="27400"/>
            </a:xfrm>
            <a:custGeom>
              <a:avLst/>
              <a:gdLst/>
              <a:ahLst/>
              <a:cxnLst/>
              <a:rect l="l" t="t" r="r" b="b"/>
              <a:pathLst>
                <a:path w="18594" h="1096" extrusionOk="0">
                  <a:moveTo>
                    <a:pt x="1" y="0"/>
                  </a:moveTo>
                  <a:cubicBezTo>
                    <a:pt x="92" y="699"/>
                    <a:pt x="156" y="1095"/>
                    <a:pt x="156" y="1095"/>
                  </a:cubicBezTo>
                  <a:lnTo>
                    <a:pt x="18594" y="1095"/>
                  </a:lnTo>
                  <a:cubicBezTo>
                    <a:pt x="18594" y="1095"/>
                    <a:pt x="18333" y="686"/>
                    <a:pt x="17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42"/>
            <p:cNvSpPr/>
            <p:nvPr/>
          </p:nvSpPr>
          <p:spPr>
            <a:xfrm>
              <a:off x="4173300" y="4204425"/>
              <a:ext cx="46225" cy="27400"/>
            </a:xfrm>
            <a:custGeom>
              <a:avLst/>
              <a:gdLst/>
              <a:ahLst/>
              <a:cxnLst/>
              <a:rect l="l" t="t" r="r" b="b"/>
              <a:pathLst>
                <a:path w="1849" h="1096" extrusionOk="0">
                  <a:moveTo>
                    <a:pt x="1" y="0"/>
                  </a:moveTo>
                  <a:cubicBezTo>
                    <a:pt x="48" y="381"/>
                    <a:pt x="99" y="749"/>
                    <a:pt x="153" y="1095"/>
                  </a:cubicBezTo>
                  <a:lnTo>
                    <a:pt x="1849" y="1095"/>
                  </a:lnTo>
                  <a:cubicBezTo>
                    <a:pt x="1737" y="726"/>
                    <a:pt x="1630" y="361"/>
                    <a:pt x="152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42"/>
            <p:cNvSpPr/>
            <p:nvPr/>
          </p:nvSpPr>
          <p:spPr>
            <a:xfrm>
              <a:off x="4341725" y="4204425"/>
              <a:ext cx="34225" cy="27400"/>
            </a:xfrm>
            <a:custGeom>
              <a:avLst/>
              <a:gdLst/>
              <a:ahLst/>
              <a:cxnLst/>
              <a:rect l="l" t="t" r="r" b="b"/>
              <a:pathLst>
                <a:path w="1369" h="1096" extrusionOk="0">
                  <a:moveTo>
                    <a:pt x="141" y="0"/>
                  </a:moveTo>
                  <a:cubicBezTo>
                    <a:pt x="97" y="361"/>
                    <a:pt x="52" y="726"/>
                    <a:pt x="0" y="1095"/>
                  </a:cubicBezTo>
                  <a:lnTo>
                    <a:pt x="1368" y="1095"/>
                  </a:lnTo>
                  <a:cubicBezTo>
                    <a:pt x="1368" y="743"/>
                    <a:pt x="1366" y="377"/>
                    <a:pt x="135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42"/>
            <p:cNvSpPr/>
            <p:nvPr/>
          </p:nvSpPr>
          <p:spPr>
            <a:xfrm>
              <a:off x="4381500" y="4204425"/>
              <a:ext cx="215525" cy="27400"/>
            </a:xfrm>
            <a:custGeom>
              <a:avLst/>
              <a:gdLst/>
              <a:ahLst/>
              <a:cxnLst/>
              <a:rect l="l" t="t" r="r" b="b"/>
              <a:pathLst>
                <a:path w="8621" h="1096" extrusionOk="0">
                  <a:moveTo>
                    <a:pt x="65" y="0"/>
                  </a:moveTo>
                  <a:lnTo>
                    <a:pt x="0" y="1095"/>
                  </a:lnTo>
                  <a:lnTo>
                    <a:pt x="8621" y="1095"/>
                  </a:lnTo>
                  <a:cubicBezTo>
                    <a:pt x="8621" y="1095"/>
                    <a:pt x="8360" y="686"/>
                    <a:pt x="793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0" name="Google Shape;9590;p43"/>
          <p:cNvSpPr txBox="1">
            <a:spLocks noGrp="1"/>
          </p:cNvSpPr>
          <p:nvPr>
            <p:ph type="title"/>
          </p:nvPr>
        </p:nvSpPr>
        <p:spPr>
          <a:xfrm>
            <a:off x="873681" y="541343"/>
            <a:ext cx="5949742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Geoffrey Chaucer (1342-1400)</a:t>
            </a:r>
            <a:endParaRPr dirty="0"/>
          </a:p>
        </p:txBody>
      </p:sp>
      <p:sp>
        <p:nvSpPr>
          <p:cNvPr id="9591" name="Google Shape;9591;p43"/>
          <p:cNvSpPr txBox="1">
            <a:spLocks noGrp="1"/>
          </p:cNvSpPr>
          <p:nvPr>
            <p:ph type="body" idx="1"/>
          </p:nvPr>
        </p:nvSpPr>
        <p:spPr>
          <a:xfrm>
            <a:off x="253573" y="982398"/>
            <a:ext cx="6021286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to the Duchess of Clarence; early and almost-steady rise to fame with noble patronage (John of Gaunt, Duke of Lancaster; Edward III pays his ransom)</a:t>
            </a:r>
          </a:p>
          <a:p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Prodigious learner and polymath (sciences, religion, European and classical literature)</a:t>
            </a:r>
          </a:p>
          <a:p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Poet, satirist, and translator; philosophical allegories and </a:t>
            </a:r>
            <a:r>
              <a:rPr lang="en-US" sz="16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historico</a:t>
            </a: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-mythological romances</a:t>
            </a:r>
          </a:p>
          <a:p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Introduced Renaissance perspective in poetry (from his journeys to Italy), along with courtly romance (from his earliest imprisonment in France), carnivalesque irony, and “novelistic” psychological realism (in </a:t>
            </a:r>
            <a:r>
              <a:rPr lang="en-US" sz="16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Troilus and Criseyde</a:t>
            </a: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his diction introduces Early Modern English</a:t>
            </a:r>
          </a:p>
        </p:txBody>
      </p:sp>
      <p:pic>
        <p:nvPicPr>
          <p:cNvPr id="3" name="Picture 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3660E0D8-63DF-D3E4-D7D5-A57DE82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59" y="1101180"/>
            <a:ext cx="2475546" cy="3117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" name="Google Shape;10856;p54"/>
          <p:cNvSpPr txBox="1">
            <a:spLocks noGrp="1"/>
          </p:cNvSpPr>
          <p:nvPr>
            <p:ph type="title"/>
          </p:nvPr>
        </p:nvSpPr>
        <p:spPr>
          <a:xfrm rot="-712">
            <a:off x="650179" y="461395"/>
            <a:ext cx="4490484" cy="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The Canterbury Tales </a:t>
            </a:r>
            <a:r>
              <a:rPr lang="en" dirty="0"/>
              <a:t>(c. 1386)</a:t>
            </a:r>
            <a:br>
              <a:rPr lang="en" dirty="0"/>
            </a:br>
            <a:endParaRPr dirty="0"/>
          </a:p>
        </p:txBody>
      </p:sp>
      <p:sp>
        <p:nvSpPr>
          <p:cNvPr id="10857" name="Google Shape;10857;p54"/>
          <p:cNvSpPr txBox="1">
            <a:spLocks noGrp="1"/>
          </p:cNvSpPr>
          <p:nvPr>
            <p:ph type="subTitle" idx="1"/>
          </p:nvPr>
        </p:nvSpPr>
        <p:spPr>
          <a:xfrm>
            <a:off x="363347" y="893582"/>
            <a:ext cx="8000723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/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Chaucer’s 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unfinished masterpiece, written during a hiatus from duties due to lapse from favor </a:t>
            </a:r>
          </a:p>
          <a:p>
            <a:pPr indent="0"/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Embedded narrative: the frame important for  (carnivalesque, early-Renaissance, </a:t>
            </a:r>
            <a:b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novel-like) interpretation</a:t>
            </a:r>
            <a:endParaRPr lang="en-US" sz="20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pilgrims x 2+2 tales each=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120 tales, a synecdoche </a:t>
            </a:r>
            <a:b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14</a:t>
            </a:r>
            <a:r>
              <a:rPr lang="en-US" sz="2000" baseline="30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-century England</a:t>
            </a:r>
          </a:p>
          <a:p>
            <a:pPr indent="0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Who would win? The readers</a:t>
            </a:r>
          </a:p>
          <a:p>
            <a:pPr indent="0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“vote”</a:t>
            </a:r>
          </a:p>
        </p:txBody>
      </p:sp>
      <p:cxnSp>
        <p:nvCxnSpPr>
          <p:cNvPr id="10858" name="Google Shape;10858;p54"/>
          <p:cNvCxnSpPr/>
          <p:nvPr/>
        </p:nvCxnSpPr>
        <p:spPr>
          <a:xfrm>
            <a:off x="1251229" y="3090308"/>
            <a:ext cx="847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49" name="Google Shape;10859;p54">
            <a:extLst>
              <a:ext uri="{FF2B5EF4-FFF2-40B4-BE49-F238E27FC236}">
                <a16:creationId xmlns:a16="http://schemas.microsoft.com/office/drawing/2014/main" id="{0116C4EB-C9B7-1836-23C5-4AC945E7E0C4}"/>
              </a:ext>
            </a:extLst>
          </p:cNvPr>
          <p:cNvGrpSpPr/>
          <p:nvPr/>
        </p:nvGrpSpPr>
        <p:grpSpPr>
          <a:xfrm flipH="1">
            <a:off x="4459578" y="1998134"/>
            <a:ext cx="1820839" cy="2456424"/>
            <a:chOff x="1334850" y="1743600"/>
            <a:chExt cx="791050" cy="1067175"/>
          </a:xfrm>
        </p:grpSpPr>
        <p:sp>
          <p:nvSpPr>
            <p:cNvPr id="51" name="Google Shape;10861;p54">
              <a:extLst>
                <a:ext uri="{FF2B5EF4-FFF2-40B4-BE49-F238E27FC236}">
                  <a16:creationId xmlns:a16="http://schemas.microsoft.com/office/drawing/2014/main" id="{DDEA3A62-2CA6-6360-92E9-EF26B5A3D8CA}"/>
                </a:ext>
              </a:extLst>
            </p:cNvPr>
            <p:cNvSpPr/>
            <p:nvPr/>
          </p:nvSpPr>
          <p:spPr>
            <a:xfrm>
              <a:off x="1421475" y="1743600"/>
              <a:ext cx="26250" cy="94375"/>
            </a:xfrm>
            <a:custGeom>
              <a:avLst/>
              <a:gdLst/>
              <a:ahLst/>
              <a:cxnLst/>
              <a:rect l="l" t="t" r="r" b="b"/>
              <a:pathLst>
                <a:path w="1050" h="3775" extrusionOk="0">
                  <a:moveTo>
                    <a:pt x="525" y="1"/>
                  </a:moveTo>
                  <a:cubicBezTo>
                    <a:pt x="236" y="1"/>
                    <a:pt x="0" y="235"/>
                    <a:pt x="0" y="525"/>
                  </a:cubicBezTo>
                  <a:lnTo>
                    <a:pt x="0" y="3774"/>
                  </a:lnTo>
                  <a:lnTo>
                    <a:pt x="1049" y="3774"/>
                  </a:lnTo>
                  <a:lnTo>
                    <a:pt x="1049" y="525"/>
                  </a:lnTo>
                  <a:cubicBezTo>
                    <a:pt x="1049" y="235"/>
                    <a:pt x="813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862;p54">
              <a:extLst>
                <a:ext uri="{FF2B5EF4-FFF2-40B4-BE49-F238E27FC236}">
                  <a16:creationId xmlns:a16="http://schemas.microsoft.com/office/drawing/2014/main" id="{25DFC13E-2F75-E121-8903-0DB0C486246F}"/>
                </a:ext>
              </a:extLst>
            </p:cNvPr>
            <p:cNvSpPr/>
            <p:nvPr/>
          </p:nvSpPr>
          <p:spPr>
            <a:xfrm>
              <a:off x="1432700" y="1743600"/>
              <a:ext cx="15050" cy="77950"/>
            </a:xfrm>
            <a:custGeom>
              <a:avLst/>
              <a:gdLst/>
              <a:ahLst/>
              <a:cxnLst/>
              <a:rect l="l" t="t" r="r" b="b"/>
              <a:pathLst>
                <a:path w="602" h="3118" extrusionOk="0">
                  <a:moveTo>
                    <a:pt x="76" y="1"/>
                  </a:moveTo>
                  <a:cubicBezTo>
                    <a:pt x="58" y="1"/>
                    <a:pt x="41" y="3"/>
                    <a:pt x="25" y="5"/>
                  </a:cubicBezTo>
                  <a:cubicBezTo>
                    <a:pt x="9" y="269"/>
                    <a:pt x="1" y="561"/>
                    <a:pt x="1" y="864"/>
                  </a:cubicBezTo>
                  <a:cubicBezTo>
                    <a:pt x="1" y="2109"/>
                    <a:pt x="153" y="3117"/>
                    <a:pt x="343" y="3117"/>
                  </a:cubicBezTo>
                  <a:cubicBezTo>
                    <a:pt x="448" y="3117"/>
                    <a:pt x="540" y="2814"/>
                    <a:pt x="601" y="2339"/>
                  </a:cubicBezTo>
                  <a:lnTo>
                    <a:pt x="601" y="532"/>
                  </a:lnTo>
                  <a:lnTo>
                    <a:pt x="600" y="532"/>
                  </a:lnTo>
                  <a:cubicBezTo>
                    <a:pt x="600" y="238"/>
                    <a:pt x="364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863;p54">
              <a:extLst>
                <a:ext uri="{FF2B5EF4-FFF2-40B4-BE49-F238E27FC236}">
                  <a16:creationId xmlns:a16="http://schemas.microsoft.com/office/drawing/2014/main" id="{C0C553C7-AD7F-1CCD-2F44-158193722D1A}"/>
                </a:ext>
              </a:extLst>
            </p:cNvPr>
            <p:cNvSpPr/>
            <p:nvPr/>
          </p:nvSpPr>
          <p:spPr>
            <a:xfrm>
              <a:off x="1336650" y="1743600"/>
              <a:ext cx="26250" cy="94375"/>
            </a:xfrm>
            <a:custGeom>
              <a:avLst/>
              <a:gdLst/>
              <a:ahLst/>
              <a:cxnLst/>
              <a:rect l="l" t="t" r="r" b="b"/>
              <a:pathLst>
                <a:path w="1050" h="3775" extrusionOk="0">
                  <a:moveTo>
                    <a:pt x="525" y="1"/>
                  </a:moveTo>
                  <a:cubicBezTo>
                    <a:pt x="236" y="1"/>
                    <a:pt x="0" y="235"/>
                    <a:pt x="0" y="525"/>
                  </a:cubicBezTo>
                  <a:lnTo>
                    <a:pt x="0" y="3774"/>
                  </a:lnTo>
                  <a:lnTo>
                    <a:pt x="1049" y="3774"/>
                  </a:lnTo>
                  <a:lnTo>
                    <a:pt x="1049" y="525"/>
                  </a:lnTo>
                  <a:cubicBezTo>
                    <a:pt x="1049" y="235"/>
                    <a:pt x="814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864;p54">
              <a:extLst>
                <a:ext uri="{FF2B5EF4-FFF2-40B4-BE49-F238E27FC236}">
                  <a16:creationId xmlns:a16="http://schemas.microsoft.com/office/drawing/2014/main" id="{F777374C-710C-A884-8C93-4774C2CE490B}"/>
                </a:ext>
              </a:extLst>
            </p:cNvPr>
            <p:cNvSpPr/>
            <p:nvPr/>
          </p:nvSpPr>
          <p:spPr>
            <a:xfrm>
              <a:off x="1622750" y="2570225"/>
              <a:ext cx="76175" cy="231450"/>
            </a:xfrm>
            <a:custGeom>
              <a:avLst/>
              <a:gdLst/>
              <a:ahLst/>
              <a:cxnLst/>
              <a:rect l="l" t="t" r="r" b="b"/>
              <a:pathLst>
                <a:path w="3047" h="9258" extrusionOk="0">
                  <a:moveTo>
                    <a:pt x="0" y="0"/>
                  </a:moveTo>
                  <a:lnTo>
                    <a:pt x="2438" y="9257"/>
                  </a:lnTo>
                  <a:lnTo>
                    <a:pt x="3047" y="9257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865;p54">
              <a:extLst>
                <a:ext uri="{FF2B5EF4-FFF2-40B4-BE49-F238E27FC236}">
                  <a16:creationId xmlns:a16="http://schemas.microsoft.com/office/drawing/2014/main" id="{6401D1CC-A160-45A4-2CBB-83A5FD677E6F}"/>
                </a:ext>
              </a:extLst>
            </p:cNvPr>
            <p:cNvSpPr/>
            <p:nvPr/>
          </p:nvSpPr>
          <p:spPr>
            <a:xfrm>
              <a:off x="1611325" y="2570225"/>
              <a:ext cx="76175" cy="231450"/>
            </a:xfrm>
            <a:custGeom>
              <a:avLst/>
              <a:gdLst/>
              <a:ahLst/>
              <a:cxnLst/>
              <a:rect l="l" t="t" r="r" b="b"/>
              <a:pathLst>
                <a:path w="3047" h="9258" extrusionOk="0">
                  <a:moveTo>
                    <a:pt x="0" y="0"/>
                  </a:moveTo>
                  <a:lnTo>
                    <a:pt x="2438" y="9257"/>
                  </a:lnTo>
                  <a:lnTo>
                    <a:pt x="3047" y="9257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866;p54">
              <a:extLst>
                <a:ext uri="{FF2B5EF4-FFF2-40B4-BE49-F238E27FC236}">
                  <a16:creationId xmlns:a16="http://schemas.microsoft.com/office/drawing/2014/main" id="{8E19A8D3-576F-C2CE-97BF-B17DB7E50927}"/>
                </a:ext>
              </a:extLst>
            </p:cNvPr>
            <p:cNvSpPr/>
            <p:nvPr/>
          </p:nvSpPr>
          <p:spPr>
            <a:xfrm>
              <a:off x="1495100" y="2440350"/>
              <a:ext cx="207975" cy="36775"/>
            </a:xfrm>
            <a:custGeom>
              <a:avLst/>
              <a:gdLst/>
              <a:ahLst/>
              <a:cxnLst/>
              <a:rect l="l" t="t" r="r" b="b"/>
              <a:pathLst>
                <a:path w="8319" h="1471" extrusionOk="0">
                  <a:moveTo>
                    <a:pt x="5665" y="0"/>
                  </a:moveTo>
                  <a:cubicBezTo>
                    <a:pt x="3353" y="0"/>
                    <a:pt x="1" y="672"/>
                    <a:pt x="1" y="672"/>
                  </a:cubicBezTo>
                  <a:lnTo>
                    <a:pt x="64" y="1471"/>
                  </a:lnTo>
                  <a:lnTo>
                    <a:pt x="6885" y="1471"/>
                  </a:lnTo>
                  <a:cubicBezTo>
                    <a:pt x="8307" y="1471"/>
                    <a:pt x="8318" y="305"/>
                    <a:pt x="6753" y="68"/>
                  </a:cubicBezTo>
                  <a:cubicBezTo>
                    <a:pt x="6437" y="21"/>
                    <a:pt x="6067" y="0"/>
                    <a:pt x="5665" y="0"/>
                  </a:cubicBez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867;p54">
              <a:extLst>
                <a:ext uri="{FF2B5EF4-FFF2-40B4-BE49-F238E27FC236}">
                  <a16:creationId xmlns:a16="http://schemas.microsoft.com/office/drawing/2014/main" id="{EDEA709B-FB78-86DF-0616-3DF84C784E3E}"/>
                </a:ext>
              </a:extLst>
            </p:cNvPr>
            <p:cNvSpPr/>
            <p:nvPr/>
          </p:nvSpPr>
          <p:spPr>
            <a:xfrm>
              <a:off x="1495075" y="2440725"/>
              <a:ext cx="180325" cy="36400"/>
            </a:xfrm>
            <a:custGeom>
              <a:avLst/>
              <a:gdLst/>
              <a:ahLst/>
              <a:cxnLst/>
              <a:rect l="l" t="t" r="r" b="b"/>
              <a:pathLst>
                <a:path w="7213" h="1456" extrusionOk="0">
                  <a:moveTo>
                    <a:pt x="5060" y="0"/>
                  </a:moveTo>
                  <a:cubicBezTo>
                    <a:pt x="2811" y="95"/>
                    <a:pt x="0" y="657"/>
                    <a:pt x="0" y="657"/>
                  </a:cubicBezTo>
                  <a:lnTo>
                    <a:pt x="64" y="1456"/>
                  </a:lnTo>
                  <a:lnTo>
                    <a:pt x="6885" y="1456"/>
                  </a:lnTo>
                  <a:cubicBezTo>
                    <a:pt x="7006" y="1456"/>
                    <a:pt x="7112" y="1446"/>
                    <a:pt x="7213" y="1430"/>
                  </a:cubicBezTo>
                  <a:lnTo>
                    <a:pt x="7213" y="1430"/>
                  </a:lnTo>
                  <a:cubicBezTo>
                    <a:pt x="7208" y="1430"/>
                    <a:pt x="7203" y="1430"/>
                    <a:pt x="7198" y="1430"/>
                  </a:cubicBezTo>
                  <a:cubicBezTo>
                    <a:pt x="6969" y="1430"/>
                    <a:pt x="6723" y="1397"/>
                    <a:pt x="6474" y="1329"/>
                  </a:cubicBezTo>
                  <a:cubicBezTo>
                    <a:pt x="5620" y="1094"/>
                    <a:pt x="5021" y="517"/>
                    <a:pt x="5060" y="0"/>
                  </a:cubicBezTo>
                  <a:close/>
                </a:path>
              </a:pathLst>
            </a:custGeom>
            <a:solidFill>
              <a:srgbClr val="FFA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868;p54">
              <a:extLst>
                <a:ext uri="{FF2B5EF4-FFF2-40B4-BE49-F238E27FC236}">
                  <a16:creationId xmlns:a16="http://schemas.microsoft.com/office/drawing/2014/main" id="{5D6F5DA1-9EC9-C60D-35D0-519665C799D5}"/>
                </a:ext>
              </a:extLst>
            </p:cNvPr>
            <p:cNvSpPr/>
            <p:nvPr/>
          </p:nvSpPr>
          <p:spPr>
            <a:xfrm>
              <a:off x="1481375" y="2475300"/>
              <a:ext cx="194750" cy="23000"/>
            </a:xfrm>
            <a:custGeom>
              <a:avLst/>
              <a:gdLst/>
              <a:ahLst/>
              <a:cxnLst/>
              <a:rect l="l" t="t" r="r" b="b"/>
              <a:pathLst>
                <a:path w="7790" h="920" extrusionOk="0">
                  <a:moveTo>
                    <a:pt x="1" y="1"/>
                  </a:moveTo>
                  <a:lnTo>
                    <a:pt x="34" y="919"/>
                  </a:lnTo>
                  <a:lnTo>
                    <a:pt x="7789" y="919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662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869;p54">
              <a:extLst>
                <a:ext uri="{FF2B5EF4-FFF2-40B4-BE49-F238E27FC236}">
                  <a16:creationId xmlns:a16="http://schemas.microsoft.com/office/drawing/2014/main" id="{BEE7EF57-B96F-E16C-83E9-070C7FD1A931}"/>
                </a:ext>
              </a:extLst>
            </p:cNvPr>
            <p:cNvSpPr/>
            <p:nvPr/>
          </p:nvSpPr>
          <p:spPr>
            <a:xfrm>
              <a:off x="1497475" y="2475300"/>
              <a:ext cx="158625" cy="23000"/>
            </a:xfrm>
            <a:custGeom>
              <a:avLst/>
              <a:gdLst/>
              <a:ahLst/>
              <a:cxnLst/>
              <a:rect l="l" t="t" r="r" b="b"/>
              <a:pathLst>
                <a:path w="6345" h="920" extrusionOk="0">
                  <a:moveTo>
                    <a:pt x="1" y="1"/>
                  </a:moveTo>
                  <a:lnTo>
                    <a:pt x="29" y="919"/>
                  </a:lnTo>
                  <a:lnTo>
                    <a:pt x="6345" y="919"/>
                  </a:lnTo>
                  <a:lnTo>
                    <a:pt x="6319" y="1"/>
                  </a:lnTo>
                  <a:close/>
                </a:path>
              </a:pathLst>
            </a:custGeom>
            <a:solidFill>
              <a:srgbClr val="51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870;p54">
              <a:extLst>
                <a:ext uri="{FF2B5EF4-FFF2-40B4-BE49-F238E27FC236}">
                  <a16:creationId xmlns:a16="http://schemas.microsoft.com/office/drawing/2014/main" id="{D17F67CF-9603-020D-8BAC-FA2ED3A4D498}"/>
                </a:ext>
              </a:extLst>
            </p:cNvPr>
            <p:cNvSpPr/>
            <p:nvPr/>
          </p:nvSpPr>
          <p:spPr>
            <a:xfrm>
              <a:off x="1643825" y="2475300"/>
              <a:ext cx="24650" cy="125875"/>
            </a:xfrm>
            <a:custGeom>
              <a:avLst/>
              <a:gdLst/>
              <a:ahLst/>
              <a:cxnLst/>
              <a:rect l="l" t="t" r="r" b="b"/>
              <a:pathLst>
                <a:path w="986" h="5035" extrusionOk="0">
                  <a:moveTo>
                    <a:pt x="1" y="1"/>
                  </a:moveTo>
                  <a:lnTo>
                    <a:pt x="367" y="5035"/>
                  </a:lnTo>
                  <a:lnTo>
                    <a:pt x="985" y="5035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662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871;p54">
              <a:extLst>
                <a:ext uri="{FF2B5EF4-FFF2-40B4-BE49-F238E27FC236}">
                  <a16:creationId xmlns:a16="http://schemas.microsoft.com/office/drawing/2014/main" id="{E71F9F95-7278-2B3B-6416-5CE7B23ADB56}"/>
                </a:ext>
              </a:extLst>
            </p:cNvPr>
            <p:cNvSpPr/>
            <p:nvPr/>
          </p:nvSpPr>
          <p:spPr>
            <a:xfrm>
              <a:off x="1334850" y="1830475"/>
              <a:ext cx="111525" cy="113475"/>
            </a:xfrm>
            <a:custGeom>
              <a:avLst/>
              <a:gdLst/>
              <a:ahLst/>
              <a:cxnLst/>
              <a:rect l="l" t="t" r="r" b="b"/>
              <a:pathLst>
                <a:path w="4461" h="4539" extrusionOk="0">
                  <a:moveTo>
                    <a:pt x="0" y="0"/>
                  </a:moveTo>
                  <a:lnTo>
                    <a:pt x="1035" y="4538"/>
                  </a:lnTo>
                  <a:lnTo>
                    <a:pt x="4461" y="4538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872;p54">
              <a:extLst>
                <a:ext uri="{FF2B5EF4-FFF2-40B4-BE49-F238E27FC236}">
                  <a16:creationId xmlns:a16="http://schemas.microsoft.com/office/drawing/2014/main" id="{79E3FE1E-F238-0BF8-A996-E52678FE8AB8}"/>
                </a:ext>
              </a:extLst>
            </p:cNvPr>
            <p:cNvSpPr/>
            <p:nvPr/>
          </p:nvSpPr>
          <p:spPr>
            <a:xfrm>
              <a:off x="1442475" y="1830475"/>
              <a:ext cx="77475" cy="787550"/>
            </a:xfrm>
            <a:custGeom>
              <a:avLst/>
              <a:gdLst/>
              <a:ahLst/>
              <a:cxnLst/>
              <a:rect l="l" t="t" r="r" b="b"/>
              <a:pathLst>
                <a:path w="3099" h="31502" extrusionOk="0">
                  <a:moveTo>
                    <a:pt x="1" y="0"/>
                  </a:moveTo>
                  <a:lnTo>
                    <a:pt x="1909" y="31502"/>
                  </a:lnTo>
                  <a:lnTo>
                    <a:pt x="3099" y="31378"/>
                  </a:lnTo>
                  <a:lnTo>
                    <a:pt x="1402" y="1341"/>
                  </a:lnTo>
                  <a:cubicBezTo>
                    <a:pt x="1360" y="582"/>
                    <a:pt x="74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873;p54">
              <a:extLst>
                <a:ext uri="{FF2B5EF4-FFF2-40B4-BE49-F238E27FC236}">
                  <a16:creationId xmlns:a16="http://schemas.microsoft.com/office/drawing/2014/main" id="{C578E760-E459-5391-22C6-8FF6C8EEF4F3}"/>
                </a:ext>
              </a:extLst>
            </p:cNvPr>
            <p:cNvSpPr/>
            <p:nvPr/>
          </p:nvSpPr>
          <p:spPr>
            <a:xfrm>
              <a:off x="1496050" y="2715250"/>
              <a:ext cx="30475" cy="86425"/>
            </a:xfrm>
            <a:custGeom>
              <a:avLst/>
              <a:gdLst/>
              <a:ahLst/>
              <a:cxnLst/>
              <a:rect l="l" t="t" r="r" b="b"/>
              <a:pathLst>
                <a:path w="1219" h="3457" extrusionOk="0">
                  <a:moveTo>
                    <a:pt x="0" y="1"/>
                  </a:moveTo>
                  <a:lnTo>
                    <a:pt x="211" y="3456"/>
                  </a:lnTo>
                  <a:lnTo>
                    <a:pt x="607" y="3456"/>
                  </a:lnTo>
                  <a:lnTo>
                    <a:pt x="1219" y="647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74;p54">
              <a:extLst>
                <a:ext uri="{FF2B5EF4-FFF2-40B4-BE49-F238E27FC236}">
                  <a16:creationId xmlns:a16="http://schemas.microsoft.com/office/drawing/2014/main" id="{EF0A8BA5-B852-FD6D-E636-2DED0F8FDC5D}"/>
                </a:ext>
              </a:extLst>
            </p:cNvPr>
            <p:cNvSpPr/>
            <p:nvPr/>
          </p:nvSpPr>
          <p:spPr>
            <a:xfrm>
              <a:off x="1489225" y="2715250"/>
              <a:ext cx="30475" cy="86425"/>
            </a:xfrm>
            <a:custGeom>
              <a:avLst/>
              <a:gdLst/>
              <a:ahLst/>
              <a:cxnLst/>
              <a:rect l="l" t="t" r="r" b="b"/>
              <a:pathLst>
                <a:path w="1219" h="3457" extrusionOk="0">
                  <a:moveTo>
                    <a:pt x="0" y="1"/>
                  </a:moveTo>
                  <a:lnTo>
                    <a:pt x="209" y="3456"/>
                  </a:lnTo>
                  <a:lnTo>
                    <a:pt x="604" y="3456"/>
                  </a:lnTo>
                  <a:lnTo>
                    <a:pt x="1219" y="647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75;p54">
              <a:extLst>
                <a:ext uri="{FF2B5EF4-FFF2-40B4-BE49-F238E27FC236}">
                  <a16:creationId xmlns:a16="http://schemas.microsoft.com/office/drawing/2014/main" id="{17FB4117-1071-9FD1-9A46-04F463460D99}"/>
                </a:ext>
              </a:extLst>
            </p:cNvPr>
            <p:cNvSpPr/>
            <p:nvPr/>
          </p:nvSpPr>
          <p:spPr>
            <a:xfrm>
              <a:off x="1364475" y="2715250"/>
              <a:ext cx="30475" cy="86425"/>
            </a:xfrm>
            <a:custGeom>
              <a:avLst/>
              <a:gdLst/>
              <a:ahLst/>
              <a:cxnLst/>
              <a:rect l="l" t="t" r="r" b="b"/>
              <a:pathLst>
                <a:path w="1219" h="3457" extrusionOk="0">
                  <a:moveTo>
                    <a:pt x="1" y="1"/>
                  </a:moveTo>
                  <a:lnTo>
                    <a:pt x="209" y="3456"/>
                  </a:lnTo>
                  <a:lnTo>
                    <a:pt x="604" y="3456"/>
                  </a:lnTo>
                  <a:lnTo>
                    <a:pt x="1218" y="647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76;p54">
              <a:extLst>
                <a:ext uri="{FF2B5EF4-FFF2-40B4-BE49-F238E27FC236}">
                  <a16:creationId xmlns:a16="http://schemas.microsoft.com/office/drawing/2014/main" id="{5999C2A6-008E-0ADA-6F90-6EA1ABAA06E9}"/>
                </a:ext>
              </a:extLst>
            </p:cNvPr>
            <p:cNvSpPr/>
            <p:nvPr/>
          </p:nvSpPr>
          <p:spPr>
            <a:xfrm>
              <a:off x="1414450" y="1874825"/>
              <a:ext cx="98673" cy="706550"/>
            </a:xfrm>
            <a:custGeom>
              <a:avLst/>
              <a:gdLst/>
              <a:ahLst/>
              <a:cxnLst/>
              <a:rect l="l" t="t" r="r" b="b"/>
              <a:pathLst>
                <a:path w="3628" h="28262" extrusionOk="0">
                  <a:moveTo>
                    <a:pt x="576" y="1"/>
                  </a:moveTo>
                  <a:cubicBezTo>
                    <a:pt x="560" y="1"/>
                    <a:pt x="544" y="1"/>
                    <a:pt x="528" y="2"/>
                  </a:cubicBezTo>
                  <a:cubicBezTo>
                    <a:pt x="1" y="47"/>
                    <a:pt x="324" y="6610"/>
                    <a:pt x="794" y="14389"/>
                  </a:cubicBezTo>
                  <a:cubicBezTo>
                    <a:pt x="1261" y="22140"/>
                    <a:pt x="1603" y="28199"/>
                    <a:pt x="2126" y="28199"/>
                  </a:cubicBezTo>
                  <a:cubicBezTo>
                    <a:pt x="2128" y="28199"/>
                    <a:pt x="2130" y="28199"/>
                    <a:pt x="2132" y="28199"/>
                  </a:cubicBezTo>
                  <a:cubicBezTo>
                    <a:pt x="2140" y="28198"/>
                    <a:pt x="2148" y="28198"/>
                    <a:pt x="2156" y="28198"/>
                  </a:cubicBezTo>
                  <a:cubicBezTo>
                    <a:pt x="2276" y="28198"/>
                    <a:pt x="2430" y="28262"/>
                    <a:pt x="2583" y="28262"/>
                  </a:cubicBezTo>
                  <a:cubicBezTo>
                    <a:pt x="3120" y="28262"/>
                    <a:pt x="3627" y="27466"/>
                    <a:pt x="2455" y="20268"/>
                  </a:cubicBezTo>
                  <a:cubicBezTo>
                    <a:pt x="2935" y="17464"/>
                    <a:pt x="2730" y="10239"/>
                    <a:pt x="2161" y="8271"/>
                  </a:cubicBezTo>
                  <a:cubicBezTo>
                    <a:pt x="2226" y="2603"/>
                    <a:pt x="1786" y="1"/>
                    <a:pt x="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77;p54">
              <a:extLst>
                <a:ext uri="{FF2B5EF4-FFF2-40B4-BE49-F238E27FC236}">
                  <a16:creationId xmlns:a16="http://schemas.microsoft.com/office/drawing/2014/main" id="{403542FD-F53B-5219-1A56-F515350BB77C}"/>
                </a:ext>
              </a:extLst>
            </p:cNvPr>
            <p:cNvSpPr/>
            <p:nvPr/>
          </p:nvSpPr>
          <p:spPr>
            <a:xfrm>
              <a:off x="1347700" y="1874950"/>
              <a:ext cx="126453" cy="698425"/>
            </a:xfrm>
            <a:custGeom>
              <a:avLst/>
              <a:gdLst/>
              <a:ahLst/>
              <a:cxnLst/>
              <a:rect l="l" t="t" r="r" b="b"/>
              <a:pathLst>
                <a:path w="3881" h="27937" extrusionOk="0">
                  <a:moveTo>
                    <a:pt x="1" y="0"/>
                  </a:moveTo>
                  <a:lnTo>
                    <a:pt x="1370" y="27936"/>
                  </a:lnTo>
                  <a:lnTo>
                    <a:pt x="3881" y="27936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78;p54">
              <a:extLst>
                <a:ext uri="{FF2B5EF4-FFF2-40B4-BE49-F238E27FC236}">
                  <a16:creationId xmlns:a16="http://schemas.microsoft.com/office/drawing/2014/main" id="{0446F826-1ED3-64FA-0A8D-1A4EBAF6A833}"/>
                </a:ext>
              </a:extLst>
            </p:cNvPr>
            <p:cNvSpPr/>
            <p:nvPr/>
          </p:nvSpPr>
          <p:spPr>
            <a:xfrm>
              <a:off x="1387000" y="2528875"/>
              <a:ext cx="331225" cy="43350"/>
            </a:xfrm>
            <a:custGeom>
              <a:avLst/>
              <a:gdLst/>
              <a:ahLst/>
              <a:cxnLst/>
              <a:rect l="l" t="t" r="r" b="b"/>
              <a:pathLst>
                <a:path w="13249" h="1734" extrusionOk="0">
                  <a:moveTo>
                    <a:pt x="7249" y="1"/>
                  </a:moveTo>
                  <a:cubicBezTo>
                    <a:pt x="3767" y="1"/>
                    <a:pt x="1" y="91"/>
                    <a:pt x="1" y="91"/>
                  </a:cubicBezTo>
                  <a:lnTo>
                    <a:pt x="301" y="1583"/>
                  </a:lnTo>
                  <a:lnTo>
                    <a:pt x="11023" y="1733"/>
                  </a:lnTo>
                  <a:cubicBezTo>
                    <a:pt x="11044" y="1734"/>
                    <a:pt x="11064" y="1734"/>
                    <a:pt x="11085" y="1734"/>
                  </a:cubicBezTo>
                  <a:cubicBezTo>
                    <a:pt x="13249" y="1734"/>
                    <a:pt x="12803" y="98"/>
                    <a:pt x="10343" y="34"/>
                  </a:cubicBezTo>
                  <a:cubicBezTo>
                    <a:pt x="9426" y="10"/>
                    <a:pt x="8352" y="1"/>
                    <a:pt x="7249" y="1"/>
                  </a:cubicBez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79;p54">
              <a:extLst>
                <a:ext uri="{FF2B5EF4-FFF2-40B4-BE49-F238E27FC236}">
                  <a16:creationId xmlns:a16="http://schemas.microsoft.com/office/drawing/2014/main" id="{E9ADD594-3F4B-1119-DBB4-38F064C49A39}"/>
                </a:ext>
              </a:extLst>
            </p:cNvPr>
            <p:cNvSpPr/>
            <p:nvPr/>
          </p:nvSpPr>
          <p:spPr>
            <a:xfrm>
              <a:off x="1387000" y="2528875"/>
              <a:ext cx="208450" cy="43350"/>
            </a:xfrm>
            <a:custGeom>
              <a:avLst/>
              <a:gdLst/>
              <a:ahLst/>
              <a:cxnLst/>
              <a:rect l="l" t="t" r="r" b="b"/>
              <a:pathLst>
                <a:path w="8338" h="1734" extrusionOk="0">
                  <a:moveTo>
                    <a:pt x="4562" y="1"/>
                  </a:moveTo>
                  <a:cubicBezTo>
                    <a:pt x="2370" y="1"/>
                    <a:pt x="1" y="91"/>
                    <a:pt x="1" y="91"/>
                  </a:cubicBezTo>
                  <a:lnTo>
                    <a:pt x="191" y="1583"/>
                  </a:lnTo>
                  <a:lnTo>
                    <a:pt x="6937" y="1733"/>
                  </a:lnTo>
                  <a:cubicBezTo>
                    <a:pt x="6950" y="1734"/>
                    <a:pt x="6963" y="1734"/>
                    <a:pt x="6976" y="1734"/>
                  </a:cubicBezTo>
                  <a:cubicBezTo>
                    <a:pt x="8337" y="1734"/>
                    <a:pt x="8058" y="98"/>
                    <a:pt x="6509" y="34"/>
                  </a:cubicBezTo>
                  <a:cubicBezTo>
                    <a:pt x="5932" y="10"/>
                    <a:pt x="5256" y="1"/>
                    <a:pt x="4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80;p54">
              <a:extLst>
                <a:ext uri="{FF2B5EF4-FFF2-40B4-BE49-F238E27FC236}">
                  <a16:creationId xmlns:a16="http://schemas.microsoft.com/office/drawing/2014/main" id="{CE131E87-B89D-196E-C7D9-79D5842CA60E}"/>
                </a:ext>
              </a:extLst>
            </p:cNvPr>
            <p:cNvSpPr/>
            <p:nvPr/>
          </p:nvSpPr>
          <p:spPr>
            <a:xfrm>
              <a:off x="1360825" y="1874675"/>
              <a:ext cx="74050" cy="708125"/>
            </a:xfrm>
            <a:custGeom>
              <a:avLst/>
              <a:gdLst/>
              <a:ahLst/>
              <a:cxnLst/>
              <a:rect l="l" t="t" r="r" b="b"/>
              <a:pathLst>
                <a:path w="2962" h="28325" extrusionOk="0">
                  <a:moveTo>
                    <a:pt x="567" y="0"/>
                  </a:moveTo>
                  <a:cubicBezTo>
                    <a:pt x="554" y="0"/>
                    <a:pt x="541" y="1"/>
                    <a:pt x="528" y="3"/>
                  </a:cubicBezTo>
                  <a:cubicBezTo>
                    <a:pt x="0" y="46"/>
                    <a:pt x="163" y="6631"/>
                    <a:pt x="447" y="14426"/>
                  </a:cubicBezTo>
                  <a:cubicBezTo>
                    <a:pt x="728" y="22192"/>
                    <a:pt x="924" y="28262"/>
                    <a:pt x="1448" y="28262"/>
                  </a:cubicBezTo>
                  <a:cubicBezTo>
                    <a:pt x="1449" y="28262"/>
                    <a:pt x="1451" y="28262"/>
                    <a:pt x="1453" y="28262"/>
                  </a:cubicBezTo>
                  <a:cubicBezTo>
                    <a:pt x="1461" y="28261"/>
                    <a:pt x="1470" y="28261"/>
                    <a:pt x="1478" y="28261"/>
                  </a:cubicBezTo>
                  <a:cubicBezTo>
                    <a:pt x="1597" y="28261"/>
                    <a:pt x="1749" y="28325"/>
                    <a:pt x="1901" y="28325"/>
                  </a:cubicBezTo>
                  <a:cubicBezTo>
                    <a:pt x="2437" y="28325"/>
                    <a:pt x="2962" y="27530"/>
                    <a:pt x="1965" y="20316"/>
                  </a:cubicBezTo>
                  <a:cubicBezTo>
                    <a:pt x="2295" y="16522"/>
                    <a:pt x="2045" y="10988"/>
                    <a:pt x="1498" y="8649"/>
                  </a:cubicBezTo>
                  <a:cubicBezTo>
                    <a:pt x="1813" y="6678"/>
                    <a:pt x="1824" y="0"/>
                    <a:pt x="56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81;p54">
              <a:extLst>
                <a:ext uri="{FF2B5EF4-FFF2-40B4-BE49-F238E27FC236}">
                  <a16:creationId xmlns:a16="http://schemas.microsoft.com/office/drawing/2014/main" id="{8ADC0C9E-4C51-9224-0EC8-F9B73FB7BCF1}"/>
                </a:ext>
              </a:extLst>
            </p:cNvPr>
            <p:cNvSpPr/>
            <p:nvPr/>
          </p:nvSpPr>
          <p:spPr>
            <a:xfrm>
              <a:off x="1343175" y="1830475"/>
              <a:ext cx="51875" cy="785425"/>
            </a:xfrm>
            <a:custGeom>
              <a:avLst/>
              <a:gdLst/>
              <a:ahLst/>
              <a:cxnLst/>
              <a:rect l="l" t="t" r="r" b="b"/>
              <a:pathLst>
                <a:path w="2075" h="31417" extrusionOk="0">
                  <a:moveTo>
                    <a:pt x="1" y="0"/>
                  </a:moveTo>
                  <a:lnTo>
                    <a:pt x="877" y="31417"/>
                  </a:lnTo>
                  <a:lnTo>
                    <a:pt x="2074" y="31348"/>
                  </a:lnTo>
                  <a:lnTo>
                    <a:pt x="1359" y="1342"/>
                  </a:lnTo>
                  <a:cubicBezTo>
                    <a:pt x="1342" y="582"/>
                    <a:pt x="75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82;p54">
              <a:extLst>
                <a:ext uri="{FF2B5EF4-FFF2-40B4-BE49-F238E27FC236}">
                  <a16:creationId xmlns:a16="http://schemas.microsoft.com/office/drawing/2014/main" id="{338D6A80-5692-CE8A-71DC-EF67525ADF9F}"/>
                </a:ext>
              </a:extLst>
            </p:cNvPr>
            <p:cNvSpPr/>
            <p:nvPr/>
          </p:nvSpPr>
          <p:spPr>
            <a:xfrm>
              <a:off x="1334850" y="1830475"/>
              <a:ext cx="54675" cy="971225"/>
            </a:xfrm>
            <a:custGeom>
              <a:avLst/>
              <a:gdLst/>
              <a:ahLst/>
              <a:cxnLst/>
              <a:rect l="l" t="t" r="r" b="b"/>
              <a:pathLst>
                <a:path w="2187" h="38849" extrusionOk="0">
                  <a:moveTo>
                    <a:pt x="0" y="0"/>
                  </a:moveTo>
                  <a:lnTo>
                    <a:pt x="1085" y="38849"/>
                  </a:lnTo>
                  <a:lnTo>
                    <a:pt x="1481" y="38849"/>
                  </a:lnTo>
                  <a:lnTo>
                    <a:pt x="2186" y="36040"/>
                  </a:lnTo>
                  <a:lnTo>
                    <a:pt x="979" y="1342"/>
                  </a:lnTo>
                  <a:cubicBezTo>
                    <a:pt x="959" y="582"/>
                    <a:pt x="74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83;p54">
              <a:extLst>
                <a:ext uri="{FF2B5EF4-FFF2-40B4-BE49-F238E27FC236}">
                  <a16:creationId xmlns:a16="http://schemas.microsoft.com/office/drawing/2014/main" id="{E6481D89-599D-349D-325F-0920348684E7}"/>
                </a:ext>
              </a:extLst>
            </p:cNvPr>
            <p:cNvSpPr/>
            <p:nvPr/>
          </p:nvSpPr>
          <p:spPr>
            <a:xfrm>
              <a:off x="1372575" y="2570225"/>
              <a:ext cx="322525" cy="200950"/>
            </a:xfrm>
            <a:custGeom>
              <a:avLst/>
              <a:gdLst/>
              <a:ahLst/>
              <a:cxnLst/>
              <a:rect l="l" t="t" r="r" b="b"/>
              <a:pathLst>
                <a:path w="12901" h="8038" extrusionOk="0">
                  <a:moveTo>
                    <a:pt x="0" y="0"/>
                  </a:moveTo>
                  <a:lnTo>
                    <a:pt x="566" y="8037"/>
                  </a:lnTo>
                  <a:lnTo>
                    <a:pt x="12900" y="8037"/>
                  </a:lnTo>
                  <a:lnTo>
                    <a:pt x="12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84;p54">
              <a:extLst>
                <a:ext uri="{FF2B5EF4-FFF2-40B4-BE49-F238E27FC236}">
                  <a16:creationId xmlns:a16="http://schemas.microsoft.com/office/drawing/2014/main" id="{B42C2971-CBFE-1258-A735-9CA6FEFD4037}"/>
                </a:ext>
              </a:extLst>
            </p:cNvPr>
            <p:cNvSpPr/>
            <p:nvPr/>
          </p:nvSpPr>
          <p:spPr>
            <a:xfrm>
              <a:off x="1507900" y="2570225"/>
              <a:ext cx="76150" cy="231450"/>
            </a:xfrm>
            <a:custGeom>
              <a:avLst/>
              <a:gdLst/>
              <a:ahLst/>
              <a:cxnLst/>
              <a:rect l="l" t="t" r="r" b="b"/>
              <a:pathLst>
                <a:path w="3046" h="9258" extrusionOk="0">
                  <a:moveTo>
                    <a:pt x="0" y="0"/>
                  </a:moveTo>
                  <a:lnTo>
                    <a:pt x="2436" y="9257"/>
                  </a:lnTo>
                  <a:lnTo>
                    <a:pt x="3045" y="9257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85;p54">
              <a:extLst>
                <a:ext uri="{FF2B5EF4-FFF2-40B4-BE49-F238E27FC236}">
                  <a16:creationId xmlns:a16="http://schemas.microsoft.com/office/drawing/2014/main" id="{6B90CB6E-594B-92E1-5516-FB7E4DAEA100}"/>
                </a:ext>
              </a:extLst>
            </p:cNvPr>
            <p:cNvSpPr/>
            <p:nvPr/>
          </p:nvSpPr>
          <p:spPr>
            <a:xfrm>
              <a:off x="1496125" y="2570225"/>
              <a:ext cx="76175" cy="231450"/>
            </a:xfrm>
            <a:custGeom>
              <a:avLst/>
              <a:gdLst/>
              <a:ahLst/>
              <a:cxnLst/>
              <a:rect l="l" t="t" r="r" b="b"/>
              <a:pathLst>
                <a:path w="3047" h="9258" extrusionOk="0">
                  <a:moveTo>
                    <a:pt x="0" y="0"/>
                  </a:moveTo>
                  <a:lnTo>
                    <a:pt x="2437" y="9257"/>
                  </a:lnTo>
                  <a:lnTo>
                    <a:pt x="3046" y="9257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86;p54">
              <a:extLst>
                <a:ext uri="{FF2B5EF4-FFF2-40B4-BE49-F238E27FC236}">
                  <a16:creationId xmlns:a16="http://schemas.microsoft.com/office/drawing/2014/main" id="{0D12438A-EC21-A8A0-73C0-F72C81E09A02}"/>
                </a:ext>
              </a:extLst>
            </p:cNvPr>
            <p:cNvSpPr/>
            <p:nvPr/>
          </p:nvSpPr>
          <p:spPr>
            <a:xfrm>
              <a:off x="1372575" y="2570225"/>
              <a:ext cx="197325" cy="200950"/>
            </a:xfrm>
            <a:custGeom>
              <a:avLst/>
              <a:gdLst/>
              <a:ahLst/>
              <a:cxnLst/>
              <a:rect l="l" t="t" r="r" b="b"/>
              <a:pathLst>
                <a:path w="7893" h="8038" extrusionOk="0">
                  <a:moveTo>
                    <a:pt x="0" y="0"/>
                  </a:moveTo>
                  <a:lnTo>
                    <a:pt x="23" y="8037"/>
                  </a:lnTo>
                  <a:lnTo>
                    <a:pt x="7892" y="8037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87;p54">
              <a:extLst>
                <a:ext uri="{FF2B5EF4-FFF2-40B4-BE49-F238E27FC236}">
                  <a16:creationId xmlns:a16="http://schemas.microsoft.com/office/drawing/2014/main" id="{1F4F1A72-2C48-CF37-3007-7772BF6E0268}"/>
                </a:ext>
              </a:extLst>
            </p:cNvPr>
            <p:cNvSpPr/>
            <p:nvPr/>
          </p:nvSpPr>
          <p:spPr>
            <a:xfrm>
              <a:off x="1429050" y="2305650"/>
              <a:ext cx="13500" cy="112275"/>
            </a:xfrm>
            <a:custGeom>
              <a:avLst/>
              <a:gdLst/>
              <a:ahLst/>
              <a:cxnLst/>
              <a:rect l="l" t="t" r="r" b="b"/>
              <a:pathLst>
                <a:path w="540" h="4491" extrusionOk="0">
                  <a:moveTo>
                    <a:pt x="206" y="0"/>
                  </a:moveTo>
                  <a:cubicBezTo>
                    <a:pt x="206" y="0"/>
                    <a:pt x="209" y="1434"/>
                    <a:pt x="0" y="2604"/>
                  </a:cubicBezTo>
                  <a:cubicBezTo>
                    <a:pt x="298" y="2986"/>
                    <a:pt x="240" y="3636"/>
                    <a:pt x="365" y="4491"/>
                  </a:cubicBezTo>
                  <a:cubicBezTo>
                    <a:pt x="316" y="3560"/>
                    <a:pt x="539" y="2476"/>
                    <a:pt x="539" y="2476"/>
                  </a:cubicBezTo>
                  <a:cubicBezTo>
                    <a:pt x="374" y="2210"/>
                    <a:pt x="206" y="1"/>
                    <a:pt x="20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88;p54">
              <a:extLst>
                <a:ext uri="{FF2B5EF4-FFF2-40B4-BE49-F238E27FC236}">
                  <a16:creationId xmlns:a16="http://schemas.microsoft.com/office/drawing/2014/main" id="{CD1942AB-A5DC-E165-13F6-15C9576CB668}"/>
                </a:ext>
              </a:extLst>
            </p:cNvPr>
            <p:cNvSpPr/>
            <p:nvPr/>
          </p:nvSpPr>
          <p:spPr>
            <a:xfrm>
              <a:off x="1413675" y="2024900"/>
              <a:ext cx="13500" cy="112275"/>
            </a:xfrm>
            <a:custGeom>
              <a:avLst/>
              <a:gdLst/>
              <a:ahLst/>
              <a:cxnLst/>
              <a:rect l="l" t="t" r="r" b="b"/>
              <a:pathLst>
                <a:path w="540" h="4491" extrusionOk="0">
                  <a:moveTo>
                    <a:pt x="204" y="0"/>
                  </a:moveTo>
                  <a:cubicBezTo>
                    <a:pt x="204" y="1"/>
                    <a:pt x="209" y="1434"/>
                    <a:pt x="0" y="2604"/>
                  </a:cubicBezTo>
                  <a:cubicBezTo>
                    <a:pt x="296" y="2989"/>
                    <a:pt x="239" y="3636"/>
                    <a:pt x="364" y="4491"/>
                  </a:cubicBezTo>
                  <a:cubicBezTo>
                    <a:pt x="316" y="3560"/>
                    <a:pt x="539" y="2476"/>
                    <a:pt x="539" y="2476"/>
                  </a:cubicBezTo>
                  <a:cubicBezTo>
                    <a:pt x="374" y="2210"/>
                    <a:pt x="204" y="1"/>
                    <a:pt x="2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89;p54">
              <a:extLst>
                <a:ext uri="{FF2B5EF4-FFF2-40B4-BE49-F238E27FC236}">
                  <a16:creationId xmlns:a16="http://schemas.microsoft.com/office/drawing/2014/main" id="{8F39DC78-DCD1-0BEC-F5F8-628BF5EB658C}"/>
                </a:ext>
              </a:extLst>
            </p:cNvPr>
            <p:cNvSpPr/>
            <p:nvPr/>
          </p:nvSpPr>
          <p:spPr>
            <a:xfrm>
              <a:off x="1458400" y="2310025"/>
              <a:ext cx="13500" cy="103450"/>
            </a:xfrm>
            <a:custGeom>
              <a:avLst/>
              <a:gdLst/>
              <a:ahLst/>
              <a:cxnLst/>
              <a:rect l="l" t="t" r="r" b="b"/>
              <a:pathLst>
                <a:path w="540" h="4138" extrusionOk="0">
                  <a:moveTo>
                    <a:pt x="204" y="0"/>
                  </a:moveTo>
                  <a:cubicBezTo>
                    <a:pt x="204" y="1"/>
                    <a:pt x="209" y="1324"/>
                    <a:pt x="0" y="2400"/>
                  </a:cubicBezTo>
                  <a:cubicBezTo>
                    <a:pt x="295" y="2754"/>
                    <a:pt x="237" y="3349"/>
                    <a:pt x="364" y="4137"/>
                  </a:cubicBezTo>
                  <a:cubicBezTo>
                    <a:pt x="316" y="3281"/>
                    <a:pt x="539" y="2282"/>
                    <a:pt x="539" y="2282"/>
                  </a:cubicBezTo>
                  <a:cubicBezTo>
                    <a:pt x="374" y="2035"/>
                    <a:pt x="204" y="1"/>
                    <a:pt x="204" y="0"/>
                  </a:cubicBezTo>
                  <a:close/>
                </a:path>
              </a:pathLst>
            </a:custGeom>
            <a:solidFill>
              <a:srgbClr val="FFA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90;p54">
              <a:extLst>
                <a:ext uri="{FF2B5EF4-FFF2-40B4-BE49-F238E27FC236}">
                  <a16:creationId xmlns:a16="http://schemas.microsoft.com/office/drawing/2014/main" id="{22EBC459-ED5B-EE2D-ECF5-FE3215044FC1}"/>
                </a:ext>
              </a:extLst>
            </p:cNvPr>
            <p:cNvSpPr/>
            <p:nvPr/>
          </p:nvSpPr>
          <p:spPr>
            <a:xfrm>
              <a:off x="1450375" y="2025250"/>
              <a:ext cx="13500" cy="103425"/>
            </a:xfrm>
            <a:custGeom>
              <a:avLst/>
              <a:gdLst/>
              <a:ahLst/>
              <a:cxnLst/>
              <a:rect l="l" t="t" r="r" b="b"/>
              <a:pathLst>
                <a:path w="540" h="4137" extrusionOk="0">
                  <a:moveTo>
                    <a:pt x="206" y="1"/>
                  </a:moveTo>
                  <a:cubicBezTo>
                    <a:pt x="206" y="1"/>
                    <a:pt x="209" y="1324"/>
                    <a:pt x="1" y="2400"/>
                  </a:cubicBezTo>
                  <a:cubicBezTo>
                    <a:pt x="295" y="2754"/>
                    <a:pt x="239" y="3350"/>
                    <a:pt x="366" y="4136"/>
                  </a:cubicBezTo>
                  <a:cubicBezTo>
                    <a:pt x="317" y="3280"/>
                    <a:pt x="540" y="2281"/>
                    <a:pt x="540" y="2281"/>
                  </a:cubicBezTo>
                  <a:cubicBezTo>
                    <a:pt x="374" y="2035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91;p54">
              <a:extLst>
                <a:ext uri="{FF2B5EF4-FFF2-40B4-BE49-F238E27FC236}">
                  <a16:creationId xmlns:a16="http://schemas.microsoft.com/office/drawing/2014/main" id="{E89E412D-9632-4BDC-7B7A-D869E12DD498}"/>
                </a:ext>
              </a:extLst>
            </p:cNvPr>
            <p:cNvSpPr/>
            <p:nvPr/>
          </p:nvSpPr>
          <p:spPr>
            <a:xfrm>
              <a:off x="1347850" y="1743600"/>
              <a:ext cx="15075" cy="77950"/>
            </a:xfrm>
            <a:custGeom>
              <a:avLst/>
              <a:gdLst/>
              <a:ahLst/>
              <a:cxnLst/>
              <a:rect l="l" t="t" r="r" b="b"/>
              <a:pathLst>
                <a:path w="603" h="3118" extrusionOk="0">
                  <a:moveTo>
                    <a:pt x="77" y="1"/>
                  </a:moveTo>
                  <a:cubicBezTo>
                    <a:pt x="58" y="1"/>
                    <a:pt x="42" y="3"/>
                    <a:pt x="27" y="5"/>
                  </a:cubicBezTo>
                  <a:cubicBezTo>
                    <a:pt x="9" y="269"/>
                    <a:pt x="1" y="561"/>
                    <a:pt x="1" y="864"/>
                  </a:cubicBezTo>
                  <a:cubicBezTo>
                    <a:pt x="1" y="2109"/>
                    <a:pt x="153" y="3117"/>
                    <a:pt x="344" y="3117"/>
                  </a:cubicBezTo>
                  <a:cubicBezTo>
                    <a:pt x="448" y="3117"/>
                    <a:pt x="540" y="2814"/>
                    <a:pt x="603" y="2339"/>
                  </a:cubicBezTo>
                  <a:lnTo>
                    <a:pt x="603" y="532"/>
                  </a:lnTo>
                  <a:lnTo>
                    <a:pt x="601" y="532"/>
                  </a:lnTo>
                  <a:cubicBezTo>
                    <a:pt x="601" y="238"/>
                    <a:pt x="366" y="1"/>
                    <a:pt x="7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92;p54">
              <a:extLst>
                <a:ext uri="{FF2B5EF4-FFF2-40B4-BE49-F238E27FC236}">
                  <a16:creationId xmlns:a16="http://schemas.microsoft.com/office/drawing/2014/main" id="{A48B308D-2EE1-051A-28BD-4C199E08AD4A}"/>
                </a:ext>
              </a:extLst>
            </p:cNvPr>
            <p:cNvSpPr/>
            <p:nvPr/>
          </p:nvSpPr>
          <p:spPr>
            <a:xfrm>
              <a:off x="1578225" y="2581425"/>
              <a:ext cx="110025" cy="177725"/>
            </a:xfrm>
            <a:custGeom>
              <a:avLst/>
              <a:gdLst/>
              <a:ahLst/>
              <a:cxnLst/>
              <a:rect l="l" t="t" r="r" b="b"/>
              <a:pathLst>
                <a:path w="4401" h="7109" extrusionOk="0">
                  <a:moveTo>
                    <a:pt x="297" y="1"/>
                  </a:moveTo>
                  <a:cubicBezTo>
                    <a:pt x="132" y="1"/>
                    <a:pt x="1" y="143"/>
                    <a:pt x="11" y="311"/>
                  </a:cubicBezTo>
                  <a:lnTo>
                    <a:pt x="439" y="6835"/>
                  </a:lnTo>
                  <a:cubicBezTo>
                    <a:pt x="449" y="6989"/>
                    <a:pt x="574" y="7108"/>
                    <a:pt x="725" y="7108"/>
                  </a:cubicBezTo>
                  <a:lnTo>
                    <a:pt x="3865" y="7108"/>
                  </a:lnTo>
                  <a:cubicBezTo>
                    <a:pt x="4164" y="7108"/>
                    <a:pt x="4401" y="6849"/>
                    <a:pt x="4382" y="6546"/>
                  </a:cubicBezTo>
                  <a:lnTo>
                    <a:pt x="3984" y="494"/>
                  </a:lnTo>
                  <a:cubicBezTo>
                    <a:pt x="3967" y="216"/>
                    <a:pt x="3740" y="1"/>
                    <a:pt x="3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93;p54">
              <a:extLst>
                <a:ext uri="{FF2B5EF4-FFF2-40B4-BE49-F238E27FC236}">
                  <a16:creationId xmlns:a16="http://schemas.microsoft.com/office/drawing/2014/main" id="{60B1495F-5142-93BF-1321-07B0D9762D67}"/>
                </a:ext>
              </a:extLst>
            </p:cNvPr>
            <p:cNvSpPr/>
            <p:nvPr/>
          </p:nvSpPr>
          <p:spPr>
            <a:xfrm>
              <a:off x="1583300" y="2580000"/>
              <a:ext cx="107775" cy="173675"/>
            </a:xfrm>
            <a:custGeom>
              <a:avLst/>
              <a:gdLst/>
              <a:ahLst/>
              <a:cxnLst/>
              <a:rect l="l" t="t" r="r" b="b"/>
              <a:pathLst>
                <a:path w="4311" h="6947" extrusionOk="0">
                  <a:moveTo>
                    <a:pt x="292" y="0"/>
                  </a:moveTo>
                  <a:cubicBezTo>
                    <a:pt x="130" y="0"/>
                    <a:pt x="1" y="141"/>
                    <a:pt x="12" y="304"/>
                  </a:cubicBezTo>
                  <a:lnTo>
                    <a:pt x="430" y="6681"/>
                  </a:lnTo>
                  <a:cubicBezTo>
                    <a:pt x="439" y="6830"/>
                    <a:pt x="562" y="6947"/>
                    <a:pt x="710" y="6947"/>
                  </a:cubicBezTo>
                  <a:lnTo>
                    <a:pt x="3784" y="6947"/>
                  </a:lnTo>
                  <a:cubicBezTo>
                    <a:pt x="4076" y="6947"/>
                    <a:pt x="4310" y="6695"/>
                    <a:pt x="4290" y="6396"/>
                  </a:cubicBezTo>
                  <a:lnTo>
                    <a:pt x="3902" y="480"/>
                  </a:lnTo>
                  <a:cubicBezTo>
                    <a:pt x="3886" y="210"/>
                    <a:pt x="3663" y="0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94;p54">
              <a:extLst>
                <a:ext uri="{FF2B5EF4-FFF2-40B4-BE49-F238E27FC236}">
                  <a16:creationId xmlns:a16="http://schemas.microsoft.com/office/drawing/2014/main" id="{ADDF38E8-3F4C-C787-5FEC-5A170E9B6C71}"/>
                </a:ext>
              </a:extLst>
            </p:cNvPr>
            <p:cNvSpPr/>
            <p:nvPr/>
          </p:nvSpPr>
          <p:spPr>
            <a:xfrm>
              <a:off x="1583350" y="2579950"/>
              <a:ext cx="101825" cy="173700"/>
            </a:xfrm>
            <a:custGeom>
              <a:avLst/>
              <a:gdLst/>
              <a:ahLst/>
              <a:cxnLst/>
              <a:rect l="l" t="t" r="r" b="b"/>
              <a:pathLst>
                <a:path w="4073" h="6948" extrusionOk="0">
                  <a:moveTo>
                    <a:pt x="292" y="1"/>
                  </a:moveTo>
                  <a:cubicBezTo>
                    <a:pt x="129" y="1"/>
                    <a:pt x="0" y="140"/>
                    <a:pt x="12" y="304"/>
                  </a:cubicBezTo>
                  <a:lnTo>
                    <a:pt x="430" y="6681"/>
                  </a:lnTo>
                  <a:cubicBezTo>
                    <a:pt x="438" y="6829"/>
                    <a:pt x="563" y="6947"/>
                    <a:pt x="710" y="6947"/>
                  </a:cubicBezTo>
                  <a:lnTo>
                    <a:pt x="3784" y="6947"/>
                  </a:lnTo>
                  <a:cubicBezTo>
                    <a:pt x="3891" y="6947"/>
                    <a:pt x="3992" y="6913"/>
                    <a:pt x="4072" y="6854"/>
                  </a:cubicBezTo>
                  <a:lnTo>
                    <a:pt x="1075" y="6854"/>
                  </a:lnTo>
                  <a:lnTo>
                    <a:pt x="1075" y="6855"/>
                  </a:lnTo>
                  <a:cubicBezTo>
                    <a:pt x="927" y="6855"/>
                    <a:pt x="803" y="6742"/>
                    <a:pt x="795" y="6595"/>
                  </a:cubicBezTo>
                  <a:lnTo>
                    <a:pt x="377" y="367"/>
                  </a:lnTo>
                  <a:cubicBezTo>
                    <a:pt x="365" y="208"/>
                    <a:pt x="494" y="71"/>
                    <a:pt x="657" y="71"/>
                  </a:cubicBezTo>
                  <a:lnTo>
                    <a:pt x="3647" y="71"/>
                  </a:lnTo>
                  <a:cubicBezTo>
                    <a:pt x="3574" y="28"/>
                    <a:pt x="3488" y="1"/>
                    <a:pt x="3396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95;p54">
              <a:extLst>
                <a:ext uri="{FF2B5EF4-FFF2-40B4-BE49-F238E27FC236}">
                  <a16:creationId xmlns:a16="http://schemas.microsoft.com/office/drawing/2014/main" id="{61A628B9-A3DB-E4CE-8FE4-AE01792B84D6}"/>
                </a:ext>
              </a:extLst>
            </p:cNvPr>
            <p:cNvSpPr/>
            <p:nvPr/>
          </p:nvSpPr>
          <p:spPr>
            <a:xfrm>
              <a:off x="1615825" y="2594550"/>
              <a:ext cx="9500" cy="62350"/>
            </a:xfrm>
            <a:custGeom>
              <a:avLst/>
              <a:gdLst/>
              <a:ahLst/>
              <a:cxnLst/>
              <a:rect l="l" t="t" r="r" b="b"/>
              <a:pathLst>
                <a:path w="380" h="2494" extrusionOk="0">
                  <a:moveTo>
                    <a:pt x="83" y="0"/>
                  </a:moveTo>
                  <a:cubicBezTo>
                    <a:pt x="84" y="2"/>
                    <a:pt x="208" y="1073"/>
                    <a:pt x="0" y="1377"/>
                  </a:cubicBezTo>
                  <a:cubicBezTo>
                    <a:pt x="167" y="1588"/>
                    <a:pt x="174" y="1651"/>
                    <a:pt x="277" y="2493"/>
                  </a:cubicBezTo>
                  <a:cubicBezTo>
                    <a:pt x="227" y="1637"/>
                    <a:pt x="379" y="1377"/>
                    <a:pt x="379" y="1377"/>
                  </a:cubicBezTo>
                  <a:cubicBezTo>
                    <a:pt x="227" y="1213"/>
                    <a:pt x="84" y="3"/>
                    <a:pt x="83" y="0"/>
                  </a:cubicBezTo>
                  <a:close/>
                </a:path>
              </a:pathLst>
            </a:custGeom>
            <a:solidFill>
              <a:srgbClr val="FFA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96;p54">
              <a:extLst>
                <a:ext uri="{FF2B5EF4-FFF2-40B4-BE49-F238E27FC236}">
                  <a16:creationId xmlns:a16="http://schemas.microsoft.com/office/drawing/2014/main" id="{9DB9AEFF-2B22-2B95-7E4E-6270102B49E5}"/>
                </a:ext>
              </a:extLst>
            </p:cNvPr>
            <p:cNvSpPr/>
            <p:nvPr/>
          </p:nvSpPr>
          <p:spPr>
            <a:xfrm>
              <a:off x="1659450" y="2594550"/>
              <a:ext cx="9525" cy="62350"/>
            </a:xfrm>
            <a:custGeom>
              <a:avLst/>
              <a:gdLst/>
              <a:ahLst/>
              <a:cxnLst/>
              <a:rect l="l" t="t" r="r" b="b"/>
              <a:pathLst>
                <a:path w="381" h="2494" extrusionOk="0">
                  <a:moveTo>
                    <a:pt x="84" y="0"/>
                  </a:moveTo>
                  <a:cubicBezTo>
                    <a:pt x="85" y="2"/>
                    <a:pt x="209" y="1073"/>
                    <a:pt x="1" y="1377"/>
                  </a:cubicBezTo>
                  <a:cubicBezTo>
                    <a:pt x="168" y="1588"/>
                    <a:pt x="175" y="1651"/>
                    <a:pt x="278" y="2493"/>
                  </a:cubicBezTo>
                  <a:cubicBezTo>
                    <a:pt x="228" y="1637"/>
                    <a:pt x="380" y="1377"/>
                    <a:pt x="380" y="1377"/>
                  </a:cubicBezTo>
                  <a:cubicBezTo>
                    <a:pt x="228" y="1213"/>
                    <a:pt x="85" y="3"/>
                    <a:pt x="84" y="0"/>
                  </a:cubicBezTo>
                  <a:close/>
                </a:path>
              </a:pathLst>
            </a:custGeom>
            <a:solidFill>
              <a:srgbClr val="FFA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97;p54">
              <a:extLst>
                <a:ext uri="{FF2B5EF4-FFF2-40B4-BE49-F238E27FC236}">
                  <a16:creationId xmlns:a16="http://schemas.microsoft.com/office/drawing/2014/main" id="{E1690553-9FC7-62BC-A0D2-7F78341C597A}"/>
                </a:ext>
              </a:extLst>
            </p:cNvPr>
            <p:cNvSpPr/>
            <p:nvPr/>
          </p:nvSpPr>
          <p:spPr>
            <a:xfrm>
              <a:off x="1620950" y="2680775"/>
              <a:ext cx="9475" cy="62350"/>
            </a:xfrm>
            <a:custGeom>
              <a:avLst/>
              <a:gdLst/>
              <a:ahLst/>
              <a:cxnLst/>
              <a:rect l="l" t="t" r="r" b="b"/>
              <a:pathLst>
                <a:path w="379" h="2494" extrusionOk="0">
                  <a:moveTo>
                    <a:pt x="82" y="0"/>
                  </a:moveTo>
                  <a:lnTo>
                    <a:pt x="82" y="0"/>
                  </a:lnTo>
                  <a:cubicBezTo>
                    <a:pt x="83" y="4"/>
                    <a:pt x="209" y="1073"/>
                    <a:pt x="1" y="1377"/>
                  </a:cubicBezTo>
                  <a:cubicBezTo>
                    <a:pt x="169" y="1589"/>
                    <a:pt x="174" y="1653"/>
                    <a:pt x="276" y="2493"/>
                  </a:cubicBezTo>
                  <a:cubicBezTo>
                    <a:pt x="226" y="1637"/>
                    <a:pt x="378" y="1377"/>
                    <a:pt x="378" y="1377"/>
                  </a:cubicBezTo>
                  <a:cubicBezTo>
                    <a:pt x="226" y="1213"/>
                    <a:pt x="83" y="4"/>
                    <a:pt x="82" y="0"/>
                  </a:cubicBezTo>
                  <a:close/>
                </a:path>
              </a:pathLst>
            </a:custGeom>
            <a:solidFill>
              <a:srgbClr val="FFA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98;p54">
              <a:extLst>
                <a:ext uri="{FF2B5EF4-FFF2-40B4-BE49-F238E27FC236}">
                  <a16:creationId xmlns:a16="http://schemas.microsoft.com/office/drawing/2014/main" id="{794742D3-8DD9-8A28-4F0C-90DB9ABD3913}"/>
                </a:ext>
              </a:extLst>
            </p:cNvPr>
            <p:cNvSpPr/>
            <p:nvPr/>
          </p:nvSpPr>
          <p:spPr>
            <a:xfrm>
              <a:off x="1664600" y="2680775"/>
              <a:ext cx="9475" cy="62350"/>
            </a:xfrm>
            <a:custGeom>
              <a:avLst/>
              <a:gdLst/>
              <a:ahLst/>
              <a:cxnLst/>
              <a:rect l="l" t="t" r="r" b="b"/>
              <a:pathLst>
                <a:path w="379" h="2494" extrusionOk="0">
                  <a:moveTo>
                    <a:pt x="82" y="0"/>
                  </a:moveTo>
                  <a:cubicBezTo>
                    <a:pt x="83" y="4"/>
                    <a:pt x="208" y="1073"/>
                    <a:pt x="0" y="1377"/>
                  </a:cubicBezTo>
                  <a:cubicBezTo>
                    <a:pt x="167" y="1589"/>
                    <a:pt x="174" y="1653"/>
                    <a:pt x="276" y="2493"/>
                  </a:cubicBezTo>
                  <a:cubicBezTo>
                    <a:pt x="226" y="1637"/>
                    <a:pt x="378" y="1377"/>
                    <a:pt x="378" y="1377"/>
                  </a:cubicBezTo>
                  <a:cubicBezTo>
                    <a:pt x="226" y="1213"/>
                    <a:pt x="83" y="4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99;p54">
              <a:extLst>
                <a:ext uri="{FF2B5EF4-FFF2-40B4-BE49-F238E27FC236}">
                  <a16:creationId xmlns:a16="http://schemas.microsoft.com/office/drawing/2014/main" id="{B6BDE933-207D-692F-352F-69269D8ACDCE}"/>
                </a:ext>
              </a:extLst>
            </p:cNvPr>
            <p:cNvSpPr/>
            <p:nvPr/>
          </p:nvSpPr>
          <p:spPr>
            <a:xfrm>
              <a:off x="1942950" y="2232600"/>
              <a:ext cx="46475" cy="59600"/>
            </a:xfrm>
            <a:custGeom>
              <a:avLst/>
              <a:gdLst/>
              <a:ahLst/>
              <a:cxnLst/>
              <a:rect l="l" t="t" r="r" b="b"/>
              <a:pathLst>
                <a:path w="1859" h="2384" extrusionOk="0">
                  <a:moveTo>
                    <a:pt x="1858" y="1"/>
                  </a:moveTo>
                  <a:lnTo>
                    <a:pt x="1858" y="1"/>
                  </a:lnTo>
                  <a:cubicBezTo>
                    <a:pt x="1286" y="446"/>
                    <a:pt x="176" y="462"/>
                    <a:pt x="19" y="462"/>
                  </a:cubicBezTo>
                  <a:cubicBezTo>
                    <a:pt x="7" y="462"/>
                    <a:pt x="0" y="462"/>
                    <a:pt x="0" y="462"/>
                  </a:cubicBezTo>
                  <a:lnTo>
                    <a:pt x="0" y="462"/>
                  </a:lnTo>
                  <a:lnTo>
                    <a:pt x="313" y="2201"/>
                  </a:lnTo>
                  <a:cubicBezTo>
                    <a:pt x="367" y="2186"/>
                    <a:pt x="449" y="2179"/>
                    <a:pt x="549" y="2179"/>
                  </a:cubicBezTo>
                  <a:cubicBezTo>
                    <a:pt x="885" y="2179"/>
                    <a:pt x="1422" y="2258"/>
                    <a:pt x="1765" y="2383"/>
                  </a:cubicBezTo>
                  <a:lnTo>
                    <a:pt x="1858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900;p54">
              <a:extLst>
                <a:ext uri="{FF2B5EF4-FFF2-40B4-BE49-F238E27FC236}">
                  <a16:creationId xmlns:a16="http://schemas.microsoft.com/office/drawing/2014/main" id="{0B076B22-39A5-4B96-9348-ACB45A0AD670}"/>
                </a:ext>
              </a:extLst>
            </p:cNvPr>
            <p:cNvSpPr/>
            <p:nvPr/>
          </p:nvSpPr>
          <p:spPr>
            <a:xfrm>
              <a:off x="1971600" y="2230975"/>
              <a:ext cx="72500" cy="67550"/>
            </a:xfrm>
            <a:custGeom>
              <a:avLst/>
              <a:gdLst/>
              <a:ahLst/>
              <a:cxnLst/>
              <a:rect l="l" t="t" r="r" b="b"/>
              <a:pathLst>
                <a:path w="2900" h="2702" extrusionOk="0">
                  <a:moveTo>
                    <a:pt x="1498" y="0"/>
                  </a:moveTo>
                  <a:cubicBezTo>
                    <a:pt x="1396" y="0"/>
                    <a:pt x="1214" y="62"/>
                    <a:pt x="886" y="238"/>
                  </a:cubicBezTo>
                  <a:cubicBezTo>
                    <a:pt x="568" y="409"/>
                    <a:pt x="366" y="424"/>
                    <a:pt x="238" y="534"/>
                  </a:cubicBezTo>
                  <a:cubicBezTo>
                    <a:pt x="238" y="534"/>
                    <a:pt x="1" y="2136"/>
                    <a:pt x="244" y="2325"/>
                  </a:cubicBezTo>
                  <a:cubicBezTo>
                    <a:pt x="589" y="2589"/>
                    <a:pt x="1035" y="2702"/>
                    <a:pt x="1409" y="2702"/>
                  </a:cubicBezTo>
                  <a:cubicBezTo>
                    <a:pt x="1750" y="2702"/>
                    <a:pt x="2032" y="2608"/>
                    <a:pt x="2126" y="2451"/>
                  </a:cubicBezTo>
                  <a:cubicBezTo>
                    <a:pt x="2322" y="2121"/>
                    <a:pt x="2899" y="783"/>
                    <a:pt x="2661" y="539"/>
                  </a:cubicBezTo>
                  <a:cubicBezTo>
                    <a:pt x="2552" y="425"/>
                    <a:pt x="1928" y="534"/>
                    <a:pt x="1691" y="320"/>
                  </a:cubicBezTo>
                  <a:cubicBezTo>
                    <a:pt x="1596" y="236"/>
                    <a:pt x="1697" y="0"/>
                    <a:pt x="1498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901;p54">
              <a:extLst>
                <a:ext uri="{FF2B5EF4-FFF2-40B4-BE49-F238E27FC236}">
                  <a16:creationId xmlns:a16="http://schemas.microsoft.com/office/drawing/2014/main" id="{C3655D2D-DF85-494F-011C-4305B95DF444}"/>
                </a:ext>
              </a:extLst>
            </p:cNvPr>
            <p:cNvSpPr/>
            <p:nvPr/>
          </p:nvSpPr>
          <p:spPr>
            <a:xfrm>
              <a:off x="1997000" y="2244825"/>
              <a:ext cx="49075" cy="53900"/>
            </a:xfrm>
            <a:custGeom>
              <a:avLst/>
              <a:gdLst/>
              <a:ahLst/>
              <a:cxnLst/>
              <a:rect l="l" t="t" r="r" b="b"/>
              <a:pathLst>
                <a:path w="1963" h="2156" extrusionOk="0">
                  <a:moveTo>
                    <a:pt x="844" y="0"/>
                  </a:moveTo>
                  <a:lnTo>
                    <a:pt x="844" y="0"/>
                  </a:lnTo>
                  <a:cubicBezTo>
                    <a:pt x="948" y="526"/>
                    <a:pt x="1206" y="725"/>
                    <a:pt x="1047" y="1245"/>
                  </a:cubicBezTo>
                  <a:cubicBezTo>
                    <a:pt x="942" y="1588"/>
                    <a:pt x="844" y="1993"/>
                    <a:pt x="1" y="2105"/>
                  </a:cubicBezTo>
                  <a:cubicBezTo>
                    <a:pt x="167" y="2138"/>
                    <a:pt x="339" y="2155"/>
                    <a:pt x="499" y="2155"/>
                  </a:cubicBezTo>
                  <a:cubicBezTo>
                    <a:pt x="822" y="2155"/>
                    <a:pt x="1098" y="2087"/>
                    <a:pt x="1183" y="1945"/>
                  </a:cubicBezTo>
                  <a:cubicBezTo>
                    <a:pt x="1380" y="1614"/>
                    <a:pt x="1962" y="250"/>
                    <a:pt x="1724" y="6"/>
                  </a:cubicBezTo>
                  <a:cubicBezTo>
                    <a:pt x="1720" y="2"/>
                    <a:pt x="1619" y="1"/>
                    <a:pt x="1486" y="1"/>
                  </a:cubicBezTo>
                  <a:cubicBezTo>
                    <a:pt x="1325" y="1"/>
                    <a:pt x="1118" y="3"/>
                    <a:pt x="983" y="3"/>
                  </a:cubicBezTo>
                  <a:cubicBezTo>
                    <a:pt x="903" y="3"/>
                    <a:pt x="849" y="2"/>
                    <a:pt x="844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902;p54">
              <a:extLst>
                <a:ext uri="{FF2B5EF4-FFF2-40B4-BE49-F238E27FC236}">
                  <a16:creationId xmlns:a16="http://schemas.microsoft.com/office/drawing/2014/main" id="{DE68319E-EF62-5BB3-6ACD-02241BCA0967}"/>
                </a:ext>
              </a:extLst>
            </p:cNvPr>
            <p:cNvSpPr/>
            <p:nvPr/>
          </p:nvSpPr>
          <p:spPr>
            <a:xfrm>
              <a:off x="2031125" y="1977475"/>
              <a:ext cx="31900" cy="50300"/>
            </a:xfrm>
            <a:custGeom>
              <a:avLst/>
              <a:gdLst/>
              <a:ahLst/>
              <a:cxnLst/>
              <a:rect l="l" t="t" r="r" b="b"/>
              <a:pathLst>
                <a:path w="1276" h="2012" extrusionOk="0">
                  <a:moveTo>
                    <a:pt x="941" y="0"/>
                  </a:moveTo>
                  <a:cubicBezTo>
                    <a:pt x="538" y="579"/>
                    <a:pt x="1" y="1914"/>
                    <a:pt x="689" y="2006"/>
                  </a:cubicBezTo>
                  <a:cubicBezTo>
                    <a:pt x="717" y="2010"/>
                    <a:pt x="743" y="2012"/>
                    <a:pt x="769" y="2012"/>
                  </a:cubicBezTo>
                  <a:cubicBezTo>
                    <a:pt x="1060" y="2012"/>
                    <a:pt x="1252" y="1786"/>
                    <a:pt x="1263" y="1232"/>
                  </a:cubicBezTo>
                  <a:cubicBezTo>
                    <a:pt x="1276" y="627"/>
                    <a:pt x="941" y="0"/>
                    <a:pt x="941" y="0"/>
                  </a:cubicBezTo>
                  <a:close/>
                </a:path>
              </a:pathLst>
            </a:custGeom>
            <a:solidFill>
              <a:srgbClr val="FFA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903;p54">
              <a:extLst>
                <a:ext uri="{FF2B5EF4-FFF2-40B4-BE49-F238E27FC236}">
                  <a16:creationId xmlns:a16="http://schemas.microsoft.com/office/drawing/2014/main" id="{AE15E389-0951-D15E-15D6-4206180E5CE4}"/>
                </a:ext>
              </a:extLst>
            </p:cNvPr>
            <p:cNvSpPr/>
            <p:nvPr/>
          </p:nvSpPr>
          <p:spPr>
            <a:xfrm>
              <a:off x="2100300" y="2040550"/>
              <a:ext cx="25575" cy="42275"/>
            </a:xfrm>
            <a:custGeom>
              <a:avLst/>
              <a:gdLst/>
              <a:ahLst/>
              <a:cxnLst/>
              <a:rect l="l" t="t" r="r" b="b"/>
              <a:pathLst>
                <a:path w="1023" h="1691" extrusionOk="0">
                  <a:moveTo>
                    <a:pt x="581" y="1"/>
                  </a:moveTo>
                  <a:cubicBezTo>
                    <a:pt x="230" y="471"/>
                    <a:pt x="0" y="1343"/>
                    <a:pt x="377" y="1640"/>
                  </a:cubicBezTo>
                  <a:cubicBezTo>
                    <a:pt x="420" y="1674"/>
                    <a:pt x="470" y="1690"/>
                    <a:pt x="522" y="1690"/>
                  </a:cubicBezTo>
                  <a:cubicBezTo>
                    <a:pt x="753" y="1690"/>
                    <a:pt x="1023" y="1384"/>
                    <a:pt x="875" y="1012"/>
                  </a:cubicBezTo>
                  <a:cubicBezTo>
                    <a:pt x="630" y="392"/>
                    <a:pt x="581" y="1"/>
                    <a:pt x="581" y="1"/>
                  </a:cubicBezTo>
                  <a:close/>
                </a:path>
              </a:pathLst>
            </a:custGeom>
            <a:solidFill>
              <a:srgbClr val="FFA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904;p54">
              <a:extLst>
                <a:ext uri="{FF2B5EF4-FFF2-40B4-BE49-F238E27FC236}">
                  <a16:creationId xmlns:a16="http://schemas.microsoft.com/office/drawing/2014/main" id="{992C250A-85BE-EA1C-B91D-46325CF82E5A}"/>
                </a:ext>
              </a:extLst>
            </p:cNvPr>
            <p:cNvSpPr/>
            <p:nvPr/>
          </p:nvSpPr>
          <p:spPr>
            <a:xfrm>
              <a:off x="2040575" y="2000675"/>
              <a:ext cx="15975" cy="27350"/>
            </a:xfrm>
            <a:custGeom>
              <a:avLst/>
              <a:gdLst/>
              <a:ahLst/>
              <a:cxnLst/>
              <a:rect l="l" t="t" r="r" b="b"/>
              <a:pathLst>
                <a:path w="639" h="1094" extrusionOk="0">
                  <a:moveTo>
                    <a:pt x="477" y="1"/>
                  </a:moveTo>
                  <a:cubicBezTo>
                    <a:pt x="275" y="318"/>
                    <a:pt x="1" y="1045"/>
                    <a:pt x="340" y="1091"/>
                  </a:cubicBezTo>
                  <a:cubicBezTo>
                    <a:pt x="353" y="1093"/>
                    <a:pt x="365" y="1094"/>
                    <a:pt x="377" y="1094"/>
                  </a:cubicBezTo>
                  <a:cubicBezTo>
                    <a:pt x="522" y="1094"/>
                    <a:pt x="619" y="970"/>
                    <a:pt x="627" y="667"/>
                  </a:cubicBezTo>
                  <a:cubicBezTo>
                    <a:pt x="639" y="338"/>
                    <a:pt x="477" y="1"/>
                    <a:pt x="477" y="1"/>
                  </a:cubicBezTo>
                  <a:close/>
                </a:path>
              </a:pathLst>
            </a:custGeom>
            <a:solidFill>
              <a:srgbClr val="FFD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905;p54">
              <a:extLst>
                <a:ext uri="{FF2B5EF4-FFF2-40B4-BE49-F238E27FC236}">
                  <a16:creationId xmlns:a16="http://schemas.microsoft.com/office/drawing/2014/main" id="{86F0D429-EB0D-A97B-B425-6A85629FA70A}"/>
                </a:ext>
              </a:extLst>
            </p:cNvPr>
            <p:cNvSpPr/>
            <p:nvPr/>
          </p:nvSpPr>
          <p:spPr>
            <a:xfrm>
              <a:off x="1964600" y="1998350"/>
              <a:ext cx="32150" cy="57450"/>
            </a:xfrm>
            <a:custGeom>
              <a:avLst/>
              <a:gdLst/>
              <a:ahLst/>
              <a:cxnLst/>
              <a:rect l="l" t="t" r="r" b="b"/>
              <a:pathLst>
                <a:path w="1286" h="2298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879" y="444"/>
                    <a:pt x="547" y="897"/>
                  </a:cubicBezTo>
                  <a:cubicBezTo>
                    <a:pt x="216" y="1347"/>
                    <a:pt x="1" y="1955"/>
                    <a:pt x="620" y="2298"/>
                  </a:cubicBezTo>
                  <a:cubicBezTo>
                    <a:pt x="620" y="2298"/>
                    <a:pt x="1249" y="2176"/>
                    <a:pt x="1265" y="1309"/>
                  </a:cubicBezTo>
                  <a:cubicBezTo>
                    <a:pt x="1285" y="444"/>
                    <a:pt x="747" y="0"/>
                    <a:pt x="746" y="0"/>
                  </a:cubicBezTo>
                  <a:close/>
                </a:path>
              </a:pathLst>
            </a:custGeom>
            <a:solidFill>
              <a:srgbClr val="FFA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906;p54">
              <a:extLst>
                <a:ext uri="{FF2B5EF4-FFF2-40B4-BE49-F238E27FC236}">
                  <a16:creationId xmlns:a16="http://schemas.microsoft.com/office/drawing/2014/main" id="{99617B48-F1E9-9A81-4552-D8EB7F309814}"/>
                </a:ext>
              </a:extLst>
            </p:cNvPr>
            <p:cNvSpPr/>
            <p:nvPr/>
          </p:nvSpPr>
          <p:spPr>
            <a:xfrm>
              <a:off x="2084975" y="2086550"/>
              <a:ext cx="37800" cy="92225"/>
            </a:xfrm>
            <a:custGeom>
              <a:avLst/>
              <a:gdLst/>
              <a:ahLst/>
              <a:cxnLst/>
              <a:rect l="l" t="t" r="r" b="b"/>
              <a:pathLst>
                <a:path w="1512" h="3689" extrusionOk="0">
                  <a:moveTo>
                    <a:pt x="927" y="0"/>
                  </a:moveTo>
                  <a:cubicBezTo>
                    <a:pt x="795" y="0"/>
                    <a:pt x="601" y="118"/>
                    <a:pt x="491" y="250"/>
                  </a:cubicBezTo>
                  <a:cubicBezTo>
                    <a:pt x="281" y="497"/>
                    <a:pt x="1" y="3546"/>
                    <a:pt x="1" y="3546"/>
                  </a:cubicBezTo>
                  <a:lnTo>
                    <a:pt x="1070" y="3689"/>
                  </a:lnTo>
                  <a:cubicBezTo>
                    <a:pt x="1070" y="3689"/>
                    <a:pt x="1334" y="1993"/>
                    <a:pt x="1487" y="740"/>
                  </a:cubicBezTo>
                  <a:cubicBezTo>
                    <a:pt x="1511" y="535"/>
                    <a:pt x="1158" y="78"/>
                    <a:pt x="985" y="10"/>
                  </a:cubicBezTo>
                  <a:cubicBezTo>
                    <a:pt x="968" y="3"/>
                    <a:pt x="948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907;p54">
              <a:extLst>
                <a:ext uri="{FF2B5EF4-FFF2-40B4-BE49-F238E27FC236}">
                  <a16:creationId xmlns:a16="http://schemas.microsoft.com/office/drawing/2014/main" id="{2331E031-4D87-583D-E745-7AE13827EAB9}"/>
                </a:ext>
              </a:extLst>
            </p:cNvPr>
            <p:cNvSpPr/>
            <p:nvPr/>
          </p:nvSpPr>
          <p:spPr>
            <a:xfrm>
              <a:off x="2084975" y="2111300"/>
              <a:ext cx="30425" cy="67475"/>
            </a:xfrm>
            <a:custGeom>
              <a:avLst/>
              <a:gdLst/>
              <a:ahLst/>
              <a:cxnLst/>
              <a:rect l="l" t="t" r="r" b="b"/>
              <a:pathLst>
                <a:path w="1217" h="2699" extrusionOk="0">
                  <a:moveTo>
                    <a:pt x="307" y="0"/>
                  </a:moveTo>
                  <a:lnTo>
                    <a:pt x="307" y="0"/>
                  </a:lnTo>
                  <a:cubicBezTo>
                    <a:pt x="146" y="979"/>
                    <a:pt x="1" y="2558"/>
                    <a:pt x="1" y="2558"/>
                  </a:cubicBezTo>
                  <a:lnTo>
                    <a:pt x="1070" y="2699"/>
                  </a:lnTo>
                  <a:cubicBezTo>
                    <a:pt x="1070" y="2699"/>
                    <a:pt x="1135" y="2288"/>
                    <a:pt x="1217" y="1720"/>
                  </a:cubicBezTo>
                  <a:lnTo>
                    <a:pt x="1217" y="1720"/>
                  </a:lnTo>
                  <a:cubicBezTo>
                    <a:pt x="1115" y="1817"/>
                    <a:pt x="1008" y="1871"/>
                    <a:pt x="906" y="1871"/>
                  </a:cubicBezTo>
                  <a:cubicBezTo>
                    <a:pt x="893" y="1871"/>
                    <a:pt x="880" y="1870"/>
                    <a:pt x="867" y="1868"/>
                  </a:cubicBezTo>
                  <a:cubicBezTo>
                    <a:pt x="484" y="1818"/>
                    <a:pt x="261" y="1023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908;p54">
              <a:extLst>
                <a:ext uri="{FF2B5EF4-FFF2-40B4-BE49-F238E27FC236}">
                  <a16:creationId xmlns:a16="http://schemas.microsoft.com/office/drawing/2014/main" id="{13C3E9B6-406E-4108-4992-00BCF6479DD7}"/>
                </a:ext>
              </a:extLst>
            </p:cNvPr>
            <p:cNvSpPr/>
            <p:nvPr/>
          </p:nvSpPr>
          <p:spPr>
            <a:xfrm>
              <a:off x="1952600" y="2058150"/>
              <a:ext cx="40075" cy="104525"/>
            </a:xfrm>
            <a:custGeom>
              <a:avLst/>
              <a:gdLst/>
              <a:ahLst/>
              <a:cxnLst/>
              <a:rect l="l" t="t" r="r" b="b"/>
              <a:pathLst>
                <a:path w="1603" h="4181" extrusionOk="0">
                  <a:moveTo>
                    <a:pt x="1418" y="1"/>
                  </a:moveTo>
                  <a:cubicBezTo>
                    <a:pt x="1364" y="1"/>
                    <a:pt x="1292" y="19"/>
                    <a:pt x="1193" y="61"/>
                  </a:cubicBezTo>
                  <a:cubicBezTo>
                    <a:pt x="777" y="241"/>
                    <a:pt x="374" y="1008"/>
                    <a:pt x="346" y="1231"/>
                  </a:cubicBezTo>
                  <a:cubicBezTo>
                    <a:pt x="231" y="2140"/>
                    <a:pt x="1" y="4039"/>
                    <a:pt x="1" y="4039"/>
                  </a:cubicBezTo>
                  <a:lnTo>
                    <a:pt x="1070" y="4181"/>
                  </a:lnTo>
                  <a:cubicBezTo>
                    <a:pt x="1070" y="4181"/>
                    <a:pt x="1544" y="1418"/>
                    <a:pt x="1560" y="373"/>
                  </a:cubicBezTo>
                  <a:cubicBezTo>
                    <a:pt x="1563" y="213"/>
                    <a:pt x="1603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909;p54">
              <a:extLst>
                <a:ext uri="{FF2B5EF4-FFF2-40B4-BE49-F238E27FC236}">
                  <a16:creationId xmlns:a16="http://schemas.microsoft.com/office/drawing/2014/main" id="{21BB50B8-CF01-E248-0D86-B16F2DCEA859}"/>
                </a:ext>
              </a:extLst>
            </p:cNvPr>
            <p:cNvSpPr/>
            <p:nvPr/>
          </p:nvSpPr>
          <p:spPr>
            <a:xfrm>
              <a:off x="1952600" y="2087650"/>
              <a:ext cx="37525" cy="75075"/>
            </a:xfrm>
            <a:custGeom>
              <a:avLst/>
              <a:gdLst/>
              <a:ahLst/>
              <a:cxnLst/>
              <a:rect l="l" t="t" r="r" b="b"/>
              <a:pathLst>
                <a:path w="1501" h="3003" extrusionOk="0">
                  <a:moveTo>
                    <a:pt x="1501" y="1"/>
                  </a:moveTo>
                  <a:cubicBezTo>
                    <a:pt x="1289" y="887"/>
                    <a:pt x="911" y="1519"/>
                    <a:pt x="557" y="1519"/>
                  </a:cubicBezTo>
                  <a:cubicBezTo>
                    <a:pt x="544" y="1519"/>
                    <a:pt x="531" y="1518"/>
                    <a:pt x="518" y="1517"/>
                  </a:cubicBezTo>
                  <a:cubicBezTo>
                    <a:pt x="393" y="1501"/>
                    <a:pt x="285" y="1400"/>
                    <a:pt x="199" y="1242"/>
                  </a:cubicBezTo>
                  <a:cubicBezTo>
                    <a:pt x="100" y="2054"/>
                    <a:pt x="1" y="2860"/>
                    <a:pt x="1" y="2860"/>
                  </a:cubicBezTo>
                  <a:lnTo>
                    <a:pt x="1070" y="3002"/>
                  </a:lnTo>
                  <a:cubicBezTo>
                    <a:pt x="1070" y="3002"/>
                    <a:pt x="1372" y="1244"/>
                    <a:pt x="150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910;p54">
              <a:extLst>
                <a:ext uri="{FF2B5EF4-FFF2-40B4-BE49-F238E27FC236}">
                  <a16:creationId xmlns:a16="http://schemas.microsoft.com/office/drawing/2014/main" id="{460589B5-244A-5C47-D457-2C726BE79ED9}"/>
                </a:ext>
              </a:extLst>
            </p:cNvPr>
            <p:cNvSpPr/>
            <p:nvPr/>
          </p:nvSpPr>
          <p:spPr>
            <a:xfrm>
              <a:off x="2018025" y="2031950"/>
              <a:ext cx="46800" cy="139350"/>
            </a:xfrm>
            <a:custGeom>
              <a:avLst/>
              <a:gdLst/>
              <a:ahLst/>
              <a:cxnLst/>
              <a:rect l="l" t="t" r="r" b="b"/>
              <a:pathLst>
                <a:path w="1872" h="5574" extrusionOk="0">
                  <a:moveTo>
                    <a:pt x="984" y="0"/>
                  </a:moveTo>
                  <a:cubicBezTo>
                    <a:pt x="652" y="0"/>
                    <a:pt x="541" y="208"/>
                    <a:pt x="516" y="401"/>
                  </a:cubicBezTo>
                  <a:cubicBezTo>
                    <a:pt x="401" y="1309"/>
                    <a:pt x="0" y="5432"/>
                    <a:pt x="0" y="5432"/>
                  </a:cubicBezTo>
                  <a:lnTo>
                    <a:pt x="1070" y="5574"/>
                  </a:lnTo>
                  <a:cubicBezTo>
                    <a:pt x="1070" y="5574"/>
                    <a:pt x="1792" y="1658"/>
                    <a:pt x="1808" y="612"/>
                  </a:cubicBezTo>
                  <a:cubicBezTo>
                    <a:pt x="1811" y="408"/>
                    <a:pt x="1871" y="138"/>
                    <a:pt x="1153" y="16"/>
                  </a:cubicBezTo>
                  <a:cubicBezTo>
                    <a:pt x="1091" y="5"/>
                    <a:pt x="1035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911;p54">
              <a:extLst>
                <a:ext uri="{FF2B5EF4-FFF2-40B4-BE49-F238E27FC236}">
                  <a16:creationId xmlns:a16="http://schemas.microsoft.com/office/drawing/2014/main" id="{4F2E8245-CC72-C2A8-403C-7E168B3D9DF3}"/>
                </a:ext>
              </a:extLst>
            </p:cNvPr>
            <p:cNvSpPr/>
            <p:nvPr/>
          </p:nvSpPr>
          <p:spPr>
            <a:xfrm>
              <a:off x="2018100" y="2034675"/>
              <a:ext cx="38025" cy="136625"/>
            </a:xfrm>
            <a:custGeom>
              <a:avLst/>
              <a:gdLst/>
              <a:ahLst/>
              <a:cxnLst/>
              <a:rect l="l" t="t" r="r" b="b"/>
              <a:pathLst>
                <a:path w="1521" h="5465" extrusionOk="0">
                  <a:moveTo>
                    <a:pt x="656" y="0"/>
                  </a:moveTo>
                  <a:lnTo>
                    <a:pt x="656" y="0"/>
                  </a:lnTo>
                  <a:cubicBezTo>
                    <a:pt x="569" y="78"/>
                    <a:pt x="529" y="187"/>
                    <a:pt x="515" y="292"/>
                  </a:cubicBezTo>
                  <a:cubicBezTo>
                    <a:pt x="400" y="1200"/>
                    <a:pt x="0" y="5323"/>
                    <a:pt x="0" y="5323"/>
                  </a:cubicBezTo>
                  <a:lnTo>
                    <a:pt x="1068" y="5465"/>
                  </a:lnTo>
                  <a:cubicBezTo>
                    <a:pt x="1068" y="5465"/>
                    <a:pt x="1312" y="4137"/>
                    <a:pt x="1521" y="2822"/>
                  </a:cubicBezTo>
                  <a:lnTo>
                    <a:pt x="1521" y="2822"/>
                  </a:lnTo>
                  <a:cubicBezTo>
                    <a:pt x="1304" y="3504"/>
                    <a:pt x="1061" y="3931"/>
                    <a:pt x="851" y="3931"/>
                  </a:cubicBezTo>
                  <a:cubicBezTo>
                    <a:pt x="844" y="3931"/>
                    <a:pt x="838" y="3931"/>
                    <a:pt x="831" y="3930"/>
                  </a:cubicBezTo>
                  <a:cubicBezTo>
                    <a:pt x="449" y="3880"/>
                    <a:pt x="332" y="2365"/>
                    <a:pt x="571" y="552"/>
                  </a:cubicBezTo>
                  <a:cubicBezTo>
                    <a:pt x="597" y="364"/>
                    <a:pt x="625" y="180"/>
                    <a:pt x="65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912;p54">
              <a:extLst>
                <a:ext uri="{FF2B5EF4-FFF2-40B4-BE49-F238E27FC236}">
                  <a16:creationId xmlns:a16="http://schemas.microsoft.com/office/drawing/2014/main" id="{0FC5C3E1-F772-1FFF-D9D7-52833DF1FB2D}"/>
                </a:ext>
              </a:extLst>
            </p:cNvPr>
            <p:cNvSpPr/>
            <p:nvPr/>
          </p:nvSpPr>
          <p:spPr>
            <a:xfrm>
              <a:off x="1948325" y="2310425"/>
              <a:ext cx="126450" cy="27150"/>
            </a:xfrm>
            <a:custGeom>
              <a:avLst/>
              <a:gdLst/>
              <a:ahLst/>
              <a:cxnLst/>
              <a:rect l="l" t="t" r="r" b="b"/>
              <a:pathLst>
                <a:path w="5058" h="1086" extrusionOk="0">
                  <a:moveTo>
                    <a:pt x="1549" y="0"/>
                  </a:moveTo>
                  <a:cubicBezTo>
                    <a:pt x="711" y="0"/>
                    <a:pt x="96" y="154"/>
                    <a:pt x="1" y="417"/>
                  </a:cubicBezTo>
                  <a:lnTo>
                    <a:pt x="5057" y="1085"/>
                  </a:lnTo>
                  <a:cubicBezTo>
                    <a:pt x="5026" y="696"/>
                    <a:pt x="3965" y="252"/>
                    <a:pt x="2619" y="74"/>
                  </a:cubicBezTo>
                  <a:cubicBezTo>
                    <a:pt x="2240" y="24"/>
                    <a:pt x="1877" y="0"/>
                    <a:pt x="1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913;p54">
              <a:extLst>
                <a:ext uri="{FF2B5EF4-FFF2-40B4-BE49-F238E27FC236}">
                  <a16:creationId xmlns:a16="http://schemas.microsoft.com/office/drawing/2014/main" id="{8180F363-1E5E-1A09-7251-681121C0EA1C}"/>
                </a:ext>
              </a:extLst>
            </p:cNvPr>
            <p:cNvSpPr/>
            <p:nvPr/>
          </p:nvSpPr>
          <p:spPr>
            <a:xfrm>
              <a:off x="2011725" y="2178025"/>
              <a:ext cx="25475" cy="134550"/>
            </a:xfrm>
            <a:custGeom>
              <a:avLst/>
              <a:gdLst/>
              <a:ahLst/>
              <a:cxnLst/>
              <a:rect l="l" t="t" r="r" b="b"/>
              <a:pathLst>
                <a:path w="1019" h="5382" extrusionOk="0">
                  <a:moveTo>
                    <a:pt x="560" y="1"/>
                  </a:moveTo>
                  <a:lnTo>
                    <a:pt x="1" y="5359"/>
                  </a:lnTo>
                  <a:lnTo>
                    <a:pt x="165" y="5381"/>
                  </a:lnTo>
                  <a:lnTo>
                    <a:pt x="1018" y="63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14;p54">
              <a:extLst>
                <a:ext uri="{FF2B5EF4-FFF2-40B4-BE49-F238E27FC236}">
                  <a16:creationId xmlns:a16="http://schemas.microsoft.com/office/drawing/2014/main" id="{27F9253A-DFA8-8107-1F75-2C75A6CFF1D2}"/>
                </a:ext>
              </a:extLst>
            </p:cNvPr>
            <p:cNvSpPr/>
            <p:nvPr/>
          </p:nvSpPr>
          <p:spPr>
            <a:xfrm>
              <a:off x="1960400" y="2164700"/>
              <a:ext cx="141750" cy="30175"/>
            </a:xfrm>
            <a:custGeom>
              <a:avLst/>
              <a:gdLst/>
              <a:ahLst/>
              <a:cxnLst/>
              <a:rect l="l" t="t" r="r" b="b"/>
              <a:pathLst>
                <a:path w="5670" h="1207" extrusionOk="0">
                  <a:moveTo>
                    <a:pt x="62" y="1"/>
                  </a:moveTo>
                  <a:lnTo>
                    <a:pt x="1" y="465"/>
                  </a:lnTo>
                  <a:lnTo>
                    <a:pt x="5608" y="1206"/>
                  </a:lnTo>
                  <a:lnTo>
                    <a:pt x="5669" y="74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15;p54">
              <a:extLst>
                <a:ext uri="{FF2B5EF4-FFF2-40B4-BE49-F238E27FC236}">
                  <a16:creationId xmlns:a16="http://schemas.microsoft.com/office/drawing/2014/main" id="{429DF0EB-04EC-0343-BD44-B1D1A9694F40}"/>
                </a:ext>
              </a:extLst>
            </p:cNvPr>
            <p:cNvSpPr/>
            <p:nvPr/>
          </p:nvSpPr>
          <p:spPr>
            <a:xfrm>
              <a:off x="1961475" y="2163800"/>
              <a:ext cx="140775" cy="22925"/>
            </a:xfrm>
            <a:custGeom>
              <a:avLst/>
              <a:gdLst/>
              <a:ahLst/>
              <a:cxnLst/>
              <a:rect l="l" t="t" r="r" b="b"/>
              <a:pathLst>
                <a:path w="5631" h="917" extrusionOk="0">
                  <a:moveTo>
                    <a:pt x="24" y="1"/>
                  </a:moveTo>
                  <a:lnTo>
                    <a:pt x="1" y="175"/>
                  </a:lnTo>
                  <a:lnTo>
                    <a:pt x="5608" y="916"/>
                  </a:lnTo>
                  <a:lnTo>
                    <a:pt x="5631" y="74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16;p54">
              <a:extLst>
                <a:ext uri="{FF2B5EF4-FFF2-40B4-BE49-F238E27FC236}">
                  <a16:creationId xmlns:a16="http://schemas.microsoft.com/office/drawing/2014/main" id="{B1A504BB-3E7D-107C-0AEB-40F3F4B0D23F}"/>
                </a:ext>
              </a:extLst>
            </p:cNvPr>
            <p:cNvSpPr/>
            <p:nvPr/>
          </p:nvSpPr>
          <p:spPr>
            <a:xfrm>
              <a:off x="1998025" y="2299025"/>
              <a:ext cx="31100" cy="29625"/>
            </a:xfrm>
            <a:custGeom>
              <a:avLst/>
              <a:gdLst/>
              <a:ahLst/>
              <a:cxnLst/>
              <a:rect l="l" t="t" r="r" b="b"/>
              <a:pathLst>
                <a:path w="1244" h="1185" extrusionOk="0">
                  <a:moveTo>
                    <a:pt x="626" y="0"/>
                  </a:moveTo>
                  <a:cubicBezTo>
                    <a:pt x="337" y="0"/>
                    <a:pt x="83" y="218"/>
                    <a:pt x="43" y="517"/>
                  </a:cubicBezTo>
                  <a:cubicBezTo>
                    <a:pt x="0" y="840"/>
                    <a:pt x="224" y="1137"/>
                    <a:pt x="545" y="1179"/>
                  </a:cubicBezTo>
                  <a:cubicBezTo>
                    <a:pt x="571" y="1183"/>
                    <a:pt x="596" y="1184"/>
                    <a:pt x="622" y="1184"/>
                  </a:cubicBezTo>
                  <a:cubicBezTo>
                    <a:pt x="910" y="1184"/>
                    <a:pt x="1160" y="966"/>
                    <a:pt x="1200" y="669"/>
                  </a:cubicBezTo>
                  <a:cubicBezTo>
                    <a:pt x="1243" y="346"/>
                    <a:pt x="1019" y="47"/>
                    <a:pt x="698" y="5"/>
                  </a:cubicBezTo>
                  <a:cubicBezTo>
                    <a:pt x="674" y="2"/>
                    <a:pt x="650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17;p54">
              <a:extLst>
                <a:ext uri="{FF2B5EF4-FFF2-40B4-BE49-F238E27FC236}">
                  <a16:creationId xmlns:a16="http://schemas.microsoft.com/office/drawing/2014/main" id="{CF9062FD-62BF-4735-C7DD-510C6543AEAF}"/>
                </a:ext>
              </a:extLst>
            </p:cNvPr>
            <p:cNvSpPr/>
            <p:nvPr/>
          </p:nvSpPr>
          <p:spPr>
            <a:xfrm>
              <a:off x="2011300" y="2237475"/>
              <a:ext cx="21975" cy="20925"/>
            </a:xfrm>
            <a:custGeom>
              <a:avLst/>
              <a:gdLst/>
              <a:ahLst/>
              <a:cxnLst/>
              <a:rect l="l" t="t" r="r" b="b"/>
              <a:pathLst>
                <a:path w="879" h="837" extrusionOk="0">
                  <a:moveTo>
                    <a:pt x="439" y="0"/>
                  </a:moveTo>
                  <a:cubicBezTo>
                    <a:pt x="236" y="0"/>
                    <a:pt x="59" y="154"/>
                    <a:pt x="31" y="365"/>
                  </a:cubicBezTo>
                  <a:cubicBezTo>
                    <a:pt x="1" y="595"/>
                    <a:pt x="159" y="803"/>
                    <a:pt x="384" y="833"/>
                  </a:cubicBezTo>
                  <a:cubicBezTo>
                    <a:pt x="403" y="836"/>
                    <a:pt x="421" y="837"/>
                    <a:pt x="439" y="837"/>
                  </a:cubicBezTo>
                  <a:cubicBezTo>
                    <a:pt x="644" y="837"/>
                    <a:pt x="821" y="684"/>
                    <a:pt x="849" y="472"/>
                  </a:cubicBezTo>
                  <a:cubicBezTo>
                    <a:pt x="879" y="244"/>
                    <a:pt x="721" y="34"/>
                    <a:pt x="495" y="4"/>
                  </a:cubicBezTo>
                  <a:cubicBezTo>
                    <a:pt x="476" y="1"/>
                    <a:pt x="457" y="0"/>
                    <a:pt x="439" y="0"/>
                  </a:cubicBezTo>
                  <a:close/>
                </a:path>
              </a:pathLst>
            </a:custGeom>
            <a:solidFill>
              <a:srgbClr val="FF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18;p54">
              <a:extLst>
                <a:ext uri="{FF2B5EF4-FFF2-40B4-BE49-F238E27FC236}">
                  <a16:creationId xmlns:a16="http://schemas.microsoft.com/office/drawing/2014/main" id="{0253B130-EF4C-6016-C14B-EE41B1ACC5C0}"/>
                </a:ext>
              </a:extLst>
            </p:cNvPr>
            <p:cNvSpPr/>
            <p:nvPr/>
          </p:nvSpPr>
          <p:spPr>
            <a:xfrm>
              <a:off x="2016225" y="2173525"/>
              <a:ext cx="28300" cy="26875"/>
            </a:xfrm>
            <a:custGeom>
              <a:avLst/>
              <a:gdLst/>
              <a:ahLst/>
              <a:cxnLst/>
              <a:rect l="l" t="t" r="r" b="b"/>
              <a:pathLst>
                <a:path w="1132" h="1075" extrusionOk="0">
                  <a:moveTo>
                    <a:pt x="565" y="1"/>
                  </a:moveTo>
                  <a:cubicBezTo>
                    <a:pt x="303" y="1"/>
                    <a:pt x="76" y="198"/>
                    <a:pt x="41" y="468"/>
                  </a:cubicBezTo>
                  <a:cubicBezTo>
                    <a:pt x="1" y="763"/>
                    <a:pt x="206" y="1033"/>
                    <a:pt x="495" y="1070"/>
                  </a:cubicBezTo>
                  <a:cubicBezTo>
                    <a:pt x="518" y="1073"/>
                    <a:pt x="540" y="1075"/>
                    <a:pt x="563" y="1075"/>
                  </a:cubicBezTo>
                  <a:cubicBezTo>
                    <a:pt x="825" y="1075"/>
                    <a:pt x="1056" y="879"/>
                    <a:pt x="1091" y="608"/>
                  </a:cubicBezTo>
                  <a:cubicBezTo>
                    <a:pt x="1132" y="313"/>
                    <a:pt x="926" y="43"/>
                    <a:pt x="637" y="6"/>
                  </a:cubicBezTo>
                  <a:cubicBezTo>
                    <a:pt x="613" y="2"/>
                    <a:pt x="589" y="1"/>
                    <a:pt x="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19;p54">
              <a:extLst>
                <a:ext uri="{FF2B5EF4-FFF2-40B4-BE49-F238E27FC236}">
                  <a16:creationId xmlns:a16="http://schemas.microsoft.com/office/drawing/2014/main" id="{380C0958-26E7-3074-5CBC-0F214A7E7BCB}"/>
                </a:ext>
              </a:extLst>
            </p:cNvPr>
            <p:cNvSpPr/>
            <p:nvPr/>
          </p:nvSpPr>
          <p:spPr>
            <a:xfrm>
              <a:off x="1945350" y="2153500"/>
              <a:ext cx="39025" cy="23200"/>
            </a:xfrm>
            <a:custGeom>
              <a:avLst/>
              <a:gdLst/>
              <a:ahLst/>
              <a:cxnLst/>
              <a:rect l="l" t="t" r="r" b="b"/>
              <a:pathLst>
                <a:path w="1561" h="928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460"/>
                    <a:pt x="284" y="867"/>
                    <a:pt x="693" y="922"/>
                  </a:cubicBezTo>
                  <a:cubicBezTo>
                    <a:pt x="723" y="925"/>
                    <a:pt x="752" y="927"/>
                    <a:pt x="782" y="927"/>
                  </a:cubicBezTo>
                  <a:cubicBezTo>
                    <a:pt x="1156" y="927"/>
                    <a:pt x="1489" y="620"/>
                    <a:pt x="1561" y="199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20;p54">
              <a:extLst>
                <a:ext uri="{FF2B5EF4-FFF2-40B4-BE49-F238E27FC236}">
                  <a16:creationId xmlns:a16="http://schemas.microsoft.com/office/drawing/2014/main" id="{A67B802E-F313-9285-89FD-FD250098C432}"/>
                </a:ext>
              </a:extLst>
            </p:cNvPr>
            <p:cNvSpPr/>
            <p:nvPr/>
          </p:nvSpPr>
          <p:spPr>
            <a:xfrm>
              <a:off x="2081075" y="2171475"/>
              <a:ext cx="39075" cy="23175"/>
            </a:xfrm>
            <a:custGeom>
              <a:avLst/>
              <a:gdLst/>
              <a:ahLst/>
              <a:cxnLst/>
              <a:rect l="l" t="t" r="r" b="b"/>
              <a:pathLst>
                <a:path w="1563" h="927" extrusionOk="0">
                  <a:moveTo>
                    <a:pt x="43" y="0"/>
                  </a:moveTo>
                  <a:cubicBezTo>
                    <a:pt x="0" y="460"/>
                    <a:pt x="285" y="867"/>
                    <a:pt x="694" y="921"/>
                  </a:cubicBezTo>
                  <a:cubicBezTo>
                    <a:pt x="724" y="925"/>
                    <a:pt x="754" y="927"/>
                    <a:pt x="783" y="927"/>
                  </a:cubicBezTo>
                  <a:cubicBezTo>
                    <a:pt x="1158" y="927"/>
                    <a:pt x="1490" y="619"/>
                    <a:pt x="1562" y="198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21;p54">
              <a:extLst>
                <a:ext uri="{FF2B5EF4-FFF2-40B4-BE49-F238E27FC236}">
                  <a16:creationId xmlns:a16="http://schemas.microsoft.com/office/drawing/2014/main" id="{876F4D27-5037-53C1-091A-C4BD0E9D7312}"/>
                </a:ext>
              </a:extLst>
            </p:cNvPr>
            <p:cNvSpPr/>
            <p:nvPr/>
          </p:nvSpPr>
          <p:spPr>
            <a:xfrm>
              <a:off x="2013175" y="2162475"/>
              <a:ext cx="39075" cy="23200"/>
            </a:xfrm>
            <a:custGeom>
              <a:avLst/>
              <a:gdLst/>
              <a:ahLst/>
              <a:cxnLst/>
              <a:rect l="l" t="t" r="r" b="b"/>
              <a:pathLst>
                <a:path w="1563" h="928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461"/>
                    <a:pt x="285" y="867"/>
                    <a:pt x="695" y="922"/>
                  </a:cubicBezTo>
                  <a:cubicBezTo>
                    <a:pt x="724" y="926"/>
                    <a:pt x="754" y="928"/>
                    <a:pt x="783" y="928"/>
                  </a:cubicBezTo>
                  <a:cubicBezTo>
                    <a:pt x="1158" y="928"/>
                    <a:pt x="1490" y="620"/>
                    <a:pt x="1562" y="199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22;p54">
              <a:extLst>
                <a:ext uri="{FF2B5EF4-FFF2-40B4-BE49-F238E27FC236}">
                  <a16:creationId xmlns:a16="http://schemas.microsoft.com/office/drawing/2014/main" id="{EECAB888-1A37-C9B2-9612-E8BF8ED5F5F6}"/>
                </a:ext>
              </a:extLst>
            </p:cNvPr>
            <p:cNvSpPr/>
            <p:nvPr/>
          </p:nvSpPr>
          <p:spPr>
            <a:xfrm>
              <a:off x="1973550" y="2033800"/>
              <a:ext cx="13125" cy="21250"/>
            </a:xfrm>
            <a:custGeom>
              <a:avLst/>
              <a:gdLst/>
              <a:ahLst/>
              <a:cxnLst/>
              <a:rect l="l" t="t" r="r" b="b"/>
              <a:pathLst>
                <a:path w="525" h="850" extrusionOk="0">
                  <a:moveTo>
                    <a:pt x="388" y="1"/>
                  </a:moveTo>
                  <a:cubicBezTo>
                    <a:pt x="223" y="248"/>
                    <a:pt x="0" y="810"/>
                    <a:pt x="282" y="847"/>
                  </a:cubicBezTo>
                  <a:cubicBezTo>
                    <a:pt x="293" y="848"/>
                    <a:pt x="304" y="849"/>
                    <a:pt x="315" y="849"/>
                  </a:cubicBezTo>
                  <a:cubicBezTo>
                    <a:pt x="434" y="849"/>
                    <a:pt x="513" y="753"/>
                    <a:pt x="518" y="521"/>
                  </a:cubicBezTo>
                  <a:cubicBezTo>
                    <a:pt x="525" y="265"/>
                    <a:pt x="388" y="1"/>
                    <a:pt x="388" y="1"/>
                  </a:cubicBezTo>
                  <a:close/>
                </a:path>
              </a:pathLst>
            </a:custGeom>
            <a:solidFill>
              <a:srgbClr val="FFD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23;p54">
              <a:extLst>
                <a:ext uri="{FF2B5EF4-FFF2-40B4-BE49-F238E27FC236}">
                  <a16:creationId xmlns:a16="http://schemas.microsoft.com/office/drawing/2014/main" id="{385C2C80-D3BD-FF90-1F7F-67B3FAC449CB}"/>
                </a:ext>
              </a:extLst>
            </p:cNvPr>
            <p:cNvSpPr/>
            <p:nvPr/>
          </p:nvSpPr>
          <p:spPr>
            <a:xfrm>
              <a:off x="2105975" y="2065375"/>
              <a:ext cx="9725" cy="17075"/>
            </a:xfrm>
            <a:custGeom>
              <a:avLst/>
              <a:gdLst/>
              <a:ahLst/>
              <a:cxnLst/>
              <a:rect l="l" t="t" r="r" b="b"/>
              <a:pathLst>
                <a:path w="389" h="683" extrusionOk="0">
                  <a:moveTo>
                    <a:pt x="273" y="1"/>
                  </a:moveTo>
                  <a:cubicBezTo>
                    <a:pt x="154" y="199"/>
                    <a:pt x="0" y="652"/>
                    <a:pt x="216" y="680"/>
                  </a:cubicBezTo>
                  <a:cubicBezTo>
                    <a:pt x="224" y="681"/>
                    <a:pt x="232" y="682"/>
                    <a:pt x="240" y="682"/>
                  </a:cubicBezTo>
                  <a:cubicBezTo>
                    <a:pt x="330" y="682"/>
                    <a:pt x="388" y="604"/>
                    <a:pt x="387" y="416"/>
                  </a:cubicBezTo>
                  <a:cubicBezTo>
                    <a:pt x="382" y="210"/>
                    <a:pt x="273" y="1"/>
                    <a:pt x="273" y="1"/>
                  </a:cubicBezTo>
                  <a:close/>
                </a:path>
              </a:pathLst>
            </a:custGeom>
            <a:solidFill>
              <a:srgbClr val="FFD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0924;p54">
              <a:extLst>
                <a:ext uri="{FF2B5EF4-FFF2-40B4-BE49-F238E27FC236}">
                  <a16:creationId xmlns:a16="http://schemas.microsoft.com/office/drawing/2014/main" id="{B6F9C6FF-0B77-2405-96C4-1202E2FDD3DF}"/>
                </a:ext>
              </a:extLst>
            </p:cNvPr>
            <p:cNvSpPr/>
            <p:nvPr/>
          </p:nvSpPr>
          <p:spPr>
            <a:xfrm>
              <a:off x="2014900" y="2239000"/>
              <a:ext cx="15675" cy="9375"/>
            </a:xfrm>
            <a:custGeom>
              <a:avLst/>
              <a:gdLst/>
              <a:ahLst/>
              <a:cxnLst/>
              <a:rect l="l" t="t" r="r" b="b"/>
              <a:pathLst>
                <a:path w="627" h="375" extrusionOk="0">
                  <a:moveTo>
                    <a:pt x="304" y="1"/>
                  </a:moveTo>
                  <a:cubicBezTo>
                    <a:pt x="155" y="1"/>
                    <a:pt x="23" y="112"/>
                    <a:pt x="0" y="268"/>
                  </a:cubicBezTo>
                  <a:cubicBezTo>
                    <a:pt x="60" y="249"/>
                    <a:pt x="124" y="239"/>
                    <a:pt x="191" y="239"/>
                  </a:cubicBezTo>
                  <a:cubicBezTo>
                    <a:pt x="221" y="239"/>
                    <a:pt x="251" y="241"/>
                    <a:pt x="282" y="245"/>
                  </a:cubicBezTo>
                  <a:cubicBezTo>
                    <a:pt x="406" y="261"/>
                    <a:pt x="516" y="307"/>
                    <a:pt x="600" y="374"/>
                  </a:cubicBezTo>
                  <a:cubicBezTo>
                    <a:pt x="603" y="367"/>
                    <a:pt x="604" y="357"/>
                    <a:pt x="605" y="350"/>
                  </a:cubicBezTo>
                  <a:cubicBezTo>
                    <a:pt x="627" y="182"/>
                    <a:pt x="511" y="25"/>
                    <a:pt x="344" y="3"/>
                  </a:cubicBezTo>
                  <a:cubicBezTo>
                    <a:pt x="331" y="2"/>
                    <a:pt x="317" y="1"/>
                    <a:pt x="304" y="1"/>
                  </a:cubicBezTo>
                  <a:close/>
                </a:path>
              </a:pathLst>
            </a:custGeom>
            <a:solidFill>
              <a:srgbClr val="FFD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0925;p54">
              <a:extLst>
                <a:ext uri="{FF2B5EF4-FFF2-40B4-BE49-F238E27FC236}">
                  <a16:creationId xmlns:a16="http://schemas.microsoft.com/office/drawing/2014/main" id="{473B4216-EEF2-5FCC-3A79-B5F1045A691C}"/>
                </a:ext>
              </a:extLst>
            </p:cNvPr>
            <p:cNvSpPr/>
            <p:nvPr/>
          </p:nvSpPr>
          <p:spPr>
            <a:xfrm>
              <a:off x="2010650" y="2258550"/>
              <a:ext cx="35700" cy="22025"/>
            </a:xfrm>
            <a:custGeom>
              <a:avLst/>
              <a:gdLst/>
              <a:ahLst/>
              <a:cxnLst/>
              <a:rect l="l" t="t" r="r" b="b"/>
              <a:pathLst>
                <a:path w="1428" h="881" extrusionOk="0">
                  <a:moveTo>
                    <a:pt x="292" y="0"/>
                  </a:moveTo>
                  <a:cubicBezTo>
                    <a:pt x="74" y="0"/>
                    <a:pt x="0" y="616"/>
                    <a:pt x="55" y="673"/>
                  </a:cubicBezTo>
                  <a:cubicBezTo>
                    <a:pt x="108" y="722"/>
                    <a:pt x="753" y="881"/>
                    <a:pt x="1076" y="881"/>
                  </a:cubicBezTo>
                  <a:cubicBezTo>
                    <a:pt x="1117" y="881"/>
                    <a:pt x="1153" y="878"/>
                    <a:pt x="1182" y="872"/>
                  </a:cubicBezTo>
                  <a:cubicBezTo>
                    <a:pt x="1399" y="829"/>
                    <a:pt x="1428" y="318"/>
                    <a:pt x="1297" y="236"/>
                  </a:cubicBezTo>
                  <a:cubicBezTo>
                    <a:pt x="1172" y="161"/>
                    <a:pt x="744" y="92"/>
                    <a:pt x="317" y="3"/>
                  </a:cubicBezTo>
                  <a:cubicBezTo>
                    <a:pt x="308" y="1"/>
                    <a:pt x="300" y="0"/>
                    <a:pt x="292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0926;p54">
              <a:extLst>
                <a:ext uri="{FF2B5EF4-FFF2-40B4-BE49-F238E27FC236}">
                  <a16:creationId xmlns:a16="http://schemas.microsoft.com/office/drawing/2014/main" id="{D15008DF-4C4F-EFEB-3DC2-3EFDF0642DFB}"/>
                </a:ext>
              </a:extLst>
            </p:cNvPr>
            <p:cNvSpPr/>
            <p:nvPr/>
          </p:nvSpPr>
          <p:spPr>
            <a:xfrm>
              <a:off x="2019100" y="2242050"/>
              <a:ext cx="39875" cy="18525"/>
            </a:xfrm>
            <a:custGeom>
              <a:avLst/>
              <a:gdLst/>
              <a:ahLst/>
              <a:cxnLst/>
              <a:rect l="l" t="t" r="r" b="b"/>
              <a:pathLst>
                <a:path w="1595" h="741" extrusionOk="0">
                  <a:moveTo>
                    <a:pt x="263" y="0"/>
                  </a:moveTo>
                  <a:cubicBezTo>
                    <a:pt x="1" y="0"/>
                    <a:pt x="16" y="629"/>
                    <a:pt x="88" y="676"/>
                  </a:cubicBezTo>
                  <a:cubicBezTo>
                    <a:pt x="136" y="704"/>
                    <a:pt x="526" y="740"/>
                    <a:pt x="875" y="740"/>
                  </a:cubicBezTo>
                  <a:cubicBezTo>
                    <a:pt x="1076" y="740"/>
                    <a:pt x="1263" y="728"/>
                    <a:pt x="1363" y="696"/>
                  </a:cubicBezTo>
                  <a:cubicBezTo>
                    <a:pt x="1594" y="623"/>
                    <a:pt x="1545" y="131"/>
                    <a:pt x="1387" y="75"/>
                  </a:cubicBezTo>
                  <a:cubicBezTo>
                    <a:pt x="1239" y="24"/>
                    <a:pt x="754" y="21"/>
                    <a:pt x="271" y="1"/>
                  </a:cubicBezTo>
                  <a:cubicBezTo>
                    <a:pt x="268" y="1"/>
                    <a:pt x="265" y="0"/>
                    <a:pt x="26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0927;p54">
              <a:extLst>
                <a:ext uri="{FF2B5EF4-FFF2-40B4-BE49-F238E27FC236}">
                  <a16:creationId xmlns:a16="http://schemas.microsoft.com/office/drawing/2014/main" id="{6D5B362F-0256-D619-B2DF-DDC6A2CDBDDB}"/>
                </a:ext>
              </a:extLst>
            </p:cNvPr>
            <p:cNvSpPr/>
            <p:nvPr/>
          </p:nvSpPr>
          <p:spPr>
            <a:xfrm>
              <a:off x="2004700" y="2228925"/>
              <a:ext cx="24450" cy="36625"/>
            </a:xfrm>
            <a:custGeom>
              <a:avLst/>
              <a:gdLst/>
              <a:ahLst/>
              <a:cxnLst/>
              <a:rect l="l" t="t" r="r" b="b"/>
              <a:pathLst>
                <a:path w="978" h="1465" extrusionOk="0">
                  <a:moveTo>
                    <a:pt x="481" y="1"/>
                  </a:moveTo>
                  <a:cubicBezTo>
                    <a:pt x="283" y="1"/>
                    <a:pt x="36" y="99"/>
                    <a:pt x="22" y="151"/>
                  </a:cubicBezTo>
                  <a:cubicBezTo>
                    <a:pt x="0" y="235"/>
                    <a:pt x="207" y="1139"/>
                    <a:pt x="368" y="1376"/>
                  </a:cubicBezTo>
                  <a:cubicBezTo>
                    <a:pt x="410" y="1439"/>
                    <a:pt x="483" y="1464"/>
                    <a:pt x="563" y="1464"/>
                  </a:cubicBezTo>
                  <a:cubicBezTo>
                    <a:pt x="744" y="1464"/>
                    <a:pt x="964" y="1337"/>
                    <a:pt x="970" y="1221"/>
                  </a:cubicBezTo>
                  <a:cubicBezTo>
                    <a:pt x="977" y="1065"/>
                    <a:pt x="840" y="600"/>
                    <a:pt x="720" y="132"/>
                  </a:cubicBezTo>
                  <a:cubicBezTo>
                    <a:pt x="696" y="35"/>
                    <a:pt x="597" y="1"/>
                    <a:pt x="48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0928;p54">
              <a:extLst>
                <a:ext uri="{FF2B5EF4-FFF2-40B4-BE49-F238E27FC236}">
                  <a16:creationId xmlns:a16="http://schemas.microsoft.com/office/drawing/2014/main" id="{30D7B9CD-77C4-7850-6F21-53DEC2A6466C}"/>
                </a:ext>
              </a:extLst>
            </p:cNvPr>
            <p:cNvSpPr/>
            <p:nvPr/>
          </p:nvSpPr>
          <p:spPr>
            <a:xfrm>
              <a:off x="1977050" y="2222950"/>
              <a:ext cx="50875" cy="43900"/>
            </a:xfrm>
            <a:custGeom>
              <a:avLst/>
              <a:gdLst/>
              <a:ahLst/>
              <a:cxnLst/>
              <a:rect l="l" t="t" r="r" b="b"/>
              <a:pathLst>
                <a:path w="2035" h="1756" extrusionOk="0">
                  <a:moveTo>
                    <a:pt x="1589" y="0"/>
                  </a:moveTo>
                  <a:cubicBezTo>
                    <a:pt x="1468" y="0"/>
                    <a:pt x="459" y="354"/>
                    <a:pt x="213" y="551"/>
                  </a:cubicBezTo>
                  <a:cubicBezTo>
                    <a:pt x="1" y="716"/>
                    <a:pt x="238" y="1755"/>
                    <a:pt x="434" y="1755"/>
                  </a:cubicBezTo>
                  <a:cubicBezTo>
                    <a:pt x="436" y="1755"/>
                    <a:pt x="438" y="1755"/>
                    <a:pt x="440" y="1755"/>
                  </a:cubicBezTo>
                  <a:cubicBezTo>
                    <a:pt x="628" y="1736"/>
                    <a:pt x="1207" y="872"/>
                    <a:pt x="1739" y="674"/>
                  </a:cubicBezTo>
                  <a:cubicBezTo>
                    <a:pt x="2035" y="565"/>
                    <a:pt x="1695" y="7"/>
                    <a:pt x="1592" y="0"/>
                  </a:cubicBezTo>
                  <a:cubicBezTo>
                    <a:pt x="1591" y="0"/>
                    <a:pt x="1590" y="0"/>
                    <a:pt x="1589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0929;p54">
              <a:extLst>
                <a:ext uri="{FF2B5EF4-FFF2-40B4-BE49-F238E27FC236}">
                  <a16:creationId xmlns:a16="http://schemas.microsoft.com/office/drawing/2014/main" id="{4043B296-BCBC-09BE-C9A2-A767DAF20AA9}"/>
                </a:ext>
              </a:extLst>
            </p:cNvPr>
            <p:cNvSpPr/>
            <p:nvPr/>
          </p:nvSpPr>
          <p:spPr>
            <a:xfrm>
              <a:off x="2002175" y="2278650"/>
              <a:ext cx="36175" cy="19825"/>
            </a:xfrm>
            <a:custGeom>
              <a:avLst/>
              <a:gdLst/>
              <a:ahLst/>
              <a:cxnLst/>
              <a:rect l="l" t="t" r="r" b="b"/>
              <a:pathLst>
                <a:path w="1447" h="793" extrusionOk="0">
                  <a:moveTo>
                    <a:pt x="355" y="1"/>
                  </a:moveTo>
                  <a:cubicBezTo>
                    <a:pt x="151" y="1"/>
                    <a:pt x="0" y="498"/>
                    <a:pt x="51" y="551"/>
                  </a:cubicBezTo>
                  <a:cubicBezTo>
                    <a:pt x="100" y="601"/>
                    <a:pt x="801" y="793"/>
                    <a:pt x="1089" y="793"/>
                  </a:cubicBezTo>
                  <a:cubicBezTo>
                    <a:pt x="1123" y="793"/>
                    <a:pt x="1151" y="790"/>
                    <a:pt x="1172" y="784"/>
                  </a:cubicBezTo>
                  <a:cubicBezTo>
                    <a:pt x="1380" y="724"/>
                    <a:pt x="1446" y="285"/>
                    <a:pt x="1287" y="201"/>
                  </a:cubicBezTo>
                  <a:cubicBezTo>
                    <a:pt x="1162" y="135"/>
                    <a:pt x="532" y="38"/>
                    <a:pt x="383" y="4"/>
                  </a:cubicBezTo>
                  <a:cubicBezTo>
                    <a:pt x="374" y="2"/>
                    <a:pt x="364" y="1"/>
                    <a:pt x="355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0930;p54">
              <a:extLst>
                <a:ext uri="{FF2B5EF4-FFF2-40B4-BE49-F238E27FC236}">
                  <a16:creationId xmlns:a16="http://schemas.microsoft.com/office/drawing/2014/main" id="{27818838-850E-23F6-233B-D93B2FADB1B5}"/>
                </a:ext>
              </a:extLst>
            </p:cNvPr>
            <p:cNvSpPr/>
            <p:nvPr/>
          </p:nvSpPr>
          <p:spPr>
            <a:xfrm>
              <a:off x="1579400" y="2115425"/>
              <a:ext cx="384375" cy="233175"/>
            </a:xfrm>
            <a:custGeom>
              <a:avLst/>
              <a:gdLst/>
              <a:ahLst/>
              <a:cxnLst/>
              <a:rect l="l" t="t" r="r" b="b"/>
              <a:pathLst>
                <a:path w="15375" h="9327" extrusionOk="0">
                  <a:moveTo>
                    <a:pt x="2326" y="0"/>
                  </a:moveTo>
                  <a:cubicBezTo>
                    <a:pt x="2326" y="0"/>
                    <a:pt x="0" y="4228"/>
                    <a:pt x="2404" y="7257"/>
                  </a:cubicBezTo>
                  <a:cubicBezTo>
                    <a:pt x="3870" y="9105"/>
                    <a:pt x="9425" y="9326"/>
                    <a:pt x="9425" y="9326"/>
                  </a:cubicBezTo>
                  <a:lnTo>
                    <a:pt x="15374" y="7146"/>
                  </a:lnTo>
                  <a:lnTo>
                    <a:pt x="15301" y="5056"/>
                  </a:lnTo>
                  <a:lnTo>
                    <a:pt x="9280" y="5241"/>
                  </a:lnTo>
                  <a:cubicBezTo>
                    <a:pt x="9280" y="5241"/>
                    <a:pt x="5654" y="2817"/>
                    <a:pt x="2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0931;p54">
              <a:extLst>
                <a:ext uri="{FF2B5EF4-FFF2-40B4-BE49-F238E27FC236}">
                  <a16:creationId xmlns:a16="http://schemas.microsoft.com/office/drawing/2014/main" id="{1E30ABD3-747F-855D-120C-2F8882B54220}"/>
                </a:ext>
              </a:extLst>
            </p:cNvPr>
            <p:cNvSpPr/>
            <p:nvPr/>
          </p:nvSpPr>
          <p:spPr>
            <a:xfrm>
              <a:off x="1579400" y="2115450"/>
              <a:ext cx="384375" cy="233175"/>
            </a:xfrm>
            <a:custGeom>
              <a:avLst/>
              <a:gdLst/>
              <a:ahLst/>
              <a:cxnLst/>
              <a:rect l="l" t="t" r="r" b="b"/>
              <a:pathLst>
                <a:path w="15375" h="9327" extrusionOk="0">
                  <a:moveTo>
                    <a:pt x="2326" y="1"/>
                  </a:moveTo>
                  <a:cubicBezTo>
                    <a:pt x="2326" y="1"/>
                    <a:pt x="0" y="4228"/>
                    <a:pt x="2404" y="7257"/>
                  </a:cubicBezTo>
                  <a:cubicBezTo>
                    <a:pt x="3870" y="9105"/>
                    <a:pt x="9425" y="9327"/>
                    <a:pt x="9425" y="9327"/>
                  </a:cubicBezTo>
                  <a:lnTo>
                    <a:pt x="15374" y="7148"/>
                  </a:lnTo>
                  <a:lnTo>
                    <a:pt x="15338" y="6117"/>
                  </a:lnTo>
                  <a:lnTo>
                    <a:pt x="10115" y="7200"/>
                  </a:lnTo>
                  <a:cubicBezTo>
                    <a:pt x="10115" y="7200"/>
                    <a:pt x="5715" y="4585"/>
                    <a:pt x="4534" y="2543"/>
                  </a:cubicBezTo>
                  <a:cubicBezTo>
                    <a:pt x="3830" y="1324"/>
                    <a:pt x="2707" y="1630"/>
                    <a:pt x="2914" y="491"/>
                  </a:cubicBezTo>
                  <a:cubicBezTo>
                    <a:pt x="2719" y="330"/>
                    <a:pt x="2520" y="166"/>
                    <a:pt x="232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0932;p54">
              <a:extLst>
                <a:ext uri="{FF2B5EF4-FFF2-40B4-BE49-F238E27FC236}">
                  <a16:creationId xmlns:a16="http://schemas.microsoft.com/office/drawing/2014/main" id="{704D4E64-28CB-9960-B829-3C8255A6ECF8}"/>
                </a:ext>
              </a:extLst>
            </p:cNvPr>
            <p:cNvSpPr/>
            <p:nvPr/>
          </p:nvSpPr>
          <p:spPr>
            <a:xfrm>
              <a:off x="1899550" y="2234600"/>
              <a:ext cx="71950" cy="86650"/>
            </a:xfrm>
            <a:custGeom>
              <a:avLst/>
              <a:gdLst/>
              <a:ahLst/>
              <a:cxnLst/>
              <a:rect l="l" t="t" r="r" b="b"/>
              <a:pathLst>
                <a:path w="2878" h="3466" extrusionOk="0">
                  <a:moveTo>
                    <a:pt x="1927" y="1"/>
                  </a:moveTo>
                  <a:cubicBezTo>
                    <a:pt x="1325" y="1"/>
                    <a:pt x="527" y="29"/>
                    <a:pt x="362" y="172"/>
                  </a:cubicBezTo>
                  <a:cubicBezTo>
                    <a:pt x="95" y="408"/>
                    <a:pt x="0" y="3313"/>
                    <a:pt x="141" y="3454"/>
                  </a:cubicBezTo>
                  <a:cubicBezTo>
                    <a:pt x="149" y="3462"/>
                    <a:pt x="164" y="3466"/>
                    <a:pt x="186" y="3466"/>
                  </a:cubicBezTo>
                  <a:cubicBezTo>
                    <a:pt x="549" y="3466"/>
                    <a:pt x="2714" y="2424"/>
                    <a:pt x="2792" y="2392"/>
                  </a:cubicBezTo>
                  <a:cubicBezTo>
                    <a:pt x="2877" y="2358"/>
                    <a:pt x="2690" y="214"/>
                    <a:pt x="2623" y="13"/>
                  </a:cubicBezTo>
                  <a:cubicBezTo>
                    <a:pt x="2623" y="13"/>
                    <a:pt x="2316" y="1"/>
                    <a:pt x="1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0933;p54">
              <a:extLst>
                <a:ext uri="{FF2B5EF4-FFF2-40B4-BE49-F238E27FC236}">
                  <a16:creationId xmlns:a16="http://schemas.microsoft.com/office/drawing/2014/main" id="{09E340E3-6E5C-B46E-D43F-F532B8694DFB}"/>
                </a:ext>
              </a:extLst>
            </p:cNvPr>
            <p:cNvSpPr/>
            <p:nvPr/>
          </p:nvSpPr>
          <p:spPr>
            <a:xfrm>
              <a:off x="1633375" y="2477175"/>
              <a:ext cx="164000" cy="254150"/>
            </a:xfrm>
            <a:custGeom>
              <a:avLst/>
              <a:gdLst/>
              <a:ahLst/>
              <a:cxnLst/>
              <a:rect l="l" t="t" r="r" b="b"/>
              <a:pathLst>
                <a:path w="6560" h="10166" extrusionOk="0">
                  <a:moveTo>
                    <a:pt x="4734" y="1"/>
                  </a:moveTo>
                  <a:lnTo>
                    <a:pt x="1" y="974"/>
                  </a:lnTo>
                  <a:cubicBezTo>
                    <a:pt x="1" y="974"/>
                    <a:pt x="610" y="10071"/>
                    <a:pt x="640" y="10163"/>
                  </a:cubicBezTo>
                  <a:cubicBezTo>
                    <a:pt x="641" y="10164"/>
                    <a:pt x="642" y="10165"/>
                    <a:pt x="645" y="10165"/>
                  </a:cubicBezTo>
                  <a:cubicBezTo>
                    <a:pt x="846" y="10165"/>
                    <a:pt x="6559" y="7243"/>
                    <a:pt x="6559" y="7243"/>
                  </a:cubicBezTo>
                  <a:cubicBezTo>
                    <a:pt x="6559" y="7243"/>
                    <a:pt x="4734" y="91"/>
                    <a:pt x="4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0934;p54">
              <a:extLst>
                <a:ext uri="{FF2B5EF4-FFF2-40B4-BE49-F238E27FC236}">
                  <a16:creationId xmlns:a16="http://schemas.microsoft.com/office/drawing/2014/main" id="{531C3A43-DCB5-2D5C-C3BE-A039145BF46A}"/>
                </a:ext>
              </a:extLst>
            </p:cNvPr>
            <p:cNvSpPr/>
            <p:nvPr/>
          </p:nvSpPr>
          <p:spPr>
            <a:xfrm>
              <a:off x="1420025" y="2079825"/>
              <a:ext cx="301975" cy="453675"/>
            </a:xfrm>
            <a:custGeom>
              <a:avLst/>
              <a:gdLst/>
              <a:ahLst/>
              <a:cxnLst/>
              <a:rect l="l" t="t" r="r" b="b"/>
              <a:pathLst>
                <a:path w="12079" h="18147" extrusionOk="0">
                  <a:moveTo>
                    <a:pt x="9084" y="1"/>
                  </a:moveTo>
                  <a:cubicBezTo>
                    <a:pt x="9058" y="1"/>
                    <a:pt x="9033" y="4"/>
                    <a:pt x="9008" y="12"/>
                  </a:cubicBezTo>
                  <a:cubicBezTo>
                    <a:pt x="3520" y="1613"/>
                    <a:pt x="1157" y="10358"/>
                    <a:pt x="1" y="18146"/>
                  </a:cubicBezTo>
                  <a:cubicBezTo>
                    <a:pt x="5875" y="18095"/>
                    <a:pt x="10785" y="16811"/>
                    <a:pt x="11601" y="14716"/>
                  </a:cubicBezTo>
                  <a:cubicBezTo>
                    <a:pt x="12078" y="11606"/>
                    <a:pt x="10523" y="1"/>
                    <a:pt x="90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0935;p54">
              <a:extLst>
                <a:ext uri="{FF2B5EF4-FFF2-40B4-BE49-F238E27FC236}">
                  <a16:creationId xmlns:a16="http://schemas.microsoft.com/office/drawing/2014/main" id="{B7CFDC57-FFCF-CEEA-27E2-F188DD83311D}"/>
                </a:ext>
              </a:extLst>
            </p:cNvPr>
            <p:cNvSpPr/>
            <p:nvPr/>
          </p:nvSpPr>
          <p:spPr>
            <a:xfrm>
              <a:off x="1420050" y="2131050"/>
              <a:ext cx="212125" cy="402225"/>
            </a:xfrm>
            <a:custGeom>
              <a:avLst/>
              <a:gdLst/>
              <a:ahLst/>
              <a:cxnLst/>
              <a:rect l="l" t="t" r="r" b="b"/>
              <a:pathLst>
                <a:path w="8485" h="16089" extrusionOk="0">
                  <a:moveTo>
                    <a:pt x="5792" y="0"/>
                  </a:moveTo>
                  <a:cubicBezTo>
                    <a:pt x="2530" y="3402"/>
                    <a:pt x="902" y="10033"/>
                    <a:pt x="1" y="16089"/>
                  </a:cubicBezTo>
                  <a:cubicBezTo>
                    <a:pt x="2076" y="15642"/>
                    <a:pt x="4539" y="13389"/>
                    <a:pt x="6223" y="10148"/>
                  </a:cubicBezTo>
                  <a:cubicBezTo>
                    <a:pt x="8479" y="5810"/>
                    <a:pt x="8485" y="1345"/>
                    <a:pt x="6237" y="177"/>
                  </a:cubicBezTo>
                  <a:cubicBezTo>
                    <a:pt x="6094" y="104"/>
                    <a:pt x="5946" y="45"/>
                    <a:pt x="579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0936;p54">
              <a:extLst>
                <a:ext uri="{FF2B5EF4-FFF2-40B4-BE49-F238E27FC236}">
                  <a16:creationId xmlns:a16="http://schemas.microsoft.com/office/drawing/2014/main" id="{BDF0F6AC-5B9C-4EE6-0C98-24DAAF3FBB22}"/>
                </a:ext>
              </a:extLst>
            </p:cNvPr>
            <p:cNvSpPr/>
            <p:nvPr/>
          </p:nvSpPr>
          <p:spPr>
            <a:xfrm>
              <a:off x="1511300" y="2441325"/>
              <a:ext cx="321025" cy="350825"/>
            </a:xfrm>
            <a:custGeom>
              <a:avLst/>
              <a:gdLst/>
              <a:ahLst/>
              <a:cxnLst/>
              <a:rect l="l" t="t" r="r" b="b"/>
              <a:pathLst>
                <a:path w="12841" h="14033" extrusionOk="0">
                  <a:moveTo>
                    <a:pt x="5028" y="1"/>
                  </a:moveTo>
                  <a:cubicBezTo>
                    <a:pt x="1206" y="1"/>
                    <a:pt x="1029" y="1685"/>
                    <a:pt x="1" y="3626"/>
                  </a:cubicBezTo>
                  <a:cubicBezTo>
                    <a:pt x="1" y="3626"/>
                    <a:pt x="8460" y="3748"/>
                    <a:pt x="9130" y="3870"/>
                  </a:cubicBezTo>
                  <a:lnTo>
                    <a:pt x="12537" y="14033"/>
                  </a:lnTo>
                  <a:lnTo>
                    <a:pt x="12840" y="13972"/>
                  </a:lnTo>
                  <a:cubicBezTo>
                    <a:pt x="12840" y="13972"/>
                    <a:pt x="11684" y="2836"/>
                    <a:pt x="11502" y="2226"/>
                  </a:cubicBezTo>
                  <a:cubicBezTo>
                    <a:pt x="11320" y="1617"/>
                    <a:pt x="7220" y="143"/>
                    <a:pt x="7220" y="143"/>
                  </a:cubicBezTo>
                  <a:cubicBezTo>
                    <a:pt x="6379" y="46"/>
                    <a:pt x="5654" y="1"/>
                    <a:pt x="5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0937;p54">
              <a:extLst>
                <a:ext uri="{FF2B5EF4-FFF2-40B4-BE49-F238E27FC236}">
                  <a16:creationId xmlns:a16="http://schemas.microsoft.com/office/drawing/2014/main" id="{4AAAD167-E1E4-8A7E-45DF-1EC77EF71105}"/>
                </a:ext>
              </a:extLst>
            </p:cNvPr>
            <p:cNvSpPr/>
            <p:nvPr/>
          </p:nvSpPr>
          <p:spPr>
            <a:xfrm>
              <a:off x="1723700" y="2479650"/>
              <a:ext cx="83950" cy="91000"/>
            </a:xfrm>
            <a:custGeom>
              <a:avLst/>
              <a:gdLst/>
              <a:ahLst/>
              <a:cxnLst/>
              <a:rect l="l" t="t" r="r" b="b"/>
              <a:pathLst>
                <a:path w="3358" h="3640" extrusionOk="0">
                  <a:moveTo>
                    <a:pt x="343" y="1"/>
                  </a:moveTo>
                  <a:cubicBezTo>
                    <a:pt x="129" y="1"/>
                    <a:pt x="1" y="30"/>
                    <a:pt x="25" y="99"/>
                  </a:cubicBezTo>
                  <a:cubicBezTo>
                    <a:pt x="786" y="2261"/>
                    <a:pt x="1908" y="3639"/>
                    <a:pt x="2767" y="3639"/>
                  </a:cubicBezTo>
                  <a:cubicBezTo>
                    <a:pt x="2852" y="3639"/>
                    <a:pt x="2935" y="3626"/>
                    <a:pt x="3015" y="3598"/>
                  </a:cubicBezTo>
                  <a:cubicBezTo>
                    <a:pt x="3149" y="3552"/>
                    <a:pt x="3264" y="3460"/>
                    <a:pt x="3357" y="3333"/>
                  </a:cubicBezTo>
                  <a:cubicBezTo>
                    <a:pt x="3193" y="1924"/>
                    <a:pt x="3058" y="867"/>
                    <a:pt x="3006" y="692"/>
                  </a:cubicBezTo>
                  <a:cubicBezTo>
                    <a:pt x="2907" y="362"/>
                    <a:pt x="1094" y="1"/>
                    <a:pt x="34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0938;p54">
              <a:extLst>
                <a:ext uri="{FF2B5EF4-FFF2-40B4-BE49-F238E27FC236}">
                  <a16:creationId xmlns:a16="http://schemas.microsoft.com/office/drawing/2014/main" id="{0C213088-CA06-E023-593C-CE5AA34DFEC4}"/>
                </a:ext>
              </a:extLst>
            </p:cNvPr>
            <p:cNvSpPr/>
            <p:nvPr/>
          </p:nvSpPr>
          <p:spPr>
            <a:xfrm>
              <a:off x="1424625" y="2451350"/>
              <a:ext cx="320975" cy="340800"/>
            </a:xfrm>
            <a:custGeom>
              <a:avLst/>
              <a:gdLst/>
              <a:ahLst/>
              <a:cxnLst/>
              <a:rect l="l" t="t" r="r" b="b"/>
              <a:pathLst>
                <a:path w="12839" h="13632" extrusionOk="0">
                  <a:moveTo>
                    <a:pt x="7302" y="0"/>
                  </a:moveTo>
                  <a:cubicBezTo>
                    <a:pt x="3860" y="111"/>
                    <a:pt x="1195" y="966"/>
                    <a:pt x="0" y="3225"/>
                  </a:cubicBezTo>
                  <a:cubicBezTo>
                    <a:pt x="0" y="3225"/>
                    <a:pt x="8459" y="3347"/>
                    <a:pt x="9128" y="3469"/>
                  </a:cubicBezTo>
                  <a:lnTo>
                    <a:pt x="12535" y="13632"/>
                  </a:lnTo>
                  <a:lnTo>
                    <a:pt x="12838" y="13571"/>
                  </a:lnTo>
                  <a:cubicBezTo>
                    <a:pt x="12838" y="13571"/>
                    <a:pt x="11682" y="2435"/>
                    <a:pt x="11501" y="1825"/>
                  </a:cubicBezTo>
                  <a:cubicBezTo>
                    <a:pt x="11318" y="1216"/>
                    <a:pt x="730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0939;p54">
              <a:extLst>
                <a:ext uri="{FF2B5EF4-FFF2-40B4-BE49-F238E27FC236}">
                  <a16:creationId xmlns:a16="http://schemas.microsoft.com/office/drawing/2014/main" id="{C45876FB-F1F4-E533-32F8-47F7926648EE}"/>
                </a:ext>
              </a:extLst>
            </p:cNvPr>
            <p:cNvSpPr/>
            <p:nvPr/>
          </p:nvSpPr>
          <p:spPr>
            <a:xfrm>
              <a:off x="1667650" y="2472075"/>
              <a:ext cx="63150" cy="179525"/>
            </a:xfrm>
            <a:custGeom>
              <a:avLst/>
              <a:gdLst/>
              <a:ahLst/>
              <a:cxnLst/>
              <a:rect l="l" t="t" r="r" b="b"/>
              <a:pathLst>
                <a:path w="2526" h="7181" extrusionOk="0">
                  <a:moveTo>
                    <a:pt x="1" y="1"/>
                  </a:moveTo>
                  <a:cubicBezTo>
                    <a:pt x="483" y="4007"/>
                    <a:pt x="1551" y="7181"/>
                    <a:pt x="2411" y="7181"/>
                  </a:cubicBezTo>
                  <a:cubicBezTo>
                    <a:pt x="2424" y="7181"/>
                    <a:pt x="2438" y="7180"/>
                    <a:pt x="2452" y="7178"/>
                  </a:cubicBezTo>
                  <a:cubicBezTo>
                    <a:pt x="2477" y="7175"/>
                    <a:pt x="2501" y="7170"/>
                    <a:pt x="2525" y="7161"/>
                  </a:cubicBezTo>
                  <a:cubicBezTo>
                    <a:pt x="2211" y="4281"/>
                    <a:pt x="1872" y="1301"/>
                    <a:pt x="1780" y="995"/>
                  </a:cubicBezTo>
                  <a:cubicBezTo>
                    <a:pt x="1701" y="728"/>
                    <a:pt x="889" y="345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0940;p54">
              <a:extLst>
                <a:ext uri="{FF2B5EF4-FFF2-40B4-BE49-F238E27FC236}">
                  <a16:creationId xmlns:a16="http://schemas.microsoft.com/office/drawing/2014/main" id="{07B7B2F3-D413-437A-9B29-9053CF9D0728}"/>
                </a:ext>
              </a:extLst>
            </p:cNvPr>
            <p:cNvSpPr/>
            <p:nvPr/>
          </p:nvSpPr>
          <p:spPr>
            <a:xfrm>
              <a:off x="1631900" y="2153900"/>
              <a:ext cx="82575" cy="291550"/>
            </a:xfrm>
            <a:custGeom>
              <a:avLst/>
              <a:gdLst/>
              <a:ahLst/>
              <a:cxnLst/>
              <a:rect l="l" t="t" r="r" b="b"/>
              <a:pathLst>
                <a:path w="3303" h="11662" extrusionOk="0">
                  <a:moveTo>
                    <a:pt x="1712" y="0"/>
                  </a:moveTo>
                  <a:lnTo>
                    <a:pt x="1421" y="94"/>
                  </a:lnTo>
                  <a:cubicBezTo>
                    <a:pt x="2490" y="2955"/>
                    <a:pt x="2497" y="8437"/>
                    <a:pt x="1" y="11661"/>
                  </a:cubicBezTo>
                  <a:lnTo>
                    <a:pt x="1247" y="11521"/>
                  </a:lnTo>
                  <a:cubicBezTo>
                    <a:pt x="3303" y="7684"/>
                    <a:pt x="2597" y="3843"/>
                    <a:pt x="1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0941;p54">
              <a:extLst>
                <a:ext uri="{FF2B5EF4-FFF2-40B4-BE49-F238E27FC236}">
                  <a16:creationId xmlns:a16="http://schemas.microsoft.com/office/drawing/2014/main" id="{E982391B-6361-B778-EF1E-7BB62751233B}"/>
                </a:ext>
              </a:extLst>
            </p:cNvPr>
            <p:cNvSpPr/>
            <p:nvPr/>
          </p:nvSpPr>
          <p:spPr>
            <a:xfrm>
              <a:off x="1424625" y="2440925"/>
              <a:ext cx="246475" cy="325675"/>
            </a:xfrm>
            <a:custGeom>
              <a:avLst/>
              <a:gdLst/>
              <a:ahLst/>
              <a:cxnLst/>
              <a:rect l="l" t="t" r="r" b="b"/>
              <a:pathLst>
                <a:path w="9859" h="13027" extrusionOk="0">
                  <a:moveTo>
                    <a:pt x="7754" y="0"/>
                  </a:moveTo>
                  <a:cubicBezTo>
                    <a:pt x="5861" y="0"/>
                    <a:pt x="1035" y="332"/>
                    <a:pt x="0" y="3642"/>
                  </a:cubicBezTo>
                  <a:lnTo>
                    <a:pt x="6086" y="3975"/>
                  </a:lnTo>
                  <a:lnTo>
                    <a:pt x="7059" y="11705"/>
                  </a:lnTo>
                  <a:lnTo>
                    <a:pt x="9568" y="13027"/>
                  </a:lnTo>
                  <a:cubicBezTo>
                    <a:pt x="9568" y="13027"/>
                    <a:pt x="8214" y="1784"/>
                    <a:pt x="9858" y="416"/>
                  </a:cubicBezTo>
                  <a:lnTo>
                    <a:pt x="8519" y="21"/>
                  </a:lnTo>
                  <a:cubicBezTo>
                    <a:pt x="8519" y="21"/>
                    <a:pt x="8229" y="0"/>
                    <a:pt x="7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0942;p54">
              <a:extLst>
                <a:ext uri="{FF2B5EF4-FFF2-40B4-BE49-F238E27FC236}">
                  <a16:creationId xmlns:a16="http://schemas.microsoft.com/office/drawing/2014/main" id="{F2CBDFED-B9E6-B9F0-5433-7F6C39BC1029}"/>
                </a:ext>
              </a:extLst>
            </p:cNvPr>
            <p:cNvSpPr/>
            <p:nvPr/>
          </p:nvSpPr>
          <p:spPr>
            <a:xfrm>
              <a:off x="1420775" y="2441425"/>
              <a:ext cx="243050" cy="325225"/>
            </a:xfrm>
            <a:custGeom>
              <a:avLst/>
              <a:gdLst/>
              <a:ahLst/>
              <a:cxnLst/>
              <a:rect l="l" t="t" r="r" b="b"/>
              <a:pathLst>
                <a:path w="9722" h="13009" extrusionOk="0">
                  <a:moveTo>
                    <a:pt x="4733" y="1"/>
                  </a:moveTo>
                  <a:lnTo>
                    <a:pt x="4733" y="1"/>
                  </a:lnTo>
                  <a:cubicBezTo>
                    <a:pt x="2971" y="455"/>
                    <a:pt x="624" y="1218"/>
                    <a:pt x="1" y="3682"/>
                  </a:cubicBezTo>
                  <a:lnTo>
                    <a:pt x="6237" y="3955"/>
                  </a:lnTo>
                  <a:lnTo>
                    <a:pt x="7211" y="11685"/>
                  </a:lnTo>
                  <a:lnTo>
                    <a:pt x="9720" y="13008"/>
                  </a:lnTo>
                  <a:cubicBezTo>
                    <a:pt x="9722" y="13007"/>
                    <a:pt x="8923" y="6374"/>
                    <a:pt x="9298" y="2677"/>
                  </a:cubicBezTo>
                  <a:cubicBezTo>
                    <a:pt x="6348" y="2659"/>
                    <a:pt x="4398" y="1754"/>
                    <a:pt x="4398" y="807"/>
                  </a:cubicBezTo>
                  <a:cubicBezTo>
                    <a:pt x="4398" y="620"/>
                    <a:pt x="4562" y="169"/>
                    <a:pt x="473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0943;p54">
              <a:extLst>
                <a:ext uri="{FF2B5EF4-FFF2-40B4-BE49-F238E27FC236}">
                  <a16:creationId xmlns:a16="http://schemas.microsoft.com/office/drawing/2014/main" id="{BEC5CD59-F2AA-2DC1-9AB0-25C6AFDD21FC}"/>
                </a:ext>
              </a:extLst>
            </p:cNvPr>
            <p:cNvSpPr/>
            <p:nvPr/>
          </p:nvSpPr>
          <p:spPr>
            <a:xfrm>
              <a:off x="1658525" y="2437225"/>
              <a:ext cx="114850" cy="41100"/>
            </a:xfrm>
            <a:custGeom>
              <a:avLst/>
              <a:gdLst/>
              <a:ahLst/>
              <a:cxnLst/>
              <a:rect l="l" t="t" r="r" b="b"/>
              <a:pathLst>
                <a:path w="4594" h="1644" extrusionOk="0">
                  <a:moveTo>
                    <a:pt x="2084" y="1"/>
                  </a:moveTo>
                  <a:lnTo>
                    <a:pt x="1" y="152"/>
                  </a:lnTo>
                  <a:lnTo>
                    <a:pt x="2191" y="1308"/>
                  </a:lnTo>
                  <a:lnTo>
                    <a:pt x="4549" y="1643"/>
                  </a:lnTo>
                  <a:lnTo>
                    <a:pt x="4593" y="1462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0944;p54">
              <a:extLst>
                <a:ext uri="{FF2B5EF4-FFF2-40B4-BE49-F238E27FC236}">
                  <a16:creationId xmlns:a16="http://schemas.microsoft.com/office/drawing/2014/main" id="{092AEE9B-312D-B678-2A24-FF8FE0EBC2C9}"/>
                </a:ext>
              </a:extLst>
            </p:cNvPr>
            <p:cNvSpPr/>
            <p:nvPr/>
          </p:nvSpPr>
          <p:spPr>
            <a:xfrm>
              <a:off x="1629275" y="2445100"/>
              <a:ext cx="47950" cy="321550"/>
            </a:xfrm>
            <a:custGeom>
              <a:avLst/>
              <a:gdLst/>
              <a:ahLst/>
              <a:cxnLst/>
              <a:rect l="l" t="t" r="r" b="b"/>
              <a:pathLst>
                <a:path w="1918" h="12862" extrusionOk="0">
                  <a:moveTo>
                    <a:pt x="1158" y="0"/>
                  </a:moveTo>
                  <a:cubicBezTo>
                    <a:pt x="1" y="2443"/>
                    <a:pt x="419" y="10610"/>
                    <a:pt x="528" y="12406"/>
                  </a:cubicBezTo>
                  <a:lnTo>
                    <a:pt x="1383" y="12861"/>
                  </a:lnTo>
                  <a:cubicBezTo>
                    <a:pt x="1382" y="12860"/>
                    <a:pt x="250" y="1597"/>
                    <a:pt x="1918" y="227"/>
                  </a:cubicBezTo>
                  <a:lnTo>
                    <a:pt x="1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0945;p54">
              <a:extLst>
                <a:ext uri="{FF2B5EF4-FFF2-40B4-BE49-F238E27FC236}">
                  <a16:creationId xmlns:a16="http://schemas.microsoft.com/office/drawing/2014/main" id="{4F1180E5-D507-1D1A-5CF5-8FD2BF350E14}"/>
                </a:ext>
              </a:extLst>
            </p:cNvPr>
            <p:cNvSpPr/>
            <p:nvPr/>
          </p:nvSpPr>
          <p:spPr>
            <a:xfrm>
              <a:off x="1615925" y="2434525"/>
              <a:ext cx="61300" cy="22300"/>
            </a:xfrm>
            <a:custGeom>
              <a:avLst/>
              <a:gdLst/>
              <a:ahLst/>
              <a:cxnLst/>
              <a:rect l="l" t="t" r="r" b="b"/>
              <a:pathLst>
                <a:path w="2452" h="892" extrusionOk="0">
                  <a:moveTo>
                    <a:pt x="1255" y="1"/>
                  </a:moveTo>
                  <a:lnTo>
                    <a:pt x="0" y="140"/>
                  </a:lnTo>
                  <a:lnTo>
                    <a:pt x="1804" y="892"/>
                  </a:lnTo>
                  <a:lnTo>
                    <a:pt x="2452" y="650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0946;p54">
              <a:extLst>
                <a:ext uri="{FF2B5EF4-FFF2-40B4-BE49-F238E27FC236}">
                  <a16:creationId xmlns:a16="http://schemas.microsoft.com/office/drawing/2014/main" id="{C5DACB1A-B341-C374-E7A8-020454752522}"/>
                </a:ext>
              </a:extLst>
            </p:cNvPr>
            <p:cNvSpPr/>
            <p:nvPr/>
          </p:nvSpPr>
          <p:spPr>
            <a:xfrm>
              <a:off x="1728125" y="1931750"/>
              <a:ext cx="65100" cy="72950"/>
            </a:xfrm>
            <a:custGeom>
              <a:avLst/>
              <a:gdLst/>
              <a:ahLst/>
              <a:cxnLst/>
              <a:rect l="l" t="t" r="r" b="b"/>
              <a:pathLst>
                <a:path w="2604" h="2918" extrusionOk="0">
                  <a:moveTo>
                    <a:pt x="0" y="0"/>
                  </a:moveTo>
                  <a:lnTo>
                    <a:pt x="974" y="2679"/>
                  </a:lnTo>
                  <a:cubicBezTo>
                    <a:pt x="1199" y="2847"/>
                    <a:pt x="1398" y="2918"/>
                    <a:pt x="1571" y="2918"/>
                  </a:cubicBezTo>
                  <a:cubicBezTo>
                    <a:pt x="2336" y="2918"/>
                    <a:pt x="2603" y="1532"/>
                    <a:pt x="2404" y="1035"/>
                  </a:cubicBezTo>
                  <a:cubicBezTo>
                    <a:pt x="2160" y="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3" name="Google Shape;10947;p54">
              <a:extLst>
                <a:ext uri="{FF2B5EF4-FFF2-40B4-BE49-F238E27FC236}">
                  <a16:creationId xmlns:a16="http://schemas.microsoft.com/office/drawing/2014/main" id="{25996EE6-B617-6588-1E99-CFCC36714440}"/>
                </a:ext>
              </a:extLst>
            </p:cNvPr>
            <p:cNvSpPr/>
            <p:nvPr/>
          </p:nvSpPr>
          <p:spPr>
            <a:xfrm>
              <a:off x="1613625" y="1995300"/>
              <a:ext cx="81025" cy="158625"/>
            </a:xfrm>
            <a:custGeom>
              <a:avLst/>
              <a:gdLst/>
              <a:ahLst/>
              <a:cxnLst/>
              <a:rect l="l" t="t" r="r" b="b"/>
              <a:pathLst>
                <a:path w="3241" h="6345" extrusionOk="0">
                  <a:moveTo>
                    <a:pt x="1324" y="0"/>
                  </a:moveTo>
                  <a:lnTo>
                    <a:pt x="0" y="4153"/>
                  </a:lnTo>
                  <a:cubicBezTo>
                    <a:pt x="137" y="5432"/>
                    <a:pt x="2647" y="6344"/>
                    <a:pt x="2647" y="6344"/>
                  </a:cubicBezTo>
                  <a:lnTo>
                    <a:pt x="3241" y="86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0948;p54">
              <a:extLst>
                <a:ext uri="{FF2B5EF4-FFF2-40B4-BE49-F238E27FC236}">
                  <a16:creationId xmlns:a16="http://schemas.microsoft.com/office/drawing/2014/main" id="{3B98EBF7-0699-29E9-122C-26B7379EA2FE}"/>
                </a:ext>
              </a:extLst>
            </p:cNvPr>
            <p:cNvSpPr/>
            <p:nvPr/>
          </p:nvSpPr>
          <p:spPr>
            <a:xfrm>
              <a:off x="1595550" y="2055125"/>
              <a:ext cx="104450" cy="111900"/>
            </a:xfrm>
            <a:custGeom>
              <a:avLst/>
              <a:gdLst/>
              <a:ahLst/>
              <a:cxnLst/>
              <a:rect l="l" t="t" r="r" b="b"/>
              <a:pathLst>
                <a:path w="4178" h="4476" extrusionOk="0">
                  <a:moveTo>
                    <a:pt x="1338" y="1"/>
                  </a:moveTo>
                  <a:cubicBezTo>
                    <a:pt x="1325" y="1"/>
                    <a:pt x="1313" y="1"/>
                    <a:pt x="1301" y="3"/>
                  </a:cubicBezTo>
                  <a:cubicBezTo>
                    <a:pt x="413" y="94"/>
                    <a:pt x="1" y="1852"/>
                    <a:pt x="1" y="1852"/>
                  </a:cubicBezTo>
                  <a:cubicBezTo>
                    <a:pt x="1" y="1852"/>
                    <a:pt x="410" y="3106"/>
                    <a:pt x="3765" y="4476"/>
                  </a:cubicBezTo>
                  <a:lnTo>
                    <a:pt x="4178" y="3220"/>
                  </a:lnTo>
                  <a:cubicBezTo>
                    <a:pt x="4178" y="3220"/>
                    <a:pt x="2244" y="1"/>
                    <a:pt x="1338" y="1"/>
                  </a:cubicBezTo>
                  <a:close/>
                </a:path>
              </a:pathLst>
            </a:custGeom>
            <a:solidFill>
              <a:srgbClr val="FFF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0949;p54">
              <a:extLst>
                <a:ext uri="{FF2B5EF4-FFF2-40B4-BE49-F238E27FC236}">
                  <a16:creationId xmlns:a16="http://schemas.microsoft.com/office/drawing/2014/main" id="{1E340CF5-E280-164F-9D74-37622CCCDF1C}"/>
                </a:ext>
              </a:extLst>
            </p:cNvPr>
            <p:cNvSpPr/>
            <p:nvPr/>
          </p:nvSpPr>
          <p:spPr>
            <a:xfrm>
              <a:off x="1647475" y="2434975"/>
              <a:ext cx="128200" cy="43350"/>
            </a:xfrm>
            <a:custGeom>
              <a:avLst/>
              <a:gdLst/>
              <a:ahLst/>
              <a:cxnLst/>
              <a:rect l="l" t="t" r="r" b="b"/>
              <a:pathLst>
                <a:path w="5128" h="1734" extrusionOk="0">
                  <a:moveTo>
                    <a:pt x="0" y="0"/>
                  </a:moveTo>
                  <a:lnTo>
                    <a:pt x="2704" y="1410"/>
                  </a:lnTo>
                  <a:lnTo>
                    <a:pt x="5084" y="1733"/>
                  </a:lnTo>
                  <a:lnTo>
                    <a:pt x="5127" y="1564"/>
                  </a:lnTo>
                  <a:lnTo>
                    <a:pt x="4206" y="1043"/>
                  </a:lnTo>
                  <a:lnTo>
                    <a:pt x="2960" y="860"/>
                  </a:lnTo>
                  <a:lnTo>
                    <a:pt x="1408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0950;p54">
              <a:extLst>
                <a:ext uri="{FF2B5EF4-FFF2-40B4-BE49-F238E27FC236}">
                  <a16:creationId xmlns:a16="http://schemas.microsoft.com/office/drawing/2014/main" id="{7097C64D-93D9-A31E-1208-6B344693C3F6}"/>
                </a:ext>
              </a:extLst>
            </p:cNvPr>
            <p:cNvSpPr/>
            <p:nvPr/>
          </p:nvSpPr>
          <p:spPr>
            <a:xfrm>
              <a:off x="1901025" y="2255250"/>
              <a:ext cx="69675" cy="65975"/>
            </a:xfrm>
            <a:custGeom>
              <a:avLst/>
              <a:gdLst/>
              <a:ahLst/>
              <a:cxnLst/>
              <a:rect l="l" t="t" r="r" b="b"/>
              <a:pathLst>
                <a:path w="2787" h="2639" extrusionOk="0">
                  <a:moveTo>
                    <a:pt x="2667" y="0"/>
                  </a:moveTo>
                  <a:cubicBezTo>
                    <a:pt x="2436" y="106"/>
                    <a:pt x="432" y="1065"/>
                    <a:pt x="83" y="1065"/>
                  </a:cubicBezTo>
                  <a:cubicBezTo>
                    <a:pt x="61" y="1065"/>
                    <a:pt x="46" y="1061"/>
                    <a:pt x="38" y="1053"/>
                  </a:cubicBezTo>
                  <a:lnTo>
                    <a:pt x="38" y="1053"/>
                  </a:lnTo>
                  <a:cubicBezTo>
                    <a:pt x="0" y="1816"/>
                    <a:pt x="13" y="2558"/>
                    <a:pt x="82" y="2627"/>
                  </a:cubicBezTo>
                  <a:cubicBezTo>
                    <a:pt x="90" y="2635"/>
                    <a:pt x="105" y="2638"/>
                    <a:pt x="127" y="2638"/>
                  </a:cubicBezTo>
                  <a:cubicBezTo>
                    <a:pt x="490" y="2638"/>
                    <a:pt x="2655" y="1595"/>
                    <a:pt x="2733" y="1565"/>
                  </a:cubicBezTo>
                  <a:cubicBezTo>
                    <a:pt x="2787" y="1545"/>
                    <a:pt x="2732" y="684"/>
                    <a:pt x="266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0951;p54">
              <a:extLst>
                <a:ext uri="{FF2B5EF4-FFF2-40B4-BE49-F238E27FC236}">
                  <a16:creationId xmlns:a16="http://schemas.microsoft.com/office/drawing/2014/main" id="{9AEDFA0B-90DC-5EE7-4D3F-24C63E784B82}"/>
                </a:ext>
              </a:extLst>
            </p:cNvPr>
            <p:cNvSpPr/>
            <p:nvPr/>
          </p:nvSpPr>
          <p:spPr>
            <a:xfrm>
              <a:off x="1576700" y="2055125"/>
              <a:ext cx="179200" cy="198100"/>
            </a:xfrm>
            <a:custGeom>
              <a:avLst/>
              <a:gdLst/>
              <a:ahLst/>
              <a:cxnLst/>
              <a:rect l="l" t="t" r="r" b="b"/>
              <a:pathLst>
                <a:path w="7168" h="7924" extrusionOk="0">
                  <a:moveTo>
                    <a:pt x="2092" y="1"/>
                  </a:moveTo>
                  <a:cubicBezTo>
                    <a:pt x="2079" y="1"/>
                    <a:pt x="2067" y="1"/>
                    <a:pt x="2055" y="3"/>
                  </a:cubicBezTo>
                  <a:cubicBezTo>
                    <a:pt x="1167" y="94"/>
                    <a:pt x="755" y="1852"/>
                    <a:pt x="755" y="1852"/>
                  </a:cubicBezTo>
                  <a:cubicBezTo>
                    <a:pt x="755" y="1852"/>
                    <a:pt x="766" y="1882"/>
                    <a:pt x="795" y="1940"/>
                  </a:cubicBezTo>
                  <a:cubicBezTo>
                    <a:pt x="520" y="2129"/>
                    <a:pt x="256" y="2343"/>
                    <a:pt x="0" y="2573"/>
                  </a:cubicBezTo>
                  <a:cubicBezTo>
                    <a:pt x="140" y="2999"/>
                    <a:pt x="308" y="3433"/>
                    <a:pt x="507" y="3868"/>
                  </a:cubicBezTo>
                  <a:cubicBezTo>
                    <a:pt x="1615" y="6274"/>
                    <a:pt x="3318" y="7923"/>
                    <a:pt x="4574" y="7923"/>
                  </a:cubicBezTo>
                  <a:cubicBezTo>
                    <a:pt x="4760" y="7923"/>
                    <a:pt x="4936" y="7887"/>
                    <a:pt x="5099" y="7812"/>
                  </a:cubicBezTo>
                  <a:cubicBezTo>
                    <a:pt x="5797" y="7493"/>
                    <a:pt x="6376" y="6386"/>
                    <a:pt x="7168" y="6051"/>
                  </a:cubicBezTo>
                  <a:cubicBezTo>
                    <a:pt x="6717" y="5713"/>
                    <a:pt x="5106" y="4562"/>
                    <a:pt x="4617" y="4181"/>
                  </a:cubicBezTo>
                  <a:lnTo>
                    <a:pt x="4932" y="3220"/>
                  </a:lnTo>
                  <a:cubicBezTo>
                    <a:pt x="4932" y="3220"/>
                    <a:pt x="2999" y="1"/>
                    <a:pt x="2092" y="1"/>
                  </a:cubicBezTo>
                  <a:close/>
                </a:path>
              </a:pathLst>
            </a:custGeom>
            <a:solidFill>
              <a:srgbClr val="84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0952;p54">
              <a:extLst>
                <a:ext uri="{FF2B5EF4-FFF2-40B4-BE49-F238E27FC236}">
                  <a16:creationId xmlns:a16="http://schemas.microsoft.com/office/drawing/2014/main" id="{1F4D3982-96C4-A972-84F5-83F54BE85375}"/>
                </a:ext>
              </a:extLst>
            </p:cNvPr>
            <p:cNvSpPr/>
            <p:nvPr/>
          </p:nvSpPr>
          <p:spPr>
            <a:xfrm>
              <a:off x="1827450" y="2335525"/>
              <a:ext cx="56925" cy="59950"/>
            </a:xfrm>
            <a:custGeom>
              <a:avLst/>
              <a:gdLst/>
              <a:ahLst/>
              <a:cxnLst/>
              <a:rect l="l" t="t" r="r" b="b"/>
              <a:pathLst>
                <a:path w="2277" h="2398" extrusionOk="0">
                  <a:moveTo>
                    <a:pt x="398" y="1"/>
                  </a:moveTo>
                  <a:cubicBezTo>
                    <a:pt x="398" y="1"/>
                    <a:pt x="398" y="1"/>
                    <a:pt x="398" y="1"/>
                  </a:cubicBezTo>
                  <a:lnTo>
                    <a:pt x="0" y="2215"/>
                  </a:lnTo>
                  <a:cubicBezTo>
                    <a:pt x="131" y="2206"/>
                    <a:pt x="385" y="2150"/>
                    <a:pt x="670" y="2150"/>
                  </a:cubicBezTo>
                  <a:cubicBezTo>
                    <a:pt x="942" y="2150"/>
                    <a:pt x="1243" y="2202"/>
                    <a:pt x="1486" y="2398"/>
                  </a:cubicBezTo>
                  <a:lnTo>
                    <a:pt x="2276" y="136"/>
                  </a:lnTo>
                  <a:lnTo>
                    <a:pt x="2276" y="136"/>
                  </a:lnTo>
                  <a:cubicBezTo>
                    <a:pt x="2087" y="216"/>
                    <a:pt x="1871" y="246"/>
                    <a:pt x="1653" y="246"/>
                  </a:cubicBezTo>
                  <a:cubicBezTo>
                    <a:pt x="1030" y="246"/>
                    <a:pt x="401" y="1"/>
                    <a:pt x="39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0953;p54">
              <a:extLst>
                <a:ext uri="{FF2B5EF4-FFF2-40B4-BE49-F238E27FC236}">
                  <a16:creationId xmlns:a16="http://schemas.microsoft.com/office/drawing/2014/main" id="{866E68D0-2C08-A998-D2EA-896CF8D4475A}"/>
                </a:ext>
              </a:extLst>
            </p:cNvPr>
            <p:cNvSpPr/>
            <p:nvPr/>
          </p:nvSpPr>
          <p:spPr>
            <a:xfrm>
              <a:off x="1850725" y="2307400"/>
              <a:ext cx="82500" cy="95075"/>
            </a:xfrm>
            <a:custGeom>
              <a:avLst/>
              <a:gdLst/>
              <a:ahLst/>
              <a:cxnLst/>
              <a:rect l="l" t="t" r="r" b="b"/>
              <a:pathLst>
                <a:path w="3300" h="3803" extrusionOk="0">
                  <a:moveTo>
                    <a:pt x="3018" y="1"/>
                  </a:moveTo>
                  <a:cubicBezTo>
                    <a:pt x="2834" y="1"/>
                    <a:pt x="2055" y="545"/>
                    <a:pt x="1437" y="1016"/>
                  </a:cubicBezTo>
                  <a:cubicBezTo>
                    <a:pt x="1139" y="1245"/>
                    <a:pt x="907" y="1512"/>
                    <a:pt x="753" y="1587"/>
                  </a:cubicBezTo>
                  <a:cubicBezTo>
                    <a:pt x="753" y="1587"/>
                    <a:pt x="0" y="2984"/>
                    <a:pt x="179" y="3201"/>
                  </a:cubicBezTo>
                  <a:cubicBezTo>
                    <a:pt x="509" y="3606"/>
                    <a:pt x="1097" y="3802"/>
                    <a:pt x="1540" y="3802"/>
                  </a:cubicBezTo>
                  <a:cubicBezTo>
                    <a:pt x="1758" y="3802"/>
                    <a:pt x="1941" y="3754"/>
                    <a:pt x="2041" y="3661"/>
                  </a:cubicBezTo>
                  <a:cubicBezTo>
                    <a:pt x="2338" y="3376"/>
                    <a:pt x="3284" y="2232"/>
                    <a:pt x="3107" y="1975"/>
                  </a:cubicBezTo>
                  <a:cubicBezTo>
                    <a:pt x="3027" y="1859"/>
                    <a:pt x="2387" y="1854"/>
                    <a:pt x="2215" y="1630"/>
                  </a:cubicBezTo>
                  <a:cubicBezTo>
                    <a:pt x="2111" y="1495"/>
                    <a:pt x="3196" y="591"/>
                    <a:pt x="3248" y="478"/>
                  </a:cubicBezTo>
                  <a:cubicBezTo>
                    <a:pt x="3300" y="363"/>
                    <a:pt x="3232" y="87"/>
                    <a:pt x="3041" y="5"/>
                  </a:cubicBezTo>
                  <a:cubicBezTo>
                    <a:pt x="3035" y="2"/>
                    <a:pt x="3027" y="1"/>
                    <a:pt x="301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0954;p54">
              <a:extLst>
                <a:ext uri="{FF2B5EF4-FFF2-40B4-BE49-F238E27FC236}">
                  <a16:creationId xmlns:a16="http://schemas.microsoft.com/office/drawing/2014/main" id="{D29D4CC9-5791-B135-1F20-C67E3E2A148B}"/>
                </a:ext>
              </a:extLst>
            </p:cNvPr>
            <p:cNvSpPr/>
            <p:nvPr/>
          </p:nvSpPr>
          <p:spPr>
            <a:xfrm>
              <a:off x="1907850" y="2352375"/>
              <a:ext cx="62775" cy="19500"/>
            </a:xfrm>
            <a:custGeom>
              <a:avLst/>
              <a:gdLst/>
              <a:ahLst/>
              <a:cxnLst/>
              <a:rect l="l" t="t" r="r" b="b"/>
              <a:pathLst>
                <a:path w="2511" h="780" extrusionOk="0">
                  <a:moveTo>
                    <a:pt x="183" y="1"/>
                  </a:moveTo>
                  <a:cubicBezTo>
                    <a:pt x="1" y="1"/>
                    <a:pt x="72" y="557"/>
                    <a:pt x="112" y="607"/>
                  </a:cubicBezTo>
                  <a:cubicBezTo>
                    <a:pt x="160" y="660"/>
                    <a:pt x="837" y="733"/>
                    <a:pt x="1045" y="771"/>
                  </a:cubicBezTo>
                  <a:cubicBezTo>
                    <a:pt x="1076" y="777"/>
                    <a:pt x="1124" y="779"/>
                    <a:pt x="1182" y="779"/>
                  </a:cubicBezTo>
                  <a:cubicBezTo>
                    <a:pt x="1510" y="779"/>
                    <a:pt x="2185" y="695"/>
                    <a:pt x="2335" y="627"/>
                  </a:cubicBezTo>
                  <a:cubicBezTo>
                    <a:pt x="2511" y="548"/>
                    <a:pt x="2341" y="241"/>
                    <a:pt x="2269" y="174"/>
                  </a:cubicBezTo>
                  <a:cubicBezTo>
                    <a:pt x="2252" y="159"/>
                    <a:pt x="2192" y="152"/>
                    <a:pt x="2110" y="152"/>
                  </a:cubicBezTo>
                  <a:cubicBezTo>
                    <a:pt x="1848" y="152"/>
                    <a:pt x="1356" y="214"/>
                    <a:pt x="1250" y="226"/>
                  </a:cubicBezTo>
                  <a:cubicBezTo>
                    <a:pt x="1243" y="227"/>
                    <a:pt x="1234" y="228"/>
                    <a:pt x="1225" y="228"/>
                  </a:cubicBezTo>
                  <a:cubicBezTo>
                    <a:pt x="1057" y="228"/>
                    <a:pt x="569" y="89"/>
                    <a:pt x="207" y="3"/>
                  </a:cubicBezTo>
                  <a:cubicBezTo>
                    <a:pt x="199" y="1"/>
                    <a:pt x="191" y="1"/>
                    <a:pt x="18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0955;p54">
              <a:extLst>
                <a:ext uri="{FF2B5EF4-FFF2-40B4-BE49-F238E27FC236}">
                  <a16:creationId xmlns:a16="http://schemas.microsoft.com/office/drawing/2014/main" id="{E0B67C6F-5B2A-68C9-871F-1265FCC4E2B9}"/>
                </a:ext>
              </a:extLst>
            </p:cNvPr>
            <p:cNvSpPr/>
            <p:nvPr/>
          </p:nvSpPr>
          <p:spPr>
            <a:xfrm>
              <a:off x="1906650" y="2368775"/>
              <a:ext cx="61350" cy="24450"/>
            </a:xfrm>
            <a:custGeom>
              <a:avLst/>
              <a:gdLst/>
              <a:ahLst/>
              <a:cxnLst/>
              <a:rect l="l" t="t" r="r" b="b"/>
              <a:pathLst>
                <a:path w="2454" h="978" extrusionOk="0">
                  <a:moveTo>
                    <a:pt x="171" y="0"/>
                  </a:moveTo>
                  <a:cubicBezTo>
                    <a:pt x="1" y="0"/>
                    <a:pt x="13" y="565"/>
                    <a:pt x="50" y="624"/>
                  </a:cubicBezTo>
                  <a:cubicBezTo>
                    <a:pt x="91" y="684"/>
                    <a:pt x="757" y="849"/>
                    <a:pt x="961" y="918"/>
                  </a:cubicBezTo>
                  <a:cubicBezTo>
                    <a:pt x="1077" y="957"/>
                    <a:pt x="1424" y="978"/>
                    <a:pt x="1736" y="978"/>
                  </a:cubicBezTo>
                  <a:cubicBezTo>
                    <a:pt x="1972" y="978"/>
                    <a:pt x="2188" y="966"/>
                    <a:pt x="2268" y="940"/>
                  </a:cubicBezTo>
                  <a:cubicBezTo>
                    <a:pt x="2454" y="878"/>
                    <a:pt x="2313" y="536"/>
                    <a:pt x="2248" y="457"/>
                  </a:cubicBezTo>
                  <a:cubicBezTo>
                    <a:pt x="2184" y="376"/>
                    <a:pt x="1363" y="379"/>
                    <a:pt x="1221" y="376"/>
                  </a:cubicBezTo>
                  <a:cubicBezTo>
                    <a:pt x="1081" y="373"/>
                    <a:pt x="576" y="151"/>
                    <a:pt x="205" y="7"/>
                  </a:cubicBezTo>
                  <a:cubicBezTo>
                    <a:pt x="193" y="2"/>
                    <a:pt x="181" y="0"/>
                    <a:pt x="17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0956;p54">
              <a:extLst>
                <a:ext uri="{FF2B5EF4-FFF2-40B4-BE49-F238E27FC236}">
                  <a16:creationId xmlns:a16="http://schemas.microsoft.com/office/drawing/2014/main" id="{A677EC03-8800-3163-3AAE-1E2D7A3C8F40}"/>
                </a:ext>
              </a:extLst>
            </p:cNvPr>
            <p:cNvSpPr/>
            <p:nvPr/>
          </p:nvSpPr>
          <p:spPr>
            <a:xfrm>
              <a:off x="1888325" y="2385050"/>
              <a:ext cx="61175" cy="26425"/>
            </a:xfrm>
            <a:custGeom>
              <a:avLst/>
              <a:gdLst/>
              <a:ahLst/>
              <a:cxnLst/>
              <a:rect l="l" t="t" r="r" b="b"/>
              <a:pathLst>
                <a:path w="2447" h="1057" extrusionOk="0">
                  <a:moveTo>
                    <a:pt x="179" y="0"/>
                  </a:moveTo>
                  <a:cubicBezTo>
                    <a:pt x="11" y="0"/>
                    <a:pt x="0" y="581"/>
                    <a:pt x="35" y="639"/>
                  </a:cubicBezTo>
                  <a:cubicBezTo>
                    <a:pt x="73" y="701"/>
                    <a:pt x="737" y="894"/>
                    <a:pt x="939" y="970"/>
                  </a:cubicBezTo>
                  <a:cubicBezTo>
                    <a:pt x="1076" y="1021"/>
                    <a:pt x="1543" y="1057"/>
                    <a:pt x="1889" y="1057"/>
                  </a:cubicBezTo>
                  <a:cubicBezTo>
                    <a:pt x="2055" y="1057"/>
                    <a:pt x="2194" y="1049"/>
                    <a:pt x="2256" y="1030"/>
                  </a:cubicBezTo>
                  <a:cubicBezTo>
                    <a:pt x="2447" y="974"/>
                    <a:pt x="2319" y="615"/>
                    <a:pt x="2256" y="532"/>
                  </a:cubicBezTo>
                  <a:cubicBezTo>
                    <a:pt x="2195" y="448"/>
                    <a:pt x="1366" y="427"/>
                    <a:pt x="1225" y="419"/>
                  </a:cubicBezTo>
                  <a:cubicBezTo>
                    <a:pt x="1083" y="412"/>
                    <a:pt x="583" y="168"/>
                    <a:pt x="215" y="8"/>
                  </a:cubicBezTo>
                  <a:cubicBezTo>
                    <a:pt x="202" y="3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0957;p54">
              <a:extLst>
                <a:ext uri="{FF2B5EF4-FFF2-40B4-BE49-F238E27FC236}">
                  <a16:creationId xmlns:a16="http://schemas.microsoft.com/office/drawing/2014/main" id="{DDCDFE56-5552-63FC-34AF-5CC1AB3A6E62}"/>
                </a:ext>
              </a:extLst>
            </p:cNvPr>
            <p:cNvSpPr/>
            <p:nvPr/>
          </p:nvSpPr>
          <p:spPr>
            <a:xfrm>
              <a:off x="1507850" y="2122525"/>
              <a:ext cx="345600" cy="277725"/>
            </a:xfrm>
            <a:custGeom>
              <a:avLst/>
              <a:gdLst/>
              <a:ahLst/>
              <a:cxnLst/>
              <a:rect l="l" t="t" r="r" b="b"/>
              <a:pathLst>
                <a:path w="13824" h="11109" extrusionOk="0">
                  <a:moveTo>
                    <a:pt x="3557" y="1"/>
                  </a:moveTo>
                  <a:cubicBezTo>
                    <a:pt x="3557" y="1"/>
                    <a:pt x="1" y="3263"/>
                    <a:pt x="1307" y="6901"/>
                  </a:cubicBezTo>
                  <a:cubicBezTo>
                    <a:pt x="2105" y="9123"/>
                    <a:pt x="7295" y="11109"/>
                    <a:pt x="7295" y="11109"/>
                  </a:cubicBezTo>
                  <a:lnTo>
                    <a:pt x="13629" y="10951"/>
                  </a:lnTo>
                  <a:lnTo>
                    <a:pt x="13823" y="8764"/>
                  </a:lnTo>
                  <a:lnTo>
                    <a:pt x="8465" y="7193"/>
                  </a:lnTo>
                  <a:cubicBezTo>
                    <a:pt x="8465" y="7193"/>
                    <a:pt x="5808" y="3736"/>
                    <a:pt x="3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0958;p54">
              <a:extLst>
                <a:ext uri="{FF2B5EF4-FFF2-40B4-BE49-F238E27FC236}">
                  <a16:creationId xmlns:a16="http://schemas.microsoft.com/office/drawing/2014/main" id="{E879BA8F-0188-DC0D-DDF3-5B486941FF51}"/>
                </a:ext>
              </a:extLst>
            </p:cNvPr>
            <p:cNvSpPr/>
            <p:nvPr/>
          </p:nvSpPr>
          <p:spPr>
            <a:xfrm>
              <a:off x="1507850" y="2122525"/>
              <a:ext cx="342175" cy="277725"/>
            </a:xfrm>
            <a:custGeom>
              <a:avLst/>
              <a:gdLst/>
              <a:ahLst/>
              <a:cxnLst/>
              <a:rect l="l" t="t" r="r" b="b"/>
              <a:pathLst>
                <a:path w="13687" h="11109" extrusionOk="0">
                  <a:moveTo>
                    <a:pt x="3557" y="1"/>
                  </a:moveTo>
                  <a:cubicBezTo>
                    <a:pt x="3557" y="1"/>
                    <a:pt x="1" y="3261"/>
                    <a:pt x="1307" y="6901"/>
                  </a:cubicBezTo>
                  <a:cubicBezTo>
                    <a:pt x="2105" y="9121"/>
                    <a:pt x="7295" y="11109"/>
                    <a:pt x="7295" y="11109"/>
                  </a:cubicBezTo>
                  <a:lnTo>
                    <a:pt x="13629" y="10951"/>
                  </a:lnTo>
                  <a:lnTo>
                    <a:pt x="13687" y="9311"/>
                  </a:lnTo>
                  <a:lnTo>
                    <a:pt x="13687" y="9311"/>
                  </a:lnTo>
                  <a:lnTo>
                    <a:pt x="8879" y="9496"/>
                  </a:lnTo>
                  <a:cubicBezTo>
                    <a:pt x="8879" y="9496"/>
                    <a:pt x="3687" y="7509"/>
                    <a:pt x="2889" y="5287"/>
                  </a:cubicBezTo>
                  <a:cubicBezTo>
                    <a:pt x="2189" y="3338"/>
                    <a:pt x="2886" y="1495"/>
                    <a:pt x="3684" y="208"/>
                  </a:cubicBezTo>
                  <a:cubicBezTo>
                    <a:pt x="3642" y="140"/>
                    <a:pt x="3599" y="70"/>
                    <a:pt x="355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0959;p54">
              <a:extLst>
                <a:ext uri="{FF2B5EF4-FFF2-40B4-BE49-F238E27FC236}">
                  <a16:creationId xmlns:a16="http://schemas.microsoft.com/office/drawing/2014/main" id="{FC7975C6-FF06-C6F3-794E-0CAC432FFC32}"/>
                </a:ext>
              </a:extLst>
            </p:cNvPr>
            <p:cNvSpPr/>
            <p:nvPr/>
          </p:nvSpPr>
          <p:spPr>
            <a:xfrm>
              <a:off x="1499425" y="2125375"/>
              <a:ext cx="173175" cy="194775"/>
            </a:xfrm>
            <a:custGeom>
              <a:avLst/>
              <a:gdLst/>
              <a:ahLst/>
              <a:cxnLst/>
              <a:rect l="l" t="t" r="r" b="b"/>
              <a:pathLst>
                <a:path w="6927" h="7791" extrusionOk="0">
                  <a:moveTo>
                    <a:pt x="3915" y="0"/>
                  </a:moveTo>
                  <a:cubicBezTo>
                    <a:pt x="3915" y="0"/>
                    <a:pt x="0" y="3104"/>
                    <a:pt x="1437" y="6800"/>
                  </a:cubicBezTo>
                  <a:cubicBezTo>
                    <a:pt x="1567" y="7135"/>
                    <a:pt x="1804" y="7467"/>
                    <a:pt x="2111" y="7790"/>
                  </a:cubicBezTo>
                  <a:lnTo>
                    <a:pt x="2111" y="7790"/>
                  </a:lnTo>
                  <a:cubicBezTo>
                    <a:pt x="985" y="4534"/>
                    <a:pt x="4008" y="1488"/>
                    <a:pt x="4008" y="1488"/>
                  </a:cubicBezTo>
                  <a:cubicBezTo>
                    <a:pt x="5010" y="2688"/>
                    <a:pt x="5921" y="3715"/>
                    <a:pt x="6926" y="4579"/>
                  </a:cubicBezTo>
                  <a:cubicBezTo>
                    <a:pt x="5900" y="3179"/>
                    <a:pt x="4920" y="1558"/>
                    <a:pt x="39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0960;p54">
              <a:extLst>
                <a:ext uri="{FF2B5EF4-FFF2-40B4-BE49-F238E27FC236}">
                  <a16:creationId xmlns:a16="http://schemas.microsoft.com/office/drawing/2014/main" id="{7133C5AF-E206-64BF-C828-8AA7AFBFEC29}"/>
                </a:ext>
              </a:extLst>
            </p:cNvPr>
            <p:cNvSpPr/>
            <p:nvPr/>
          </p:nvSpPr>
          <p:spPr>
            <a:xfrm>
              <a:off x="1634950" y="1895025"/>
              <a:ext cx="138825" cy="50500"/>
            </a:xfrm>
            <a:custGeom>
              <a:avLst/>
              <a:gdLst/>
              <a:ahLst/>
              <a:cxnLst/>
              <a:rect l="l" t="t" r="r" b="b"/>
              <a:pathLst>
                <a:path w="5553" h="2020" extrusionOk="0">
                  <a:moveTo>
                    <a:pt x="1289" y="1"/>
                  </a:moveTo>
                  <a:cubicBezTo>
                    <a:pt x="380" y="1"/>
                    <a:pt x="1" y="573"/>
                    <a:pt x="228" y="1958"/>
                  </a:cubicBezTo>
                  <a:lnTo>
                    <a:pt x="5311" y="2019"/>
                  </a:lnTo>
                  <a:cubicBezTo>
                    <a:pt x="5308" y="2019"/>
                    <a:pt x="5552" y="893"/>
                    <a:pt x="4609" y="498"/>
                  </a:cubicBezTo>
                  <a:cubicBezTo>
                    <a:pt x="4259" y="351"/>
                    <a:pt x="3945" y="304"/>
                    <a:pt x="3690" y="304"/>
                  </a:cubicBezTo>
                  <a:cubicBezTo>
                    <a:pt x="3260" y="304"/>
                    <a:pt x="2996" y="436"/>
                    <a:pt x="2996" y="436"/>
                  </a:cubicBezTo>
                  <a:cubicBezTo>
                    <a:pt x="2996" y="436"/>
                    <a:pt x="2570" y="103"/>
                    <a:pt x="1505" y="11"/>
                  </a:cubicBezTo>
                  <a:cubicBezTo>
                    <a:pt x="1430" y="4"/>
                    <a:pt x="1358" y="1"/>
                    <a:pt x="1289" y="1"/>
                  </a:cubicBezTo>
                  <a:close/>
                </a:path>
              </a:pathLst>
            </a:custGeom>
            <a:solidFill>
              <a:srgbClr val="963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0962;p54">
              <a:extLst>
                <a:ext uri="{FF2B5EF4-FFF2-40B4-BE49-F238E27FC236}">
                  <a16:creationId xmlns:a16="http://schemas.microsoft.com/office/drawing/2014/main" id="{0FD82D23-E67D-FEBB-20C4-97D5C3868EDD}"/>
                </a:ext>
              </a:extLst>
            </p:cNvPr>
            <p:cNvSpPr/>
            <p:nvPr/>
          </p:nvSpPr>
          <p:spPr>
            <a:xfrm>
              <a:off x="1595725" y="1917623"/>
              <a:ext cx="179575" cy="142702"/>
            </a:xfrm>
            <a:custGeom>
              <a:avLst/>
              <a:gdLst/>
              <a:ahLst/>
              <a:cxnLst/>
              <a:rect l="l" t="t" r="r" b="b"/>
              <a:pathLst>
                <a:path w="7183" h="5553" extrusionOk="0">
                  <a:moveTo>
                    <a:pt x="3161" y="1"/>
                  </a:moveTo>
                  <a:cubicBezTo>
                    <a:pt x="1759" y="1"/>
                    <a:pt x="383" y="379"/>
                    <a:pt x="244" y="867"/>
                  </a:cubicBezTo>
                  <a:cubicBezTo>
                    <a:pt x="1" y="1718"/>
                    <a:pt x="791" y="2327"/>
                    <a:pt x="791" y="2327"/>
                  </a:cubicBezTo>
                  <a:cubicBezTo>
                    <a:pt x="791" y="2327"/>
                    <a:pt x="366" y="3181"/>
                    <a:pt x="1918" y="5553"/>
                  </a:cubicBezTo>
                  <a:cubicBezTo>
                    <a:pt x="1918" y="5553"/>
                    <a:pt x="7183" y="1992"/>
                    <a:pt x="5842" y="745"/>
                  </a:cubicBezTo>
                  <a:cubicBezTo>
                    <a:pt x="5270" y="212"/>
                    <a:pt x="4208" y="1"/>
                    <a:pt x="3161" y="1"/>
                  </a:cubicBezTo>
                  <a:close/>
                </a:path>
              </a:pathLst>
            </a:custGeom>
            <a:solidFill>
              <a:srgbClr val="A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0963;p54">
              <a:extLst>
                <a:ext uri="{FF2B5EF4-FFF2-40B4-BE49-F238E27FC236}">
                  <a16:creationId xmlns:a16="http://schemas.microsoft.com/office/drawing/2014/main" id="{EACEFA5D-9FEC-C4AC-69A3-C72AEEAB74A4}"/>
                </a:ext>
              </a:extLst>
            </p:cNvPr>
            <p:cNvSpPr/>
            <p:nvPr/>
          </p:nvSpPr>
          <p:spPr>
            <a:xfrm>
              <a:off x="1595725" y="1922825"/>
              <a:ext cx="74925" cy="137500"/>
            </a:xfrm>
            <a:custGeom>
              <a:avLst/>
              <a:gdLst/>
              <a:ahLst/>
              <a:cxnLst/>
              <a:rect l="l" t="t" r="r" b="b"/>
              <a:pathLst>
                <a:path w="2997" h="5500" extrusionOk="0">
                  <a:moveTo>
                    <a:pt x="2240" y="1"/>
                  </a:moveTo>
                  <a:lnTo>
                    <a:pt x="2240" y="1"/>
                  </a:lnTo>
                  <a:cubicBezTo>
                    <a:pt x="1206" y="121"/>
                    <a:pt x="353" y="435"/>
                    <a:pt x="245" y="814"/>
                  </a:cubicBezTo>
                  <a:cubicBezTo>
                    <a:pt x="1" y="1665"/>
                    <a:pt x="794" y="2274"/>
                    <a:pt x="794" y="2274"/>
                  </a:cubicBezTo>
                  <a:cubicBezTo>
                    <a:pt x="794" y="2274"/>
                    <a:pt x="367" y="3125"/>
                    <a:pt x="1919" y="5500"/>
                  </a:cubicBezTo>
                  <a:cubicBezTo>
                    <a:pt x="1919" y="5500"/>
                    <a:pt x="2383" y="5185"/>
                    <a:pt x="2997" y="4714"/>
                  </a:cubicBezTo>
                  <a:cubicBezTo>
                    <a:pt x="1794" y="2696"/>
                    <a:pt x="2846" y="1225"/>
                    <a:pt x="2846" y="1225"/>
                  </a:cubicBezTo>
                  <a:cubicBezTo>
                    <a:pt x="2846" y="1225"/>
                    <a:pt x="1553" y="1058"/>
                    <a:pt x="1615" y="494"/>
                  </a:cubicBezTo>
                  <a:cubicBezTo>
                    <a:pt x="1635" y="304"/>
                    <a:pt x="1898" y="140"/>
                    <a:pt x="224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0964;p54">
              <a:extLst>
                <a:ext uri="{FF2B5EF4-FFF2-40B4-BE49-F238E27FC236}">
                  <a16:creationId xmlns:a16="http://schemas.microsoft.com/office/drawing/2014/main" id="{30E47546-526B-11EA-E7B4-7784C915EAB8}"/>
                </a:ext>
              </a:extLst>
            </p:cNvPr>
            <p:cNvSpPr/>
            <p:nvPr/>
          </p:nvSpPr>
          <p:spPr>
            <a:xfrm>
              <a:off x="1598400" y="1948475"/>
              <a:ext cx="176400" cy="254125"/>
            </a:xfrm>
            <a:custGeom>
              <a:avLst/>
              <a:gdLst/>
              <a:ahLst/>
              <a:cxnLst/>
              <a:rect l="l" t="t" r="r" b="b"/>
              <a:pathLst>
                <a:path w="7056" h="10165" extrusionOk="0">
                  <a:moveTo>
                    <a:pt x="1841" y="1"/>
                  </a:moveTo>
                  <a:lnTo>
                    <a:pt x="1385" y="3927"/>
                  </a:lnTo>
                  <a:cubicBezTo>
                    <a:pt x="1385" y="3927"/>
                    <a:pt x="0" y="8429"/>
                    <a:pt x="5752" y="10164"/>
                  </a:cubicBezTo>
                  <a:cubicBezTo>
                    <a:pt x="6725" y="9312"/>
                    <a:pt x="7056" y="7893"/>
                    <a:pt x="6832" y="5813"/>
                  </a:cubicBezTo>
                  <a:cubicBezTo>
                    <a:pt x="6698" y="4585"/>
                    <a:pt x="6451" y="640"/>
                    <a:pt x="6451" y="64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rgbClr val="A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0965;p54">
              <a:extLst>
                <a:ext uri="{FF2B5EF4-FFF2-40B4-BE49-F238E27FC236}">
                  <a16:creationId xmlns:a16="http://schemas.microsoft.com/office/drawing/2014/main" id="{B11EBEEC-1F42-0C38-5913-A4C386B47E67}"/>
                </a:ext>
              </a:extLst>
            </p:cNvPr>
            <p:cNvSpPr/>
            <p:nvPr/>
          </p:nvSpPr>
          <p:spPr>
            <a:xfrm>
              <a:off x="1599175" y="1948125"/>
              <a:ext cx="138300" cy="253025"/>
            </a:xfrm>
            <a:custGeom>
              <a:avLst/>
              <a:gdLst/>
              <a:ahLst/>
              <a:cxnLst/>
              <a:rect l="l" t="t" r="r" b="b"/>
              <a:pathLst>
                <a:path w="5532" h="10121" extrusionOk="0">
                  <a:moveTo>
                    <a:pt x="1705" y="0"/>
                  </a:moveTo>
                  <a:lnTo>
                    <a:pt x="1354" y="3942"/>
                  </a:lnTo>
                  <a:cubicBezTo>
                    <a:pt x="1354" y="3942"/>
                    <a:pt x="1" y="8343"/>
                    <a:pt x="5532" y="10121"/>
                  </a:cubicBezTo>
                  <a:cubicBezTo>
                    <a:pt x="1751" y="7897"/>
                    <a:pt x="2740" y="4012"/>
                    <a:pt x="2740" y="4012"/>
                  </a:cubicBezTo>
                  <a:lnTo>
                    <a:pt x="3049" y="187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0966;p54">
              <a:extLst>
                <a:ext uri="{FF2B5EF4-FFF2-40B4-BE49-F238E27FC236}">
                  <a16:creationId xmlns:a16="http://schemas.microsoft.com/office/drawing/2014/main" id="{563705B6-A476-D2AC-94A9-B832385A67F1}"/>
                </a:ext>
              </a:extLst>
            </p:cNvPr>
            <p:cNvSpPr/>
            <p:nvPr/>
          </p:nvSpPr>
          <p:spPr>
            <a:xfrm>
              <a:off x="1678675" y="1937800"/>
              <a:ext cx="93625" cy="133925"/>
            </a:xfrm>
            <a:custGeom>
              <a:avLst/>
              <a:gdLst/>
              <a:ahLst/>
              <a:cxnLst/>
              <a:rect l="l" t="t" r="r" b="b"/>
              <a:pathLst>
                <a:path w="3745" h="5357" extrusionOk="0">
                  <a:moveTo>
                    <a:pt x="1927" y="1"/>
                  </a:moveTo>
                  <a:cubicBezTo>
                    <a:pt x="923" y="1"/>
                    <a:pt x="31" y="701"/>
                    <a:pt x="31" y="701"/>
                  </a:cubicBezTo>
                  <a:lnTo>
                    <a:pt x="1" y="4779"/>
                  </a:lnTo>
                  <a:lnTo>
                    <a:pt x="3439" y="5357"/>
                  </a:lnTo>
                  <a:lnTo>
                    <a:pt x="3500" y="1735"/>
                  </a:lnTo>
                  <a:cubicBezTo>
                    <a:pt x="3500" y="1735"/>
                    <a:pt x="3744" y="488"/>
                    <a:pt x="2527" y="93"/>
                  </a:cubicBezTo>
                  <a:cubicBezTo>
                    <a:pt x="2326" y="28"/>
                    <a:pt x="2124" y="1"/>
                    <a:pt x="192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0967;p54">
              <a:extLst>
                <a:ext uri="{FF2B5EF4-FFF2-40B4-BE49-F238E27FC236}">
                  <a16:creationId xmlns:a16="http://schemas.microsoft.com/office/drawing/2014/main" id="{CF87342D-DCF2-4755-8E53-4EEA6382BE14}"/>
                </a:ext>
              </a:extLst>
            </p:cNvPr>
            <p:cNvSpPr/>
            <p:nvPr/>
          </p:nvSpPr>
          <p:spPr>
            <a:xfrm>
              <a:off x="1619075" y="1988250"/>
              <a:ext cx="47200" cy="55050"/>
            </a:xfrm>
            <a:custGeom>
              <a:avLst/>
              <a:gdLst/>
              <a:ahLst/>
              <a:cxnLst/>
              <a:rect l="l" t="t" r="r" b="b"/>
              <a:pathLst>
                <a:path w="1888" h="2202" extrusionOk="0">
                  <a:moveTo>
                    <a:pt x="1040" y="0"/>
                  </a:moveTo>
                  <a:cubicBezTo>
                    <a:pt x="960" y="0"/>
                    <a:pt x="870" y="20"/>
                    <a:pt x="767" y="62"/>
                  </a:cubicBezTo>
                  <a:cubicBezTo>
                    <a:pt x="1" y="377"/>
                    <a:pt x="373" y="1618"/>
                    <a:pt x="1507" y="2202"/>
                  </a:cubicBezTo>
                  <a:cubicBezTo>
                    <a:pt x="1507" y="2202"/>
                    <a:pt x="1887" y="0"/>
                    <a:pt x="104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0968;p54">
              <a:extLst>
                <a:ext uri="{FF2B5EF4-FFF2-40B4-BE49-F238E27FC236}">
                  <a16:creationId xmlns:a16="http://schemas.microsoft.com/office/drawing/2014/main" id="{6B5DAD59-388D-ACA3-076F-486C52219B28}"/>
                </a:ext>
              </a:extLst>
            </p:cNvPr>
            <p:cNvSpPr/>
            <p:nvPr/>
          </p:nvSpPr>
          <p:spPr>
            <a:xfrm>
              <a:off x="1779725" y="2318500"/>
              <a:ext cx="83625" cy="85100"/>
            </a:xfrm>
            <a:custGeom>
              <a:avLst/>
              <a:gdLst/>
              <a:ahLst/>
              <a:cxnLst/>
              <a:rect l="l" t="t" r="r" b="b"/>
              <a:pathLst>
                <a:path w="3345" h="3404" extrusionOk="0">
                  <a:moveTo>
                    <a:pt x="1197" y="0"/>
                  </a:moveTo>
                  <a:cubicBezTo>
                    <a:pt x="1147" y="0"/>
                    <a:pt x="1106" y="6"/>
                    <a:pt x="1079" y="19"/>
                  </a:cubicBezTo>
                  <a:cubicBezTo>
                    <a:pt x="763" y="169"/>
                    <a:pt x="1" y="3150"/>
                    <a:pt x="109" y="3346"/>
                  </a:cubicBezTo>
                  <a:cubicBezTo>
                    <a:pt x="131" y="3387"/>
                    <a:pt x="267" y="3404"/>
                    <a:pt x="468" y="3404"/>
                  </a:cubicBezTo>
                  <a:cubicBezTo>
                    <a:pt x="1217" y="3404"/>
                    <a:pt x="2874" y="3177"/>
                    <a:pt x="2944" y="3175"/>
                  </a:cubicBezTo>
                  <a:cubicBezTo>
                    <a:pt x="3034" y="3169"/>
                    <a:pt x="3345" y="879"/>
                    <a:pt x="3325" y="646"/>
                  </a:cubicBezTo>
                  <a:cubicBezTo>
                    <a:pt x="3325" y="646"/>
                    <a:pt x="1719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0969;p54">
              <a:extLst>
                <a:ext uri="{FF2B5EF4-FFF2-40B4-BE49-F238E27FC236}">
                  <a16:creationId xmlns:a16="http://schemas.microsoft.com/office/drawing/2014/main" id="{A7FB1740-F4E7-67C4-1CA8-C870A978DF34}"/>
                </a:ext>
              </a:extLst>
            </p:cNvPr>
            <p:cNvSpPr/>
            <p:nvPr/>
          </p:nvSpPr>
          <p:spPr>
            <a:xfrm>
              <a:off x="1630175" y="2000050"/>
              <a:ext cx="27350" cy="32300"/>
            </a:xfrm>
            <a:custGeom>
              <a:avLst/>
              <a:gdLst/>
              <a:ahLst/>
              <a:cxnLst/>
              <a:rect l="l" t="t" r="r" b="b"/>
              <a:pathLst>
                <a:path w="1094" h="1292" extrusionOk="0">
                  <a:moveTo>
                    <a:pt x="600" y="0"/>
                  </a:moveTo>
                  <a:cubicBezTo>
                    <a:pt x="555" y="0"/>
                    <a:pt x="502" y="11"/>
                    <a:pt x="443" y="36"/>
                  </a:cubicBezTo>
                  <a:cubicBezTo>
                    <a:pt x="1" y="220"/>
                    <a:pt x="218" y="948"/>
                    <a:pt x="876" y="1292"/>
                  </a:cubicBezTo>
                  <a:cubicBezTo>
                    <a:pt x="876" y="1292"/>
                    <a:pt x="1094" y="0"/>
                    <a:pt x="600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0970;p54">
              <a:extLst>
                <a:ext uri="{FF2B5EF4-FFF2-40B4-BE49-F238E27FC236}">
                  <a16:creationId xmlns:a16="http://schemas.microsoft.com/office/drawing/2014/main" id="{8851B932-C27E-C4BE-D20B-BC76A5C5E162}"/>
                </a:ext>
              </a:extLst>
            </p:cNvPr>
            <p:cNvSpPr/>
            <p:nvPr/>
          </p:nvSpPr>
          <p:spPr>
            <a:xfrm>
              <a:off x="1635750" y="2015750"/>
              <a:ext cx="21950" cy="20150"/>
            </a:xfrm>
            <a:custGeom>
              <a:avLst/>
              <a:gdLst/>
              <a:ahLst/>
              <a:cxnLst/>
              <a:rect l="l" t="t" r="r" b="b"/>
              <a:pathLst>
                <a:path w="878" h="806" extrusionOk="0">
                  <a:moveTo>
                    <a:pt x="502" y="1"/>
                  </a:moveTo>
                  <a:cubicBezTo>
                    <a:pt x="462" y="1"/>
                    <a:pt x="416" y="10"/>
                    <a:pt x="361" y="30"/>
                  </a:cubicBezTo>
                  <a:cubicBezTo>
                    <a:pt x="1" y="165"/>
                    <a:pt x="146" y="615"/>
                    <a:pt x="656" y="806"/>
                  </a:cubicBezTo>
                  <a:cubicBezTo>
                    <a:pt x="656" y="806"/>
                    <a:pt x="878" y="1"/>
                    <a:pt x="502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0971;p54">
              <a:extLst>
                <a:ext uri="{FF2B5EF4-FFF2-40B4-BE49-F238E27FC236}">
                  <a16:creationId xmlns:a16="http://schemas.microsoft.com/office/drawing/2014/main" id="{3B3D80DE-D91B-8690-B072-AAC09720ED80}"/>
                </a:ext>
              </a:extLst>
            </p:cNvPr>
            <p:cNvSpPr/>
            <p:nvPr/>
          </p:nvSpPr>
          <p:spPr>
            <a:xfrm>
              <a:off x="1747300" y="2007225"/>
              <a:ext cx="12525" cy="24175"/>
            </a:xfrm>
            <a:custGeom>
              <a:avLst/>
              <a:gdLst/>
              <a:ahLst/>
              <a:cxnLst/>
              <a:rect l="l" t="t" r="r" b="b"/>
              <a:pathLst>
                <a:path w="501" h="967" extrusionOk="0">
                  <a:moveTo>
                    <a:pt x="302" y="1"/>
                  </a:moveTo>
                  <a:cubicBezTo>
                    <a:pt x="187" y="1"/>
                    <a:pt x="71" y="200"/>
                    <a:pt x="36" y="456"/>
                  </a:cubicBezTo>
                  <a:cubicBezTo>
                    <a:pt x="0" y="720"/>
                    <a:pt x="66" y="949"/>
                    <a:pt x="186" y="966"/>
                  </a:cubicBezTo>
                  <a:cubicBezTo>
                    <a:pt x="190" y="966"/>
                    <a:pt x="194" y="967"/>
                    <a:pt x="199" y="967"/>
                  </a:cubicBezTo>
                  <a:cubicBezTo>
                    <a:pt x="311" y="967"/>
                    <a:pt x="430" y="769"/>
                    <a:pt x="465" y="513"/>
                  </a:cubicBezTo>
                  <a:cubicBezTo>
                    <a:pt x="500" y="247"/>
                    <a:pt x="433" y="19"/>
                    <a:pt x="315" y="2"/>
                  </a:cubicBezTo>
                  <a:cubicBezTo>
                    <a:pt x="311" y="1"/>
                    <a:pt x="306" y="1"/>
                    <a:pt x="302" y="1"/>
                  </a:cubicBezTo>
                  <a:close/>
                </a:path>
              </a:pathLst>
            </a:custGeom>
            <a:solidFill>
              <a:srgbClr val="35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0972;p54">
              <a:extLst>
                <a:ext uri="{FF2B5EF4-FFF2-40B4-BE49-F238E27FC236}">
                  <a16:creationId xmlns:a16="http://schemas.microsoft.com/office/drawing/2014/main" id="{0EC818E2-9328-A485-9CE8-DB65001C0D2A}"/>
                </a:ext>
              </a:extLst>
            </p:cNvPr>
            <p:cNvSpPr/>
            <p:nvPr/>
          </p:nvSpPr>
          <p:spPr>
            <a:xfrm>
              <a:off x="1729975" y="2014325"/>
              <a:ext cx="32750" cy="68300"/>
            </a:xfrm>
            <a:custGeom>
              <a:avLst/>
              <a:gdLst/>
              <a:ahLst/>
              <a:cxnLst/>
              <a:rect l="l" t="t" r="r" b="b"/>
              <a:pathLst>
                <a:path w="1310" h="2732" extrusionOk="0">
                  <a:moveTo>
                    <a:pt x="564" y="1"/>
                  </a:moveTo>
                  <a:lnTo>
                    <a:pt x="1" y="2070"/>
                  </a:lnTo>
                  <a:cubicBezTo>
                    <a:pt x="1" y="2070"/>
                    <a:pt x="753" y="2732"/>
                    <a:pt x="1054" y="2732"/>
                  </a:cubicBezTo>
                  <a:cubicBezTo>
                    <a:pt x="1101" y="2732"/>
                    <a:pt x="1137" y="2716"/>
                    <a:pt x="1158" y="2679"/>
                  </a:cubicBezTo>
                  <a:cubicBezTo>
                    <a:pt x="1310" y="2403"/>
                    <a:pt x="929" y="1019"/>
                    <a:pt x="564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0973;p54">
              <a:extLst>
                <a:ext uri="{FF2B5EF4-FFF2-40B4-BE49-F238E27FC236}">
                  <a16:creationId xmlns:a16="http://schemas.microsoft.com/office/drawing/2014/main" id="{6E69A0F5-E2F5-7895-7BF8-4D246ECB1F43}"/>
                </a:ext>
              </a:extLst>
            </p:cNvPr>
            <p:cNvSpPr/>
            <p:nvPr/>
          </p:nvSpPr>
          <p:spPr>
            <a:xfrm>
              <a:off x="1725775" y="2007875"/>
              <a:ext cx="32800" cy="68275"/>
            </a:xfrm>
            <a:custGeom>
              <a:avLst/>
              <a:gdLst/>
              <a:ahLst/>
              <a:cxnLst/>
              <a:rect l="l" t="t" r="r" b="b"/>
              <a:pathLst>
                <a:path w="1312" h="2731" extrusionOk="0">
                  <a:moveTo>
                    <a:pt x="565" y="0"/>
                  </a:moveTo>
                  <a:lnTo>
                    <a:pt x="1" y="2069"/>
                  </a:lnTo>
                  <a:cubicBezTo>
                    <a:pt x="1" y="2069"/>
                    <a:pt x="754" y="2731"/>
                    <a:pt x="1055" y="2731"/>
                  </a:cubicBezTo>
                  <a:cubicBezTo>
                    <a:pt x="1101" y="2731"/>
                    <a:pt x="1137" y="2715"/>
                    <a:pt x="1157" y="2679"/>
                  </a:cubicBezTo>
                  <a:cubicBezTo>
                    <a:pt x="1311" y="2403"/>
                    <a:pt x="930" y="1019"/>
                    <a:pt x="565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0974;p54">
              <a:extLst>
                <a:ext uri="{FF2B5EF4-FFF2-40B4-BE49-F238E27FC236}">
                  <a16:creationId xmlns:a16="http://schemas.microsoft.com/office/drawing/2014/main" id="{837E8D49-EFCF-9914-17DD-672E8976F485}"/>
                </a:ext>
              </a:extLst>
            </p:cNvPr>
            <p:cNvSpPr/>
            <p:nvPr/>
          </p:nvSpPr>
          <p:spPr>
            <a:xfrm>
              <a:off x="1675625" y="2068325"/>
              <a:ext cx="62400" cy="36425"/>
            </a:xfrm>
            <a:custGeom>
              <a:avLst/>
              <a:gdLst/>
              <a:ahLst/>
              <a:cxnLst/>
              <a:rect l="l" t="t" r="r" b="b"/>
              <a:pathLst>
                <a:path w="2496" h="1457" extrusionOk="0">
                  <a:moveTo>
                    <a:pt x="426" y="0"/>
                  </a:moveTo>
                  <a:cubicBezTo>
                    <a:pt x="426" y="0"/>
                    <a:pt x="1" y="746"/>
                    <a:pt x="594" y="1127"/>
                  </a:cubicBezTo>
                  <a:cubicBezTo>
                    <a:pt x="958" y="1361"/>
                    <a:pt x="1358" y="1457"/>
                    <a:pt x="1664" y="1457"/>
                  </a:cubicBezTo>
                  <a:cubicBezTo>
                    <a:pt x="1855" y="1457"/>
                    <a:pt x="2011" y="1420"/>
                    <a:pt x="2099" y="1356"/>
                  </a:cubicBezTo>
                  <a:cubicBezTo>
                    <a:pt x="2329" y="1187"/>
                    <a:pt x="2495" y="502"/>
                    <a:pt x="2495" y="502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35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0975;p54">
              <a:extLst>
                <a:ext uri="{FF2B5EF4-FFF2-40B4-BE49-F238E27FC236}">
                  <a16:creationId xmlns:a16="http://schemas.microsoft.com/office/drawing/2014/main" id="{777BE4C0-6483-17AF-B2CC-703A1D6C56B7}"/>
                </a:ext>
              </a:extLst>
            </p:cNvPr>
            <p:cNvSpPr/>
            <p:nvPr/>
          </p:nvSpPr>
          <p:spPr>
            <a:xfrm>
              <a:off x="1686725" y="2072000"/>
              <a:ext cx="44275" cy="17225"/>
            </a:xfrm>
            <a:custGeom>
              <a:avLst/>
              <a:gdLst/>
              <a:ahLst/>
              <a:cxnLst/>
              <a:rect l="l" t="t" r="r" b="b"/>
              <a:pathLst>
                <a:path w="1771" h="689" extrusionOk="0">
                  <a:moveTo>
                    <a:pt x="111" y="0"/>
                  </a:moveTo>
                  <a:cubicBezTo>
                    <a:pt x="111" y="0"/>
                    <a:pt x="25" y="151"/>
                    <a:pt x="1" y="338"/>
                  </a:cubicBezTo>
                  <a:lnTo>
                    <a:pt x="1683" y="688"/>
                  </a:lnTo>
                  <a:cubicBezTo>
                    <a:pt x="1739" y="535"/>
                    <a:pt x="1771" y="402"/>
                    <a:pt x="1771" y="402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FF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0976;p54">
              <a:extLst>
                <a:ext uri="{FF2B5EF4-FFF2-40B4-BE49-F238E27FC236}">
                  <a16:creationId xmlns:a16="http://schemas.microsoft.com/office/drawing/2014/main" id="{49A80880-DAFC-284A-5E5A-BEC1A50978EF}"/>
                </a:ext>
              </a:extLst>
            </p:cNvPr>
            <p:cNvSpPr/>
            <p:nvPr/>
          </p:nvSpPr>
          <p:spPr>
            <a:xfrm>
              <a:off x="1708825" y="2004300"/>
              <a:ext cx="15825" cy="24175"/>
            </a:xfrm>
            <a:custGeom>
              <a:avLst/>
              <a:gdLst/>
              <a:ahLst/>
              <a:cxnLst/>
              <a:rect l="l" t="t" r="r" b="b"/>
              <a:pathLst>
                <a:path w="633" h="967" extrusionOk="0">
                  <a:moveTo>
                    <a:pt x="358" y="1"/>
                  </a:moveTo>
                  <a:cubicBezTo>
                    <a:pt x="211" y="1"/>
                    <a:pt x="70" y="194"/>
                    <a:pt x="36" y="446"/>
                  </a:cubicBezTo>
                  <a:cubicBezTo>
                    <a:pt x="0" y="712"/>
                    <a:pt x="97" y="943"/>
                    <a:pt x="252" y="965"/>
                  </a:cubicBezTo>
                  <a:cubicBezTo>
                    <a:pt x="259" y="966"/>
                    <a:pt x="266" y="966"/>
                    <a:pt x="274" y="966"/>
                  </a:cubicBezTo>
                  <a:cubicBezTo>
                    <a:pt x="420" y="966"/>
                    <a:pt x="563" y="776"/>
                    <a:pt x="597" y="522"/>
                  </a:cubicBezTo>
                  <a:cubicBezTo>
                    <a:pt x="633" y="257"/>
                    <a:pt x="535" y="24"/>
                    <a:pt x="381" y="2"/>
                  </a:cubicBezTo>
                  <a:cubicBezTo>
                    <a:pt x="373" y="1"/>
                    <a:pt x="366" y="1"/>
                    <a:pt x="358" y="1"/>
                  </a:cubicBezTo>
                  <a:close/>
                </a:path>
              </a:pathLst>
            </a:custGeom>
            <a:solidFill>
              <a:srgbClr val="35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0977;p54">
              <a:extLst>
                <a:ext uri="{FF2B5EF4-FFF2-40B4-BE49-F238E27FC236}">
                  <a16:creationId xmlns:a16="http://schemas.microsoft.com/office/drawing/2014/main" id="{70F92D2F-8253-F4B8-826F-BF5F7CBACEEE}"/>
                </a:ext>
              </a:extLst>
            </p:cNvPr>
            <p:cNvSpPr/>
            <p:nvPr/>
          </p:nvSpPr>
          <p:spPr>
            <a:xfrm>
              <a:off x="1687300" y="1986150"/>
              <a:ext cx="51000" cy="26050"/>
            </a:xfrm>
            <a:custGeom>
              <a:avLst/>
              <a:gdLst/>
              <a:ahLst/>
              <a:cxnLst/>
              <a:rect l="l" t="t" r="r" b="b"/>
              <a:pathLst>
                <a:path w="2040" h="1042" extrusionOk="0">
                  <a:moveTo>
                    <a:pt x="611" y="0"/>
                  </a:moveTo>
                  <a:cubicBezTo>
                    <a:pt x="549" y="0"/>
                    <a:pt x="497" y="5"/>
                    <a:pt x="458" y="15"/>
                  </a:cubicBezTo>
                  <a:cubicBezTo>
                    <a:pt x="166" y="94"/>
                    <a:pt x="1" y="754"/>
                    <a:pt x="94" y="892"/>
                  </a:cubicBezTo>
                  <a:cubicBezTo>
                    <a:pt x="177" y="1013"/>
                    <a:pt x="1003" y="1041"/>
                    <a:pt x="1637" y="1041"/>
                  </a:cubicBezTo>
                  <a:cubicBezTo>
                    <a:pt x="1720" y="1041"/>
                    <a:pt x="1799" y="1041"/>
                    <a:pt x="1873" y="1040"/>
                  </a:cubicBezTo>
                  <a:cubicBezTo>
                    <a:pt x="1873" y="1040"/>
                    <a:pt x="2040" y="424"/>
                    <a:pt x="1874" y="297"/>
                  </a:cubicBezTo>
                  <a:cubicBezTo>
                    <a:pt x="1732" y="189"/>
                    <a:pt x="995" y="0"/>
                    <a:pt x="611" y="0"/>
                  </a:cubicBezTo>
                  <a:close/>
                </a:path>
              </a:pathLst>
            </a:custGeom>
            <a:solidFill>
              <a:srgbClr val="A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0978;p54">
              <a:extLst>
                <a:ext uri="{FF2B5EF4-FFF2-40B4-BE49-F238E27FC236}">
                  <a16:creationId xmlns:a16="http://schemas.microsoft.com/office/drawing/2014/main" id="{FC9CCC80-E4CD-CF3F-D3DD-79C581FF1A8A}"/>
                </a:ext>
              </a:extLst>
            </p:cNvPr>
            <p:cNvSpPr/>
            <p:nvPr/>
          </p:nvSpPr>
          <p:spPr>
            <a:xfrm>
              <a:off x="1741825" y="1991050"/>
              <a:ext cx="32975" cy="28375"/>
            </a:xfrm>
            <a:custGeom>
              <a:avLst/>
              <a:gdLst/>
              <a:ahLst/>
              <a:cxnLst/>
              <a:rect l="l" t="t" r="r" b="b"/>
              <a:pathLst>
                <a:path w="1319" h="1135" extrusionOk="0">
                  <a:moveTo>
                    <a:pt x="353" y="1"/>
                  </a:moveTo>
                  <a:cubicBezTo>
                    <a:pt x="332" y="1"/>
                    <a:pt x="313" y="3"/>
                    <a:pt x="297" y="8"/>
                  </a:cubicBezTo>
                  <a:cubicBezTo>
                    <a:pt x="109" y="65"/>
                    <a:pt x="1" y="715"/>
                    <a:pt x="61" y="858"/>
                  </a:cubicBezTo>
                  <a:cubicBezTo>
                    <a:pt x="120" y="1002"/>
                    <a:pt x="798" y="1095"/>
                    <a:pt x="1212" y="1134"/>
                  </a:cubicBezTo>
                  <a:cubicBezTo>
                    <a:pt x="1212" y="1134"/>
                    <a:pt x="1319" y="531"/>
                    <a:pt x="1215" y="394"/>
                  </a:cubicBezTo>
                  <a:cubicBezTo>
                    <a:pt x="1117" y="268"/>
                    <a:pt x="585" y="1"/>
                    <a:pt x="353" y="1"/>
                  </a:cubicBezTo>
                  <a:close/>
                </a:path>
              </a:pathLst>
            </a:custGeom>
            <a:solidFill>
              <a:srgbClr val="A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0979;p54">
              <a:extLst>
                <a:ext uri="{FF2B5EF4-FFF2-40B4-BE49-F238E27FC236}">
                  <a16:creationId xmlns:a16="http://schemas.microsoft.com/office/drawing/2014/main" id="{AB1103DC-CB21-0877-A89C-772E24FF50CD}"/>
                </a:ext>
              </a:extLst>
            </p:cNvPr>
            <p:cNvSpPr/>
            <p:nvPr/>
          </p:nvSpPr>
          <p:spPr>
            <a:xfrm>
              <a:off x="1781025" y="2353275"/>
              <a:ext cx="80150" cy="50325"/>
            </a:xfrm>
            <a:custGeom>
              <a:avLst/>
              <a:gdLst/>
              <a:ahLst/>
              <a:cxnLst/>
              <a:rect l="l" t="t" r="r" b="b"/>
              <a:pathLst>
                <a:path w="3206" h="2013" extrusionOk="0">
                  <a:moveTo>
                    <a:pt x="3205" y="1"/>
                  </a:moveTo>
                  <a:lnTo>
                    <a:pt x="3205" y="1"/>
                  </a:lnTo>
                  <a:cubicBezTo>
                    <a:pt x="2708" y="47"/>
                    <a:pt x="1215" y="200"/>
                    <a:pt x="399" y="212"/>
                  </a:cubicBezTo>
                  <a:cubicBezTo>
                    <a:pt x="175" y="1021"/>
                    <a:pt x="1" y="1854"/>
                    <a:pt x="57" y="1955"/>
                  </a:cubicBezTo>
                  <a:cubicBezTo>
                    <a:pt x="80" y="1996"/>
                    <a:pt x="216" y="2013"/>
                    <a:pt x="417" y="2013"/>
                  </a:cubicBezTo>
                  <a:cubicBezTo>
                    <a:pt x="1167" y="2013"/>
                    <a:pt x="2822" y="1786"/>
                    <a:pt x="2892" y="1784"/>
                  </a:cubicBezTo>
                  <a:cubicBezTo>
                    <a:pt x="2952" y="1781"/>
                    <a:pt x="3112" y="749"/>
                    <a:pt x="32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0980;p54">
              <a:extLst>
                <a:ext uri="{FF2B5EF4-FFF2-40B4-BE49-F238E27FC236}">
                  <a16:creationId xmlns:a16="http://schemas.microsoft.com/office/drawing/2014/main" id="{CEE9CD40-0540-7071-4D9F-772A35E39345}"/>
                </a:ext>
              </a:extLst>
            </p:cNvPr>
            <p:cNvSpPr/>
            <p:nvPr/>
          </p:nvSpPr>
          <p:spPr>
            <a:xfrm>
              <a:off x="1396950" y="2440350"/>
              <a:ext cx="201600" cy="36775"/>
            </a:xfrm>
            <a:custGeom>
              <a:avLst/>
              <a:gdLst/>
              <a:ahLst/>
              <a:cxnLst/>
              <a:rect l="l" t="t" r="r" b="b"/>
              <a:pathLst>
                <a:path w="8064" h="1471" extrusionOk="0">
                  <a:moveTo>
                    <a:pt x="5492" y="0"/>
                  </a:moveTo>
                  <a:cubicBezTo>
                    <a:pt x="3251" y="0"/>
                    <a:pt x="1" y="672"/>
                    <a:pt x="1" y="672"/>
                  </a:cubicBezTo>
                  <a:lnTo>
                    <a:pt x="61" y="1471"/>
                  </a:lnTo>
                  <a:lnTo>
                    <a:pt x="6676" y="1471"/>
                  </a:lnTo>
                  <a:cubicBezTo>
                    <a:pt x="8052" y="1471"/>
                    <a:pt x="8064" y="305"/>
                    <a:pt x="6546" y="68"/>
                  </a:cubicBezTo>
                  <a:cubicBezTo>
                    <a:pt x="6240" y="21"/>
                    <a:pt x="5881" y="0"/>
                    <a:pt x="5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0981;p54">
              <a:extLst>
                <a:ext uri="{FF2B5EF4-FFF2-40B4-BE49-F238E27FC236}">
                  <a16:creationId xmlns:a16="http://schemas.microsoft.com/office/drawing/2014/main" id="{680903A7-2A6B-6DCA-AB56-EBFB455AC4F1}"/>
                </a:ext>
              </a:extLst>
            </p:cNvPr>
            <p:cNvSpPr/>
            <p:nvPr/>
          </p:nvSpPr>
          <p:spPr>
            <a:xfrm>
              <a:off x="1396950" y="2440575"/>
              <a:ext cx="190550" cy="36625"/>
            </a:xfrm>
            <a:custGeom>
              <a:avLst/>
              <a:gdLst/>
              <a:ahLst/>
              <a:cxnLst/>
              <a:rect l="l" t="t" r="r" b="b"/>
              <a:pathLst>
                <a:path w="7622" h="1465" extrusionOk="0">
                  <a:moveTo>
                    <a:pt x="5111" y="0"/>
                  </a:moveTo>
                  <a:cubicBezTo>
                    <a:pt x="2901" y="66"/>
                    <a:pt x="1" y="664"/>
                    <a:pt x="1" y="664"/>
                  </a:cubicBezTo>
                  <a:lnTo>
                    <a:pt x="61" y="1465"/>
                  </a:lnTo>
                  <a:lnTo>
                    <a:pt x="6676" y="1465"/>
                  </a:lnTo>
                  <a:cubicBezTo>
                    <a:pt x="7172" y="1465"/>
                    <a:pt x="7488" y="1311"/>
                    <a:pt x="7621" y="1107"/>
                  </a:cubicBezTo>
                  <a:lnTo>
                    <a:pt x="7621" y="1107"/>
                  </a:lnTo>
                  <a:cubicBezTo>
                    <a:pt x="7337" y="1271"/>
                    <a:pt x="6952" y="1371"/>
                    <a:pt x="6526" y="1371"/>
                  </a:cubicBezTo>
                  <a:cubicBezTo>
                    <a:pt x="5653" y="1371"/>
                    <a:pt x="4944" y="944"/>
                    <a:pt x="4944" y="423"/>
                  </a:cubicBezTo>
                  <a:cubicBezTo>
                    <a:pt x="4944" y="269"/>
                    <a:pt x="5005" y="127"/>
                    <a:pt x="5111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0982;p54">
              <a:extLst>
                <a:ext uri="{FF2B5EF4-FFF2-40B4-BE49-F238E27FC236}">
                  <a16:creationId xmlns:a16="http://schemas.microsoft.com/office/drawing/2014/main" id="{40863405-6768-7229-0E98-0BA0C43D8C8E}"/>
                </a:ext>
              </a:extLst>
            </p:cNvPr>
            <p:cNvSpPr/>
            <p:nvPr/>
          </p:nvSpPr>
          <p:spPr>
            <a:xfrm>
              <a:off x="1383200" y="2475300"/>
              <a:ext cx="194775" cy="23000"/>
            </a:xfrm>
            <a:custGeom>
              <a:avLst/>
              <a:gdLst/>
              <a:ahLst/>
              <a:cxnLst/>
              <a:rect l="l" t="t" r="r" b="b"/>
              <a:pathLst>
                <a:path w="7791" h="920" extrusionOk="0">
                  <a:moveTo>
                    <a:pt x="1" y="1"/>
                  </a:moveTo>
                  <a:lnTo>
                    <a:pt x="37" y="919"/>
                  </a:lnTo>
                  <a:lnTo>
                    <a:pt x="7790" y="919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0983;p54">
              <a:extLst>
                <a:ext uri="{FF2B5EF4-FFF2-40B4-BE49-F238E27FC236}">
                  <a16:creationId xmlns:a16="http://schemas.microsoft.com/office/drawing/2014/main" id="{06A4E191-EF6D-502D-2E6E-4088F391AECA}"/>
                </a:ext>
              </a:extLst>
            </p:cNvPr>
            <p:cNvSpPr/>
            <p:nvPr/>
          </p:nvSpPr>
          <p:spPr>
            <a:xfrm>
              <a:off x="1376550" y="2475300"/>
              <a:ext cx="175175" cy="23000"/>
            </a:xfrm>
            <a:custGeom>
              <a:avLst/>
              <a:gdLst/>
              <a:ahLst/>
              <a:cxnLst/>
              <a:rect l="l" t="t" r="r" b="b"/>
              <a:pathLst>
                <a:path w="7007" h="920" extrusionOk="0">
                  <a:moveTo>
                    <a:pt x="1" y="1"/>
                  </a:moveTo>
                  <a:lnTo>
                    <a:pt x="34" y="919"/>
                  </a:lnTo>
                  <a:lnTo>
                    <a:pt x="7006" y="919"/>
                  </a:lnTo>
                  <a:lnTo>
                    <a:pt x="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0984;p54">
              <a:extLst>
                <a:ext uri="{FF2B5EF4-FFF2-40B4-BE49-F238E27FC236}">
                  <a16:creationId xmlns:a16="http://schemas.microsoft.com/office/drawing/2014/main" id="{6F5B2761-EF35-9DD4-2CC4-1F2D984FCDBA}"/>
                </a:ext>
              </a:extLst>
            </p:cNvPr>
            <p:cNvSpPr/>
            <p:nvPr/>
          </p:nvSpPr>
          <p:spPr>
            <a:xfrm>
              <a:off x="1545700" y="2475300"/>
              <a:ext cx="24650" cy="125875"/>
            </a:xfrm>
            <a:custGeom>
              <a:avLst/>
              <a:gdLst/>
              <a:ahLst/>
              <a:cxnLst/>
              <a:rect l="l" t="t" r="r" b="b"/>
              <a:pathLst>
                <a:path w="986" h="5035" extrusionOk="0">
                  <a:moveTo>
                    <a:pt x="0" y="1"/>
                  </a:moveTo>
                  <a:lnTo>
                    <a:pt x="368" y="5035"/>
                  </a:lnTo>
                  <a:lnTo>
                    <a:pt x="986" y="5035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0985;p54">
              <a:extLst>
                <a:ext uri="{FF2B5EF4-FFF2-40B4-BE49-F238E27FC236}">
                  <a16:creationId xmlns:a16="http://schemas.microsoft.com/office/drawing/2014/main" id="{2A310D94-F526-C02F-4B2E-C2D86A32CC5C}"/>
                </a:ext>
              </a:extLst>
            </p:cNvPr>
            <p:cNvSpPr/>
            <p:nvPr/>
          </p:nvSpPr>
          <p:spPr>
            <a:xfrm>
              <a:off x="2031850" y="1977475"/>
              <a:ext cx="31200" cy="50575"/>
            </a:xfrm>
            <a:custGeom>
              <a:avLst/>
              <a:gdLst/>
              <a:ahLst/>
              <a:cxnLst/>
              <a:rect l="l" t="t" r="r" b="b"/>
              <a:pathLst>
                <a:path w="1248" h="2023" extrusionOk="0">
                  <a:moveTo>
                    <a:pt x="913" y="0"/>
                  </a:moveTo>
                  <a:cubicBezTo>
                    <a:pt x="518" y="568"/>
                    <a:pt x="1" y="1854"/>
                    <a:pt x="621" y="1995"/>
                  </a:cubicBezTo>
                  <a:cubicBezTo>
                    <a:pt x="640" y="2008"/>
                    <a:pt x="662" y="2016"/>
                    <a:pt x="689" y="2021"/>
                  </a:cubicBezTo>
                  <a:cubicBezTo>
                    <a:pt x="701" y="2022"/>
                    <a:pt x="712" y="2023"/>
                    <a:pt x="723" y="2023"/>
                  </a:cubicBezTo>
                  <a:cubicBezTo>
                    <a:pt x="754" y="2023"/>
                    <a:pt x="783" y="2017"/>
                    <a:pt x="810" y="2006"/>
                  </a:cubicBezTo>
                  <a:cubicBezTo>
                    <a:pt x="1061" y="1972"/>
                    <a:pt x="1225" y="1742"/>
                    <a:pt x="1235" y="1232"/>
                  </a:cubicBezTo>
                  <a:cubicBezTo>
                    <a:pt x="1248" y="627"/>
                    <a:pt x="913" y="0"/>
                    <a:pt x="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0986;p54">
              <a:extLst>
                <a:ext uri="{FF2B5EF4-FFF2-40B4-BE49-F238E27FC236}">
                  <a16:creationId xmlns:a16="http://schemas.microsoft.com/office/drawing/2014/main" id="{CA2959EF-6250-1773-2ABE-BB6FE2E13337}"/>
                </a:ext>
              </a:extLst>
            </p:cNvPr>
            <p:cNvSpPr/>
            <p:nvPr/>
          </p:nvSpPr>
          <p:spPr>
            <a:xfrm>
              <a:off x="2100300" y="2040525"/>
              <a:ext cx="25600" cy="42275"/>
            </a:xfrm>
            <a:custGeom>
              <a:avLst/>
              <a:gdLst/>
              <a:ahLst/>
              <a:cxnLst/>
              <a:rect l="l" t="t" r="r" b="b"/>
              <a:pathLst>
                <a:path w="1024" h="1691" extrusionOk="0">
                  <a:moveTo>
                    <a:pt x="581" y="0"/>
                  </a:moveTo>
                  <a:cubicBezTo>
                    <a:pt x="230" y="472"/>
                    <a:pt x="0" y="1344"/>
                    <a:pt x="377" y="1641"/>
                  </a:cubicBezTo>
                  <a:cubicBezTo>
                    <a:pt x="379" y="1646"/>
                    <a:pt x="387" y="1647"/>
                    <a:pt x="391" y="1650"/>
                  </a:cubicBezTo>
                  <a:cubicBezTo>
                    <a:pt x="431" y="1677"/>
                    <a:pt x="477" y="1690"/>
                    <a:pt x="524" y="1690"/>
                  </a:cubicBezTo>
                  <a:cubicBezTo>
                    <a:pt x="755" y="1690"/>
                    <a:pt x="1023" y="1385"/>
                    <a:pt x="875" y="1010"/>
                  </a:cubicBezTo>
                  <a:cubicBezTo>
                    <a:pt x="630" y="393"/>
                    <a:pt x="581" y="0"/>
                    <a:pt x="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0987;p54">
              <a:extLst>
                <a:ext uri="{FF2B5EF4-FFF2-40B4-BE49-F238E27FC236}">
                  <a16:creationId xmlns:a16="http://schemas.microsoft.com/office/drawing/2014/main" id="{48864DD5-2953-32ED-9A56-2B1C78EEEAE4}"/>
                </a:ext>
              </a:extLst>
            </p:cNvPr>
            <p:cNvSpPr/>
            <p:nvPr/>
          </p:nvSpPr>
          <p:spPr>
            <a:xfrm>
              <a:off x="1964600" y="1998300"/>
              <a:ext cx="32175" cy="57500"/>
            </a:xfrm>
            <a:custGeom>
              <a:avLst/>
              <a:gdLst/>
              <a:ahLst/>
              <a:cxnLst/>
              <a:rect l="l" t="t" r="r" b="b"/>
              <a:pathLst>
                <a:path w="1287" h="2300" extrusionOk="0">
                  <a:moveTo>
                    <a:pt x="748" y="1"/>
                  </a:moveTo>
                  <a:cubicBezTo>
                    <a:pt x="748" y="1"/>
                    <a:pt x="879" y="446"/>
                    <a:pt x="548" y="896"/>
                  </a:cubicBezTo>
                  <a:cubicBezTo>
                    <a:pt x="216" y="1352"/>
                    <a:pt x="1" y="1957"/>
                    <a:pt x="620" y="2300"/>
                  </a:cubicBezTo>
                  <a:cubicBezTo>
                    <a:pt x="620" y="2300"/>
                    <a:pt x="1247" y="2175"/>
                    <a:pt x="1267" y="1310"/>
                  </a:cubicBezTo>
                  <a:cubicBezTo>
                    <a:pt x="1287" y="443"/>
                    <a:pt x="748" y="1"/>
                    <a:pt x="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0988;p54">
              <a:extLst>
                <a:ext uri="{FF2B5EF4-FFF2-40B4-BE49-F238E27FC236}">
                  <a16:creationId xmlns:a16="http://schemas.microsoft.com/office/drawing/2014/main" id="{3C93A847-4FFE-CA2B-2D00-E0231277B3A9}"/>
                </a:ext>
              </a:extLst>
            </p:cNvPr>
            <p:cNvSpPr/>
            <p:nvPr/>
          </p:nvSpPr>
          <p:spPr>
            <a:xfrm>
              <a:off x="1812188" y="2780425"/>
              <a:ext cx="69025" cy="20600"/>
            </a:xfrm>
            <a:custGeom>
              <a:avLst/>
              <a:gdLst/>
              <a:ahLst/>
              <a:cxnLst/>
              <a:rect l="l" t="t" r="r" b="b"/>
              <a:pathLst>
                <a:path w="2761" h="824" extrusionOk="0">
                  <a:moveTo>
                    <a:pt x="781" y="1"/>
                  </a:moveTo>
                  <a:cubicBezTo>
                    <a:pt x="630" y="1"/>
                    <a:pt x="487" y="28"/>
                    <a:pt x="355" y="90"/>
                  </a:cubicBezTo>
                  <a:cubicBezTo>
                    <a:pt x="0" y="256"/>
                    <a:pt x="51" y="824"/>
                    <a:pt x="51" y="824"/>
                  </a:cubicBezTo>
                  <a:lnTo>
                    <a:pt x="2761" y="824"/>
                  </a:lnTo>
                  <a:cubicBezTo>
                    <a:pt x="2204" y="493"/>
                    <a:pt x="1426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0989;p54">
              <a:extLst>
                <a:ext uri="{FF2B5EF4-FFF2-40B4-BE49-F238E27FC236}">
                  <a16:creationId xmlns:a16="http://schemas.microsoft.com/office/drawing/2014/main" id="{F485E437-4C4D-F33F-B53F-528C334F04D8}"/>
                </a:ext>
              </a:extLst>
            </p:cNvPr>
            <p:cNvSpPr/>
            <p:nvPr/>
          </p:nvSpPr>
          <p:spPr>
            <a:xfrm flipH="1">
              <a:off x="1726523" y="2790175"/>
              <a:ext cx="69027" cy="20600"/>
            </a:xfrm>
            <a:custGeom>
              <a:avLst/>
              <a:gdLst/>
              <a:ahLst/>
              <a:cxnLst/>
              <a:rect l="l" t="t" r="r" b="b"/>
              <a:pathLst>
                <a:path w="2749" h="824" extrusionOk="0">
                  <a:moveTo>
                    <a:pt x="1959" y="1"/>
                  </a:moveTo>
                  <a:cubicBezTo>
                    <a:pt x="1314" y="1"/>
                    <a:pt x="549" y="493"/>
                    <a:pt x="1" y="824"/>
                  </a:cubicBezTo>
                  <a:lnTo>
                    <a:pt x="2712" y="824"/>
                  </a:lnTo>
                  <a:cubicBezTo>
                    <a:pt x="2714" y="824"/>
                    <a:pt x="2748" y="256"/>
                    <a:pt x="2387" y="90"/>
                  </a:cubicBezTo>
                  <a:cubicBezTo>
                    <a:pt x="2254" y="28"/>
                    <a:pt x="2110" y="1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" name="Google Shape;9625;p45"/>
          <p:cNvSpPr txBox="1">
            <a:spLocks noGrp="1"/>
          </p:cNvSpPr>
          <p:nvPr>
            <p:ph type="subTitle" idx="1"/>
          </p:nvPr>
        </p:nvSpPr>
        <p:spPr>
          <a:xfrm rot="258">
            <a:off x="617285" y="410226"/>
            <a:ext cx="790943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000" u="sng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Prologue (ll.1-34)</a:t>
            </a:r>
          </a:p>
          <a:p>
            <a:pPr algn="l"/>
            <a:endParaRPr lang="en-US" sz="2000" u="sng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Idyllic spring nature opening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c/c to “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religious” urges of the people</a:t>
            </a:r>
          </a:p>
          <a:p>
            <a:pPr algn="l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 personal perspective in the tavern fellowship </a:t>
            </a:r>
          </a:p>
          <a:p>
            <a:pPr algn="l"/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(effect of “camera swoop down and in”?)</a:t>
            </a:r>
          </a:p>
          <a:p>
            <a:pPr algn="l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Introduces them all, with increasing irony (gluttonous nun, luxuriating monk, quack doctor who fleeces his patients, </a:t>
            </a:r>
            <a:r>
              <a:rPr lang="en-US" sz="20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algn="l"/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Host, not some king, as judge: </a:t>
            </a:r>
            <a:br>
              <a:rPr lang="el-GR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bold gesture!</a:t>
            </a:r>
          </a:p>
        </p:txBody>
      </p:sp>
      <p:grpSp>
        <p:nvGrpSpPr>
          <p:cNvPr id="2" name="Google Shape;10156;p47">
            <a:extLst>
              <a:ext uri="{FF2B5EF4-FFF2-40B4-BE49-F238E27FC236}">
                <a16:creationId xmlns:a16="http://schemas.microsoft.com/office/drawing/2014/main" id="{9C94A4C5-4111-3967-6B64-C4A16F16AA1C}"/>
              </a:ext>
            </a:extLst>
          </p:cNvPr>
          <p:cNvGrpSpPr/>
          <p:nvPr/>
        </p:nvGrpSpPr>
        <p:grpSpPr>
          <a:xfrm>
            <a:off x="6938790" y="2642969"/>
            <a:ext cx="821453" cy="1832683"/>
            <a:chOff x="2331725" y="1799325"/>
            <a:chExt cx="448000" cy="999500"/>
          </a:xfrm>
        </p:grpSpPr>
        <p:sp>
          <p:nvSpPr>
            <p:cNvPr id="4" name="Google Shape;10158;p47">
              <a:extLst>
                <a:ext uri="{FF2B5EF4-FFF2-40B4-BE49-F238E27FC236}">
                  <a16:creationId xmlns:a16="http://schemas.microsoft.com/office/drawing/2014/main" id="{F663D4C2-D98C-761F-69F1-DC7FB4F1A980}"/>
                </a:ext>
              </a:extLst>
            </p:cNvPr>
            <p:cNvSpPr/>
            <p:nvPr/>
          </p:nvSpPr>
          <p:spPr>
            <a:xfrm>
              <a:off x="2360300" y="2423225"/>
              <a:ext cx="35025" cy="190200"/>
            </a:xfrm>
            <a:custGeom>
              <a:avLst/>
              <a:gdLst/>
              <a:ahLst/>
              <a:cxnLst/>
              <a:rect l="l" t="t" r="r" b="b"/>
              <a:pathLst>
                <a:path w="1401" h="7608" extrusionOk="0">
                  <a:moveTo>
                    <a:pt x="1" y="0"/>
                  </a:moveTo>
                  <a:lnTo>
                    <a:pt x="1" y="6148"/>
                  </a:lnTo>
                  <a:lnTo>
                    <a:pt x="1401" y="7608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6B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159;p47">
              <a:extLst>
                <a:ext uri="{FF2B5EF4-FFF2-40B4-BE49-F238E27FC236}">
                  <a16:creationId xmlns:a16="http://schemas.microsoft.com/office/drawing/2014/main" id="{AB2FF9FC-C995-E6D6-F2B6-864FE1C926C5}"/>
                </a:ext>
              </a:extLst>
            </p:cNvPr>
            <p:cNvSpPr/>
            <p:nvPr/>
          </p:nvSpPr>
          <p:spPr>
            <a:xfrm>
              <a:off x="2711725" y="2423225"/>
              <a:ext cx="35025" cy="190200"/>
            </a:xfrm>
            <a:custGeom>
              <a:avLst/>
              <a:gdLst/>
              <a:ahLst/>
              <a:cxnLst/>
              <a:rect l="l" t="t" r="r" b="b"/>
              <a:pathLst>
                <a:path w="1401" h="7608" extrusionOk="0">
                  <a:moveTo>
                    <a:pt x="0" y="0"/>
                  </a:moveTo>
                  <a:lnTo>
                    <a:pt x="0" y="7608"/>
                  </a:lnTo>
                  <a:lnTo>
                    <a:pt x="1400" y="6148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6B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160;p47">
              <a:extLst>
                <a:ext uri="{FF2B5EF4-FFF2-40B4-BE49-F238E27FC236}">
                  <a16:creationId xmlns:a16="http://schemas.microsoft.com/office/drawing/2014/main" id="{67E2A000-9DAA-C8E6-2313-EE2F40EF69BF}"/>
                </a:ext>
              </a:extLst>
            </p:cNvPr>
            <p:cNvSpPr/>
            <p:nvPr/>
          </p:nvSpPr>
          <p:spPr>
            <a:xfrm>
              <a:off x="2418950" y="2643700"/>
              <a:ext cx="84550" cy="155125"/>
            </a:xfrm>
            <a:custGeom>
              <a:avLst/>
              <a:gdLst/>
              <a:ahLst/>
              <a:cxnLst/>
              <a:rect l="l" t="t" r="r" b="b"/>
              <a:pathLst>
                <a:path w="3382" h="6205" extrusionOk="0">
                  <a:moveTo>
                    <a:pt x="0" y="0"/>
                  </a:moveTo>
                  <a:lnTo>
                    <a:pt x="0" y="6205"/>
                  </a:lnTo>
                  <a:lnTo>
                    <a:pt x="1265" y="6205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6B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161;p47">
              <a:extLst>
                <a:ext uri="{FF2B5EF4-FFF2-40B4-BE49-F238E27FC236}">
                  <a16:creationId xmlns:a16="http://schemas.microsoft.com/office/drawing/2014/main" id="{0401216C-61F3-2230-0233-C6BCBCD60F86}"/>
                </a:ext>
              </a:extLst>
            </p:cNvPr>
            <p:cNvSpPr/>
            <p:nvPr/>
          </p:nvSpPr>
          <p:spPr>
            <a:xfrm>
              <a:off x="2596525" y="2668775"/>
              <a:ext cx="84500" cy="130050"/>
            </a:xfrm>
            <a:custGeom>
              <a:avLst/>
              <a:gdLst/>
              <a:ahLst/>
              <a:cxnLst/>
              <a:rect l="l" t="t" r="r" b="b"/>
              <a:pathLst>
                <a:path w="3380" h="5202" extrusionOk="0">
                  <a:moveTo>
                    <a:pt x="0" y="0"/>
                  </a:moveTo>
                  <a:lnTo>
                    <a:pt x="2118" y="5202"/>
                  </a:lnTo>
                  <a:lnTo>
                    <a:pt x="3380" y="5202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rgbClr val="6B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162;p47">
              <a:extLst>
                <a:ext uri="{FF2B5EF4-FFF2-40B4-BE49-F238E27FC236}">
                  <a16:creationId xmlns:a16="http://schemas.microsoft.com/office/drawing/2014/main" id="{FFB5FE90-ADD6-9311-19AE-479F9D1C30F1}"/>
                </a:ext>
              </a:extLst>
            </p:cNvPr>
            <p:cNvSpPr/>
            <p:nvPr/>
          </p:nvSpPr>
          <p:spPr>
            <a:xfrm>
              <a:off x="2392725" y="1799325"/>
              <a:ext cx="39525" cy="69350"/>
            </a:xfrm>
            <a:custGeom>
              <a:avLst/>
              <a:gdLst/>
              <a:ahLst/>
              <a:cxnLst/>
              <a:rect l="l" t="t" r="r" b="b"/>
              <a:pathLst>
                <a:path w="1581" h="2774" extrusionOk="0">
                  <a:moveTo>
                    <a:pt x="558" y="0"/>
                  </a:moveTo>
                  <a:cubicBezTo>
                    <a:pt x="250" y="0"/>
                    <a:pt x="0" y="250"/>
                    <a:pt x="0" y="556"/>
                  </a:cubicBezTo>
                  <a:lnTo>
                    <a:pt x="0" y="2774"/>
                  </a:lnTo>
                  <a:lnTo>
                    <a:pt x="1581" y="2774"/>
                  </a:lnTo>
                  <a:lnTo>
                    <a:pt x="1581" y="556"/>
                  </a:lnTo>
                  <a:cubicBezTo>
                    <a:pt x="1581" y="250"/>
                    <a:pt x="1334" y="0"/>
                    <a:pt x="1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3;p47">
              <a:extLst>
                <a:ext uri="{FF2B5EF4-FFF2-40B4-BE49-F238E27FC236}">
                  <a16:creationId xmlns:a16="http://schemas.microsoft.com/office/drawing/2014/main" id="{2B00E436-2AB2-6AE5-9FC9-07401602173A}"/>
                </a:ext>
              </a:extLst>
            </p:cNvPr>
            <p:cNvSpPr/>
            <p:nvPr/>
          </p:nvSpPr>
          <p:spPr>
            <a:xfrm>
              <a:off x="2409600" y="1799325"/>
              <a:ext cx="22650" cy="57275"/>
            </a:xfrm>
            <a:custGeom>
              <a:avLst/>
              <a:gdLst/>
              <a:ahLst/>
              <a:cxnLst/>
              <a:rect l="l" t="t" r="r" b="b"/>
              <a:pathLst>
                <a:path w="906" h="2291" extrusionOk="0">
                  <a:moveTo>
                    <a:pt x="115" y="0"/>
                  </a:moveTo>
                  <a:cubicBezTo>
                    <a:pt x="91" y="0"/>
                    <a:pt x="65" y="2"/>
                    <a:pt x="41" y="3"/>
                  </a:cubicBezTo>
                  <a:cubicBezTo>
                    <a:pt x="15" y="197"/>
                    <a:pt x="0" y="411"/>
                    <a:pt x="0" y="634"/>
                  </a:cubicBezTo>
                  <a:cubicBezTo>
                    <a:pt x="0" y="1548"/>
                    <a:pt x="230" y="2291"/>
                    <a:pt x="516" y="2291"/>
                  </a:cubicBezTo>
                  <a:cubicBezTo>
                    <a:pt x="673" y="2291"/>
                    <a:pt x="811" y="2068"/>
                    <a:pt x="906" y="1718"/>
                  </a:cubicBezTo>
                  <a:lnTo>
                    <a:pt x="906" y="391"/>
                  </a:lnTo>
                  <a:cubicBezTo>
                    <a:pt x="906" y="176"/>
                    <a:pt x="552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4;p47">
              <a:extLst>
                <a:ext uri="{FF2B5EF4-FFF2-40B4-BE49-F238E27FC236}">
                  <a16:creationId xmlns:a16="http://schemas.microsoft.com/office/drawing/2014/main" id="{FD83A033-58A4-4D03-2B08-A0E49EEF82F7}"/>
                </a:ext>
              </a:extLst>
            </p:cNvPr>
            <p:cNvSpPr/>
            <p:nvPr/>
          </p:nvSpPr>
          <p:spPr>
            <a:xfrm>
              <a:off x="2666750" y="1799325"/>
              <a:ext cx="39550" cy="69350"/>
            </a:xfrm>
            <a:custGeom>
              <a:avLst/>
              <a:gdLst/>
              <a:ahLst/>
              <a:cxnLst/>
              <a:rect l="l" t="t" r="r" b="b"/>
              <a:pathLst>
                <a:path w="1582" h="2774" extrusionOk="0">
                  <a:moveTo>
                    <a:pt x="556" y="0"/>
                  </a:moveTo>
                  <a:cubicBezTo>
                    <a:pt x="250" y="0"/>
                    <a:pt x="0" y="250"/>
                    <a:pt x="0" y="556"/>
                  </a:cubicBezTo>
                  <a:lnTo>
                    <a:pt x="0" y="2774"/>
                  </a:lnTo>
                  <a:lnTo>
                    <a:pt x="1581" y="2774"/>
                  </a:lnTo>
                  <a:lnTo>
                    <a:pt x="1581" y="556"/>
                  </a:lnTo>
                  <a:cubicBezTo>
                    <a:pt x="1581" y="250"/>
                    <a:pt x="1331" y="0"/>
                    <a:pt x="10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165;p47">
              <a:extLst>
                <a:ext uri="{FF2B5EF4-FFF2-40B4-BE49-F238E27FC236}">
                  <a16:creationId xmlns:a16="http://schemas.microsoft.com/office/drawing/2014/main" id="{5C2A8CDC-ABC2-F826-0D92-C178D24F46E8}"/>
                </a:ext>
              </a:extLst>
            </p:cNvPr>
            <p:cNvSpPr/>
            <p:nvPr/>
          </p:nvSpPr>
          <p:spPr>
            <a:xfrm>
              <a:off x="2683625" y="1799325"/>
              <a:ext cx="22675" cy="57275"/>
            </a:xfrm>
            <a:custGeom>
              <a:avLst/>
              <a:gdLst/>
              <a:ahLst/>
              <a:cxnLst/>
              <a:rect l="l" t="t" r="r" b="b"/>
              <a:pathLst>
                <a:path w="907" h="2291" extrusionOk="0">
                  <a:moveTo>
                    <a:pt x="116" y="0"/>
                  </a:moveTo>
                  <a:cubicBezTo>
                    <a:pt x="90" y="0"/>
                    <a:pt x="65" y="2"/>
                    <a:pt x="40" y="3"/>
                  </a:cubicBezTo>
                  <a:cubicBezTo>
                    <a:pt x="15" y="197"/>
                    <a:pt x="1" y="411"/>
                    <a:pt x="1" y="634"/>
                  </a:cubicBezTo>
                  <a:cubicBezTo>
                    <a:pt x="1" y="1548"/>
                    <a:pt x="231" y="2291"/>
                    <a:pt x="517" y="2291"/>
                  </a:cubicBezTo>
                  <a:cubicBezTo>
                    <a:pt x="672" y="2291"/>
                    <a:pt x="811" y="2068"/>
                    <a:pt x="906" y="1718"/>
                  </a:cubicBezTo>
                  <a:lnTo>
                    <a:pt x="906" y="391"/>
                  </a:lnTo>
                  <a:cubicBezTo>
                    <a:pt x="906" y="176"/>
                    <a:pt x="553" y="0"/>
                    <a:pt x="116" y="0"/>
                  </a:cubicBez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6;p47">
              <a:extLst>
                <a:ext uri="{FF2B5EF4-FFF2-40B4-BE49-F238E27FC236}">
                  <a16:creationId xmlns:a16="http://schemas.microsoft.com/office/drawing/2014/main" id="{A8EDC4CF-ABA1-F447-AD90-8414E228E55B}"/>
                </a:ext>
              </a:extLst>
            </p:cNvPr>
            <p:cNvSpPr/>
            <p:nvPr/>
          </p:nvSpPr>
          <p:spPr>
            <a:xfrm>
              <a:off x="2383125" y="1856375"/>
              <a:ext cx="335450" cy="750800"/>
            </a:xfrm>
            <a:custGeom>
              <a:avLst/>
              <a:gdLst/>
              <a:ahLst/>
              <a:cxnLst/>
              <a:rect l="l" t="t" r="r" b="b"/>
              <a:pathLst>
                <a:path w="13418" h="30032" extrusionOk="0">
                  <a:moveTo>
                    <a:pt x="0" y="0"/>
                  </a:moveTo>
                  <a:lnTo>
                    <a:pt x="0" y="30032"/>
                  </a:lnTo>
                  <a:lnTo>
                    <a:pt x="13417" y="30032"/>
                  </a:lnTo>
                  <a:lnTo>
                    <a:pt x="13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7;p47">
              <a:extLst>
                <a:ext uri="{FF2B5EF4-FFF2-40B4-BE49-F238E27FC236}">
                  <a16:creationId xmlns:a16="http://schemas.microsoft.com/office/drawing/2014/main" id="{303A7B70-9F55-5C01-B69D-9B4342AB4DED}"/>
                </a:ext>
              </a:extLst>
            </p:cNvPr>
            <p:cNvSpPr/>
            <p:nvPr/>
          </p:nvSpPr>
          <p:spPr>
            <a:xfrm>
              <a:off x="2383125" y="2595000"/>
              <a:ext cx="335450" cy="155225"/>
            </a:xfrm>
            <a:custGeom>
              <a:avLst/>
              <a:gdLst/>
              <a:ahLst/>
              <a:cxnLst/>
              <a:rect l="l" t="t" r="r" b="b"/>
              <a:pathLst>
                <a:path w="13418" h="6209" extrusionOk="0">
                  <a:moveTo>
                    <a:pt x="0" y="1"/>
                  </a:moveTo>
                  <a:lnTo>
                    <a:pt x="0" y="6209"/>
                  </a:lnTo>
                  <a:lnTo>
                    <a:pt x="13417" y="6209"/>
                  </a:lnTo>
                  <a:lnTo>
                    <a:pt x="13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8;p47">
              <a:extLst>
                <a:ext uri="{FF2B5EF4-FFF2-40B4-BE49-F238E27FC236}">
                  <a16:creationId xmlns:a16="http://schemas.microsoft.com/office/drawing/2014/main" id="{5E5621CA-E571-6E6A-68AE-1E7C7BAF3FA9}"/>
                </a:ext>
              </a:extLst>
            </p:cNvPr>
            <p:cNvSpPr/>
            <p:nvPr/>
          </p:nvSpPr>
          <p:spPr>
            <a:xfrm>
              <a:off x="2383125" y="2643700"/>
              <a:ext cx="84525" cy="155125"/>
            </a:xfrm>
            <a:custGeom>
              <a:avLst/>
              <a:gdLst/>
              <a:ahLst/>
              <a:cxnLst/>
              <a:rect l="l" t="t" r="r" b="b"/>
              <a:pathLst>
                <a:path w="3381" h="6205" extrusionOk="0">
                  <a:moveTo>
                    <a:pt x="0" y="0"/>
                  </a:moveTo>
                  <a:lnTo>
                    <a:pt x="0" y="6205"/>
                  </a:lnTo>
                  <a:lnTo>
                    <a:pt x="1264" y="6205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169;p47">
              <a:extLst>
                <a:ext uri="{FF2B5EF4-FFF2-40B4-BE49-F238E27FC236}">
                  <a16:creationId xmlns:a16="http://schemas.microsoft.com/office/drawing/2014/main" id="{27E8D4BD-FD83-9C79-51F8-936CBCCC23DD}"/>
                </a:ext>
              </a:extLst>
            </p:cNvPr>
            <p:cNvSpPr/>
            <p:nvPr/>
          </p:nvSpPr>
          <p:spPr>
            <a:xfrm>
              <a:off x="2634050" y="2643700"/>
              <a:ext cx="84525" cy="155125"/>
            </a:xfrm>
            <a:custGeom>
              <a:avLst/>
              <a:gdLst/>
              <a:ahLst/>
              <a:cxnLst/>
              <a:rect l="l" t="t" r="r" b="b"/>
              <a:pathLst>
                <a:path w="3381" h="6205" extrusionOk="0">
                  <a:moveTo>
                    <a:pt x="1" y="0"/>
                  </a:moveTo>
                  <a:lnTo>
                    <a:pt x="2119" y="6205"/>
                  </a:lnTo>
                  <a:lnTo>
                    <a:pt x="3380" y="6205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170;p47">
              <a:extLst>
                <a:ext uri="{FF2B5EF4-FFF2-40B4-BE49-F238E27FC236}">
                  <a16:creationId xmlns:a16="http://schemas.microsoft.com/office/drawing/2014/main" id="{21E85C55-ACF6-D791-588F-1FFB516B3233}"/>
                </a:ext>
              </a:extLst>
            </p:cNvPr>
            <p:cNvSpPr/>
            <p:nvPr/>
          </p:nvSpPr>
          <p:spPr>
            <a:xfrm>
              <a:off x="2410425" y="1876925"/>
              <a:ext cx="280850" cy="562675"/>
            </a:xfrm>
            <a:custGeom>
              <a:avLst/>
              <a:gdLst/>
              <a:ahLst/>
              <a:cxnLst/>
              <a:rect l="l" t="t" r="r" b="b"/>
              <a:pathLst>
                <a:path w="11234" h="22507" extrusionOk="0">
                  <a:moveTo>
                    <a:pt x="985" y="0"/>
                  </a:moveTo>
                  <a:cubicBezTo>
                    <a:pt x="440" y="0"/>
                    <a:pt x="1" y="440"/>
                    <a:pt x="1" y="985"/>
                  </a:cubicBezTo>
                  <a:lnTo>
                    <a:pt x="1" y="21522"/>
                  </a:lnTo>
                  <a:cubicBezTo>
                    <a:pt x="1" y="22066"/>
                    <a:pt x="440" y="22506"/>
                    <a:pt x="985" y="22506"/>
                  </a:cubicBezTo>
                  <a:lnTo>
                    <a:pt x="10249" y="22506"/>
                  </a:lnTo>
                  <a:cubicBezTo>
                    <a:pt x="10794" y="22506"/>
                    <a:pt x="11233" y="22066"/>
                    <a:pt x="11233" y="21522"/>
                  </a:cubicBezTo>
                  <a:lnTo>
                    <a:pt x="11233" y="985"/>
                  </a:lnTo>
                  <a:cubicBezTo>
                    <a:pt x="11233" y="440"/>
                    <a:pt x="10794" y="0"/>
                    <a:pt x="10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71;p47">
              <a:extLst>
                <a:ext uri="{FF2B5EF4-FFF2-40B4-BE49-F238E27FC236}">
                  <a16:creationId xmlns:a16="http://schemas.microsoft.com/office/drawing/2014/main" id="{5DF66C82-D141-E39E-3BA0-BC052FC3F3D8}"/>
                </a:ext>
              </a:extLst>
            </p:cNvPr>
            <p:cNvSpPr/>
            <p:nvPr/>
          </p:nvSpPr>
          <p:spPr>
            <a:xfrm>
              <a:off x="2410425" y="2511475"/>
              <a:ext cx="280850" cy="174625"/>
            </a:xfrm>
            <a:custGeom>
              <a:avLst/>
              <a:gdLst/>
              <a:ahLst/>
              <a:cxnLst/>
              <a:rect l="l" t="t" r="r" b="b"/>
              <a:pathLst>
                <a:path w="11234" h="6985" extrusionOk="0">
                  <a:moveTo>
                    <a:pt x="985" y="1"/>
                  </a:moveTo>
                  <a:cubicBezTo>
                    <a:pt x="440" y="1"/>
                    <a:pt x="1" y="441"/>
                    <a:pt x="1" y="985"/>
                  </a:cubicBezTo>
                  <a:lnTo>
                    <a:pt x="1" y="6000"/>
                  </a:lnTo>
                  <a:cubicBezTo>
                    <a:pt x="1" y="6544"/>
                    <a:pt x="440" y="6985"/>
                    <a:pt x="985" y="6985"/>
                  </a:cubicBezTo>
                  <a:lnTo>
                    <a:pt x="10249" y="6985"/>
                  </a:lnTo>
                  <a:cubicBezTo>
                    <a:pt x="10794" y="6985"/>
                    <a:pt x="11233" y="6544"/>
                    <a:pt x="11233" y="6000"/>
                  </a:cubicBezTo>
                  <a:lnTo>
                    <a:pt x="11233" y="987"/>
                  </a:lnTo>
                  <a:cubicBezTo>
                    <a:pt x="11233" y="442"/>
                    <a:pt x="10794" y="1"/>
                    <a:pt x="10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72;p47">
              <a:extLst>
                <a:ext uri="{FF2B5EF4-FFF2-40B4-BE49-F238E27FC236}">
                  <a16:creationId xmlns:a16="http://schemas.microsoft.com/office/drawing/2014/main" id="{919F7FB7-2F33-751D-C46A-A38661339C17}"/>
                </a:ext>
              </a:extLst>
            </p:cNvPr>
            <p:cNvSpPr/>
            <p:nvPr/>
          </p:nvSpPr>
          <p:spPr>
            <a:xfrm>
              <a:off x="2331725" y="2398550"/>
              <a:ext cx="65500" cy="39975"/>
            </a:xfrm>
            <a:custGeom>
              <a:avLst/>
              <a:gdLst/>
              <a:ahLst/>
              <a:cxnLst/>
              <a:rect l="l" t="t" r="r" b="b"/>
              <a:pathLst>
                <a:path w="2620" h="1599" extrusionOk="0">
                  <a:moveTo>
                    <a:pt x="799" y="0"/>
                  </a:moveTo>
                  <a:cubicBezTo>
                    <a:pt x="357" y="0"/>
                    <a:pt x="0" y="358"/>
                    <a:pt x="0" y="799"/>
                  </a:cubicBezTo>
                  <a:cubicBezTo>
                    <a:pt x="0" y="1242"/>
                    <a:pt x="357" y="1598"/>
                    <a:pt x="799" y="1598"/>
                  </a:cubicBezTo>
                  <a:lnTo>
                    <a:pt x="1821" y="1598"/>
                  </a:lnTo>
                  <a:cubicBezTo>
                    <a:pt x="2263" y="1598"/>
                    <a:pt x="2620" y="1242"/>
                    <a:pt x="2620" y="799"/>
                  </a:cubicBezTo>
                  <a:cubicBezTo>
                    <a:pt x="2618" y="358"/>
                    <a:pt x="2260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73;p47">
              <a:extLst>
                <a:ext uri="{FF2B5EF4-FFF2-40B4-BE49-F238E27FC236}">
                  <a16:creationId xmlns:a16="http://schemas.microsoft.com/office/drawing/2014/main" id="{43CD1944-A71B-B92C-1D3B-E20BC745F434}"/>
                </a:ext>
              </a:extLst>
            </p:cNvPr>
            <p:cNvSpPr/>
            <p:nvPr/>
          </p:nvSpPr>
          <p:spPr>
            <a:xfrm>
              <a:off x="2700600" y="2398550"/>
              <a:ext cx="65550" cy="39975"/>
            </a:xfrm>
            <a:custGeom>
              <a:avLst/>
              <a:gdLst/>
              <a:ahLst/>
              <a:cxnLst/>
              <a:rect l="l" t="t" r="r" b="b"/>
              <a:pathLst>
                <a:path w="2622" h="1599" extrusionOk="0">
                  <a:moveTo>
                    <a:pt x="800" y="0"/>
                  </a:moveTo>
                  <a:cubicBezTo>
                    <a:pt x="358" y="0"/>
                    <a:pt x="0" y="358"/>
                    <a:pt x="0" y="799"/>
                  </a:cubicBezTo>
                  <a:cubicBezTo>
                    <a:pt x="0" y="1242"/>
                    <a:pt x="358" y="1598"/>
                    <a:pt x="800" y="1598"/>
                  </a:cubicBezTo>
                  <a:lnTo>
                    <a:pt x="1822" y="1598"/>
                  </a:lnTo>
                  <a:cubicBezTo>
                    <a:pt x="2263" y="1598"/>
                    <a:pt x="2621" y="1242"/>
                    <a:pt x="2621" y="799"/>
                  </a:cubicBezTo>
                  <a:cubicBezTo>
                    <a:pt x="2621" y="358"/>
                    <a:pt x="2263" y="0"/>
                    <a:pt x="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74;p47">
              <a:extLst>
                <a:ext uri="{FF2B5EF4-FFF2-40B4-BE49-F238E27FC236}">
                  <a16:creationId xmlns:a16="http://schemas.microsoft.com/office/drawing/2014/main" id="{A2D82D5A-7CC6-A3AF-FC79-12D86F449401}"/>
                </a:ext>
              </a:extLst>
            </p:cNvPr>
            <p:cNvSpPr/>
            <p:nvPr/>
          </p:nvSpPr>
          <p:spPr>
            <a:xfrm>
              <a:off x="2422350" y="1874625"/>
              <a:ext cx="257000" cy="202450"/>
            </a:xfrm>
            <a:custGeom>
              <a:avLst/>
              <a:gdLst/>
              <a:ahLst/>
              <a:cxnLst/>
              <a:rect l="l" t="t" r="r" b="b"/>
              <a:pathLst>
                <a:path w="10280" h="8098" extrusionOk="0">
                  <a:moveTo>
                    <a:pt x="1042" y="0"/>
                  </a:moveTo>
                  <a:cubicBezTo>
                    <a:pt x="468" y="0"/>
                    <a:pt x="1" y="416"/>
                    <a:pt x="1" y="929"/>
                  </a:cubicBezTo>
                  <a:lnTo>
                    <a:pt x="1" y="8098"/>
                  </a:lnTo>
                  <a:cubicBezTo>
                    <a:pt x="1550" y="5609"/>
                    <a:pt x="3643" y="4078"/>
                    <a:pt x="5951" y="4078"/>
                  </a:cubicBezTo>
                  <a:cubicBezTo>
                    <a:pt x="7529" y="4078"/>
                    <a:pt x="9008" y="4797"/>
                    <a:pt x="10279" y="6043"/>
                  </a:cubicBezTo>
                  <a:lnTo>
                    <a:pt x="10279" y="929"/>
                  </a:lnTo>
                  <a:cubicBezTo>
                    <a:pt x="10279" y="417"/>
                    <a:pt x="9812" y="0"/>
                    <a:pt x="9238" y="0"/>
                  </a:cubicBez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175;p47">
              <a:extLst>
                <a:ext uri="{FF2B5EF4-FFF2-40B4-BE49-F238E27FC236}">
                  <a16:creationId xmlns:a16="http://schemas.microsoft.com/office/drawing/2014/main" id="{7D5CF675-29FC-C41B-D149-2A261C63B37A}"/>
                </a:ext>
              </a:extLst>
            </p:cNvPr>
            <p:cNvSpPr/>
            <p:nvPr/>
          </p:nvSpPr>
          <p:spPr>
            <a:xfrm>
              <a:off x="2434100" y="2299250"/>
              <a:ext cx="240400" cy="191725"/>
            </a:xfrm>
            <a:custGeom>
              <a:avLst/>
              <a:gdLst/>
              <a:ahLst/>
              <a:cxnLst/>
              <a:rect l="l" t="t" r="r" b="b"/>
              <a:pathLst>
                <a:path w="9616" h="7669" extrusionOk="0">
                  <a:moveTo>
                    <a:pt x="1" y="0"/>
                  </a:moveTo>
                  <a:lnTo>
                    <a:pt x="1" y="7668"/>
                  </a:lnTo>
                  <a:lnTo>
                    <a:pt x="9615" y="7668"/>
                  </a:lnTo>
                  <a:lnTo>
                    <a:pt x="9615" y="0"/>
                  </a:lnTo>
                  <a:close/>
                </a:path>
              </a:pathLst>
            </a:custGeom>
            <a:solidFill>
              <a:srgbClr val="282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76;p47">
              <a:extLst>
                <a:ext uri="{FF2B5EF4-FFF2-40B4-BE49-F238E27FC236}">
                  <a16:creationId xmlns:a16="http://schemas.microsoft.com/office/drawing/2014/main" id="{FBE38507-EF41-993A-7465-F03BBDB91563}"/>
                </a:ext>
              </a:extLst>
            </p:cNvPr>
            <p:cNvSpPr/>
            <p:nvPr/>
          </p:nvSpPr>
          <p:spPr>
            <a:xfrm>
              <a:off x="2352550" y="2142075"/>
              <a:ext cx="410900" cy="213275"/>
            </a:xfrm>
            <a:custGeom>
              <a:avLst/>
              <a:gdLst/>
              <a:ahLst/>
              <a:cxnLst/>
              <a:rect l="l" t="t" r="r" b="b"/>
              <a:pathLst>
                <a:path w="16436" h="8531" extrusionOk="0">
                  <a:moveTo>
                    <a:pt x="8661" y="0"/>
                  </a:moveTo>
                  <a:cubicBezTo>
                    <a:pt x="7173" y="0"/>
                    <a:pt x="5566" y="214"/>
                    <a:pt x="4480" y="752"/>
                  </a:cubicBezTo>
                  <a:cubicBezTo>
                    <a:pt x="2221" y="1873"/>
                    <a:pt x="1147" y="5223"/>
                    <a:pt x="1" y="8262"/>
                  </a:cubicBezTo>
                  <a:lnTo>
                    <a:pt x="8190" y="7170"/>
                  </a:lnTo>
                  <a:cubicBezTo>
                    <a:pt x="8190" y="7170"/>
                    <a:pt x="12598" y="8530"/>
                    <a:pt x="14927" y="8530"/>
                  </a:cubicBezTo>
                  <a:cubicBezTo>
                    <a:pt x="15743" y="8530"/>
                    <a:pt x="16304" y="8363"/>
                    <a:pt x="16330" y="7913"/>
                  </a:cubicBezTo>
                  <a:cubicBezTo>
                    <a:pt x="16435" y="6177"/>
                    <a:pt x="13272" y="1294"/>
                    <a:pt x="12265" y="606"/>
                  </a:cubicBezTo>
                  <a:cubicBezTo>
                    <a:pt x="11741" y="249"/>
                    <a:pt x="10271" y="0"/>
                    <a:pt x="8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77;p47">
              <a:extLst>
                <a:ext uri="{FF2B5EF4-FFF2-40B4-BE49-F238E27FC236}">
                  <a16:creationId xmlns:a16="http://schemas.microsoft.com/office/drawing/2014/main" id="{C3EBB8FE-D3F0-6878-5F37-0AE56E100D0F}"/>
                </a:ext>
              </a:extLst>
            </p:cNvPr>
            <p:cNvSpPr/>
            <p:nvPr/>
          </p:nvSpPr>
          <p:spPr>
            <a:xfrm>
              <a:off x="2352475" y="2284300"/>
              <a:ext cx="408675" cy="72250"/>
            </a:xfrm>
            <a:custGeom>
              <a:avLst/>
              <a:gdLst/>
              <a:ahLst/>
              <a:cxnLst/>
              <a:rect l="l" t="t" r="r" b="b"/>
              <a:pathLst>
                <a:path w="16347" h="2890" extrusionOk="0">
                  <a:moveTo>
                    <a:pt x="2" y="2570"/>
                  </a:moveTo>
                  <a:lnTo>
                    <a:pt x="1" y="2570"/>
                  </a:lnTo>
                  <a:cubicBezTo>
                    <a:pt x="1" y="2570"/>
                    <a:pt x="2" y="2570"/>
                    <a:pt x="2" y="2570"/>
                  </a:cubicBezTo>
                  <a:close/>
                  <a:moveTo>
                    <a:pt x="8463" y="1"/>
                  </a:moveTo>
                  <a:cubicBezTo>
                    <a:pt x="4258" y="2"/>
                    <a:pt x="1222" y="1346"/>
                    <a:pt x="4" y="2568"/>
                  </a:cubicBezTo>
                  <a:cubicBezTo>
                    <a:pt x="4" y="2568"/>
                    <a:pt x="4" y="2569"/>
                    <a:pt x="2" y="2570"/>
                  </a:cubicBezTo>
                  <a:lnTo>
                    <a:pt x="2" y="2570"/>
                  </a:lnTo>
                  <a:lnTo>
                    <a:pt x="8314" y="1754"/>
                  </a:lnTo>
                  <a:cubicBezTo>
                    <a:pt x="8314" y="1754"/>
                    <a:pt x="12388" y="2889"/>
                    <a:pt x="14728" y="2889"/>
                  </a:cubicBezTo>
                  <a:cubicBezTo>
                    <a:pt x="15650" y="2889"/>
                    <a:pt x="16303" y="2713"/>
                    <a:pt x="16332" y="2222"/>
                  </a:cubicBezTo>
                  <a:cubicBezTo>
                    <a:pt x="16346" y="1972"/>
                    <a:pt x="16155" y="1936"/>
                    <a:pt x="16050" y="1578"/>
                  </a:cubicBezTo>
                  <a:cubicBezTo>
                    <a:pt x="14345" y="795"/>
                    <a:pt x="11659" y="1"/>
                    <a:pt x="846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78;p47">
              <a:extLst>
                <a:ext uri="{FF2B5EF4-FFF2-40B4-BE49-F238E27FC236}">
                  <a16:creationId xmlns:a16="http://schemas.microsoft.com/office/drawing/2014/main" id="{6CC57774-7195-C355-66DB-6D7B457EAE99}"/>
                </a:ext>
              </a:extLst>
            </p:cNvPr>
            <p:cNvSpPr/>
            <p:nvPr/>
          </p:nvSpPr>
          <p:spPr>
            <a:xfrm>
              <a:off x="2480150" y="2140550"/>
              <a:ext cx="137775" cy="167300"/>
            </a:xfrm>
            <a:custGeom>
              <a:avLst/>
              <a:gdLst/>
              <a:ahLst/>
              <a:cxnLst/>
              <a:rect l="l" t="t" r="r" b="b"/>
              <a:pathLst>
                <a:path w="5511" h="6692" extrusionOk="0">
                  <a:moveTo>
                    <a:pt x="3511" y="1"/>
                  </a:moveTo>
                  <a:cubicBezTo>
                    <a:pt x="3231" y="1"/>
                    <a:pt x="2948" y="9"/>
                    <a:pt x="2669" y="26"/>
                  </a:cubicBezTo>
                  <a:cubicBezTo>
                    <a:pt x="1725" y="82"/>
                    <a:pt x="784" y="215"/>
                    <a:pt x="1" y="557"/>
                  </a:cubicBezTo>
                  <a:lnTo>
                    <a:pt x="3294" y="6692"/>
                  </a:lnTo>
                  <a:lnTo>
                    <a:pt x="5510" y="191"/>
                  </a:lnTo>
                  <a:cubicBezTo>
                    <a:pt x="4945" y="59"/>
                    <a:pt x="4239" y="1"/>
                    <a:pt x="35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79;p47">
              <a:extLst>
                <a:ext uri="{FF2B5EF4-FFF2-40B4-BE49-F238E27FC236}">
                  <a16:creationId xmlns:a16="http://schemas.microsoft.com/office/drawing/2014/main" id="{ED69B741-473E-5010-DBBE-EF6BF26DA792}"/>
                </a:ext>
              </a:extLst>
            </p:cNvPr>
            <p:cNvSpPr/>
            <p:nvPr/>
          </p:nvSpPr>
          <p:spPr>
            <a:xfrm>
              <a:off x="2454100" y="2433950"/>
              <a:ext cx="183350" cy="113050"/>
            </a:xfrm>
            <a:custGeom>
              <a:avLst/>
              <a:gdLst/>
              <a:ahLst/>
              <a:cxnLst/>
              <a:rect l="l" t="t" r="r" b="b"/>
              <a:pathLst>
                <a:path w="7334" h="4522" extrusionOk="0">
                  <a:moveTo>
                    <a:pt x="7334" y="1"/>
                  </a:moveTo>
                  <a:lnTo>
                    <a:pt x="1025" y="517"/>
                  </a:lnTo>
                  <a:lnTo>
                    <a:pt x="1" y="4522"/>
                  </a:lnTo>
                  <a:lnTo>
                    <a:pt x="7334" y="4522"/>
                  </a:lnTo>
                  <a:lnTo>
                    <a:pt x="7334" y="1"/>
                  </a:lnTo>
                  <a:close/>
                </a:path>
              </a:pathLst>
            </a:custGeom>
            <a:solidFill>
              <a:srgbClr val="422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80;p47">
              <a:extLst>
                <a:ext uri="{FF2B5EF4-FFF2-40B4-BE49-F238E27FC236}">
                  <a16:creationId xmlns:a16="http://schemas.microsoft.com/office/drawing/2014/main" id="{4AD22178-4ECB-5CD6-031E-E94FEA630802}"/>
                </a:ext>
              </a:extLst>
            </p:cNvPr>
            <p:cNvSpPr/>
            <p:nvPr/>
          </p:nvSpPr>
          <p:spPr>
            <a:xfrm>
              <a:off x="2412450" y="2439575"/>
              <a:ext cx="154700" cy="329900"/>
            </a:xfrm>
            <a:custGeom>
              <a:avLst/>
              <a:gdLst/>
              <a:ahLst/>
              <a:cxnLst/>
              <a:rect l="l" t="t" r="r" b="b"/>
              <a:pathLst>
                <a:path w="6188" h="13196" extrusionOk="0">
                  <a:moveTo>
                    <a:pt x="5581" y="1"/>
                  </a:moveTo>
                  <a:cubicBezTo>
                    <a:pt x="2445" y="1"/>
                    <a:pt x="265" y="1705"/>
                    <a:pt x="137" y="2605"/>
                  </a:cubicBezTo>
                  <a:cubicBezTo>
                    <a:pt x="0" y="3562"/>
                    <a:pt x="3952" y="13196"/>
                    <a:pt x="3952" y="13196"/>
                  </a:cubicBezTo>
                  <a:lnTo>
                    <a:pt x="4173" y="13196"/>
                  </a:lnTo>
                  <a:lnTo>
                    <a:pt x="6188" y="22"/>
                  </a:lnTo>
                  <a:cubicBezTo>
                    <a:pt x="5982" y="7"/>
                    <a:pt x="5780" y="1"/>
                    <a:pt x="5581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81;p47">
              <a:extLst>
                <a:ext uri="{FF2B5EF4-FFF2-40B4-BE49-F238E27FC236}">
                  <a16:creationId xmlns:a16="http://schemas.microsoft.com/office/drawing/2014/main" id="{A994D054-3224-1179-2403-27B791CB314E}"/>
                </a:ext>
              </a:extLst>
            </p:cNvPr>
            <p:cNvSpPr/>
            <p:nvPr/>
          </p:nvSpPr>
          <p:spPr>
            <a:xfrm>
              <a:off x="2426300" y="2434775"/>
              <a:ext cx="146750" cy="334675"/>
            </a:xfrm>
            <a:custGeom>
              <a:avLst/>
              <a:gdLst/>
              <a:ahLst/>
              <a:cxnLst/>
              <a:rect l="l" t="t" r="r" b="b"/>
              <a:pathLst>
                <a:path w="5870" h="13387" extrusionOk="0">
                  <a:moveTo>
                    <a:pt x="5343" y="0"/>
                  </a:moveTo>
                  <a:cubicBezTo>
                    <a:pt x="2878" y="0"/>
                    <a:pt x="802" y="1178"/>
                    <a:pt x="1" y="2059"/>
                  </a:cubicBezTo>
                  <a:cubicBezTo>
                    <a:pt x="355" y="1919"/>
                    <a:pt x="697" y="1855"/>
                    <a:pt x="1019" y="1855"/>
                  </a:cubicBezTo>
                  <a:cubicBezTo>
                    <a:pt x="2454" y="1855"/>
                    <a:pt x="3518" y="3114"/>
                    <a:pt x="3717" y="4510"/>
                  </a:cubicBezTo>
                  <a:cubicBezTo>
                    <a:pt x="3937" y="6059"/>
                    <a:pt x="3122" y="7768"/>
                    <a:pt x="1779" y="7768"/>
                  </a:cubicBezTo>
                  <a:cubicBezTo>
                    <a:pt x="1574" y="7768"/>
                    <a:pt x="1357" y="7729"/>
                    <a:pt x="1130" y="7643"/>
                  </a:cubicBezTo>
                  <a:lnTo>
                    <a:pt x="1130" y="7643"/>
                  </a:lnTo>
                  <a:cubicBezTo>
                    <a:pt x="2189" y="10441"/>
                    <a:pt x="3396" y="13386"/>
                    <a:pt x="3396" y="13386"/>
                  </a:cubicBezTo>
                  <a:lnTo>
                    <a:pt x="3618" y="13386"/>
                  </a:lnTo>
                  <a:lnTo>
                    <a:pt x="5869" y="18"/>
                  </a:lnTo>
                  <a:cubicBezTo>
                    <a:pt x="5692" y="6"/>
                    <a:pt x="5517" y="0"/>
                    <a:pt x="5343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82;p47">
              <a:extLst>
                <a:ext uri="{FF2B5EF4-FFF2-40B4-BE49-F238E27FC236}">
                  <a16:creationId xmlns:a16="http://schemas.microsoft.com/office/drawing/2014/main" id="{E603123C-20E4-0169-317A-A006C76CE018}"/>
                </a:ext>
              </a:extLst>
            </p:cNvPr>
            <p:cNvSpPr/>
            <p:nvPr/>
          </p:nvSpPr>
          <p:spPr>
            <a:xfrm>
              <a:off x="2538500" y="2441975"/>
              <a:ext cx="157050" cy="327500"/>
            </a:xfrm>
            <a:custGeom>
              <a:avLst/>
              <a:gdLst/>
              <a:ahLst/>
              <a:cxnLst/>
              <a:rect l="l" t="t" r="r" b="b"/>
              <a:pathLst>
                <a:path w="6282" h="13100" extrusionOk="0">
                  <a:moveTo>
                    <a:pt x="607" y="1"/>
                  </a:moveTo>
                  <a:cubicBezTo>
                    <a:pt x="409" y="1"/>
                    <a:pt x="206" y="8"/>
                    <a:pt x="0" y="22"/>
                  </a:cubicBezTo>
                  <a:lnTo>
                    <a:pt x="2364" y="13100"/>
                  </a:lnTo>
                  <a:lnTo>
                    <a:pt x="2585" y="13100"/>
                  </a:lnTo>
                  <a:cubicBezTo>
                    <a:pt x="2585" y="13100"/>
                    <a:pt x="6281" y="3537"/>
                    <a:pt x="6120" y="2587"/>
                  </a:cubicBezTo>
                  <a:cubicBezTo>
                    <a:pt x="5968" y="1692"/>
                    <a:pt x="3745" y="1"/>
                    <a:pt x="607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83;p47">
              <a:extLst>
                <a:ext uri="{FF2B5EF4-FFF2-40B4-BE49-F238E27FC236}">
                  <a16:creationId xmlns:a16="http://schemas.microsoft.com/office/drawing/2014/main" id="{1612F7D8-DA12-23DD-747E-F966C9653E4D}"/>
                </a:ext>
              </a:extLst>
            </p:cNvPr>
            <p:cNvSpPr/>
            <p:nvPr/>
          </p:nvSpPr>
          <p:spPr>
            <a:xfrm>
              <a:off x="2531000" y="2440700"/>
              <a:ext cx="143025" cy="328750"/>
            </a:xfrm>
            <a:custGeom>
              <a:avLst/>
              <a:gdLst/>
              <a:ahLst/>
              <a:cxnLst/>
              <a:rect l="l" t="t" r="r" b="b"/>
              <a:pathLst>
                <a:path w="5721" h="13150" extrusionOk="0">
                  <a:moveTo>
                    <a:pt x="577" y="0"/>
                  </a:moveTo>
                  <a:cubicBezTo>
                    <a:pt x="386" y="0"/>
                    <a:pt x="194" y="7"/>
                    <a:pt x="0" y="20"/>
                  </a:cubicBezTo>
                  <a:lnTo>
                    <a:pt x="2666" y="13149"/>
                  </a:lnTo>
                  <a:lnTo>
                    <a:pt x="2887" y="13149"/>
                  </a:lnTo>
                  <a:cubicBezTo>
                    <a:pt x="2887" y="13149"/>
                    <a:pt x="4064" y="10106"/>
                    <a:pt x="5060" y="7282"/>
                  </a:cubicBezTo>
                  <a:lnTo>
                    <a:pt x="5060" y="7282"/>
                  </a:lnTo>
                  <a:cubicBezTo>
                    <a:pt x="4599" y="7583"/>
                    <a:pt x="4199" y="7715"/>
                    <a:pt x="3859" y="7715"/>
                  </a:cubicBezTo>
                  <a:cubicBezTo>
                    <a:pt x="2382" y="7715"/>
                    <a:pt x="2035" y="5232"/>
                    <a:pt x="2667" y="3431"/>
                  </a:cubicBezTo>
                  <a:cubicBezTo>
                    <a:pt x="3098" y="2196"/>
                    <a:pt x="4130" y="1633"/>
                    <a:pt x="5313" y="1633"/>
                  </a:cubicBezTo>
                  <a:cubicBezTo>
                    <a:pt x="5447" y="1633"/>
                    <a:pt x="5583" y="1641"/>
                    <a:pt x="5721" y="1655"/>
                  </a:cubicBezTo>
                  <a:cubicBezTo>
                    <a:pt x="4804" y="856"/>
                    <a:pt x="2802" y="0"/>
                    <a:pt x="577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84;p47">
              <a:extLst>
                <a:ext uri="{FF2B5EF4-FFF2-40B4-BE49-F238E27FC236}">
                  <a16:creationId xmlns:a16="http://schemas.microsoft.com/office/drawing/2014/main" id="{EDD7319B-BFCB-2473-F4F4-B499A111BB12}"/>
                </a:ext>
              </a:extLst>
            </p:cNvPr>
            <p:cNvSpPr/>
            <p:nvPr/>
          </p:nvSpPr>
          <p:spPr>
            <a:xfrm>
              <a:off x="2495175" y="2038825"/>
              <a:ext cx="108200" cy="132400"/>
            </a:xfrm>
            <a:custGeom>
              <a:avLst/>
              <a:gdLst/>
              <a:ahLst/>
              <a:cxnLst/>
              <a:rect l="l" t="t" r="r" b="b"/>
              <a:pathLst>
                <a:path w="4328" h="5296" extrusionOk="0">
                  <a:moveTo>
                    <a:pt x="3780" y="1"/>
                  </a:moveTo>
                  <a:lnTo>
                    <a:pt x="443" y="1879"/>
                  </a:lnTo>
                  <a:lnTo>
                    <a:pt x="0" y="4483"/>
                  </a:lnTo>
                  <a:lnTo>
                    <a:pt x="2266" y="5296"/>
                  </a:lnTo>
                  <a:lnTo>
                    <a:pt x="4327" y="4286"/>
                  </a:lnTo>
                  <a:lnTo>
                    <a:pt x="3780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85;p47">
              <a:extLst>
                <a:ext uri="{FF2B5EF4-FFF2-40B4-BE49-F238E27FC236}">
                  <a16:creationId xmlns:a16="http://schemas.microsoft.com/office/drawing/2014/main" id="{89648D6D-41EC-335A-08F9-8AA907DB6795}"/>
                </a:ext>
              </a:extLst>
            </p:cNvPr>
            <p:cNvSpPr/>
            <p:nvPr/>
          </p:nvSpPr>
          <p:spPr>
            <a:xfrm>
              <a:off x="2474950" y="2752275"/>
              <a:ext cx="50775" cy="46550"/>
            </a:xfrm>
            <a:custGeom>
              <a:avLst/>
              <a:gdLst/>
              <a:ahLst/>
              <a:cxnLst/>
              <a:rect l="l" t="t" r="r" b="b"/>
              <a:pathLst>
                <a:path w="2031" h="1862" extrusionOk="0">
                  <a:moveTo>
                    <a:pt x="1532" y="0"/>
                  </a:moveTo>
                  <a:cubicBezTo>
                    <a:pt x="1466" y="0"/>
                    <a:pt x="1398" y="29"/>
                    <a:pt x="1330" y="102"/>
                  </a:cubicBezTo>
                  <a:cubicBezTo>
                    <a:pt x="973" y="478"/>
                    <a:pt x="1036" y="1451"/>
                    <a:pt x="1036" y="1451"/>
                  </a:cubicBezTo>
                  <a:lnTo>
                    <a:pt x="0" y="1862"/>
                  </a:lnTo>
                  <a:lnTo>
                    <a:pt x="1443" y="1862"/>
                  </a:lnTo>
                  <a:lnTo>
                    <a:pt x="2031" y="514"/>
                  </a:lnTo>
                  <a:cubicBezTo>
                    <a:pt x="2031" y="514"/>
                    <a:pt x="1806" y="0"/>
                    <a:pt x="1532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6;p47">
              <a:extLst>
                <a:ext uri="{FF2B5EF4-FFF2-40B4-BE49-F238E27FC236}">
                  <a16:creationId xmlns:a16="http://schemas.microsoft.com/office/drawing/2014/main" id="{90F7E7D4-6660-E6F3-B367-BCF1FE2C4AA8}"/>
                </a:ext>
              </a:extLst>
            </p:cNvPr>
            <p:cNvSpPr/>
            <p:nvPr/>
          </p:nvSpPr>
          <p:spPr>
            <a:xfrm>
              <a:off x="2589475" y="2752275"/>
              <a:ext cx="50750" cy="46550"/>
            </a:xfrm>
            <a:custGeom>
              <a:avLst/>
              <a:gdLst/>
              <a:ahLst/>
              <a:cxnLst/>
              <a:rect l="l" t="t" r="r" b="b"/>
              <a:pathLst>
                <a:path w="2030" h="1862" extrusionOk="0">
                  <a:moveTo>
                    <a:pt x="499" y="0"/>
                  </a:moveTo>
                  <a:cubicBezTo>
                    <a:pt x="225" y="0"/>
                    <a:pt x="0" y="514"/>
                    <a:pt x="0" y="514"/>
                  </a:cubicBezTo>
                  <a:lnTo>
                    <a:pt x="587" y="1862"/>
                  </a:lnTo>
                  <a:lnTo>
                    <a:pt x="2029" y="1862"/>
                  </a:lnTo>
                  <a:lnTo>
                    <a:pt x="993" y="1451"/>
                  </a:lnTo>
                  <a:cubicBezTo>
                    <a:pt x="993" y="1451"/>
                    <a:pt x="1057" y="478"/>
                    <a:pt x="700" y="102"/>
                  </a:cubicBezTo>
                  <a:cubicBezTo>
                    <a:pt x="632" y="29"/>
                    <a:pt x="564" y="0"/>
                    <a:pt x="499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87;p47">
              <a:extLst>
                <a:ext uri="{FF2B5EF4-FFF2-40B4-BE49-F238E27FC236}">
                  <a16:creationId xmlns:a16="http://schemas.microsoft.com/office/drawing/2014/main" id="{40E8DDD5-DF67-ED31-3F1E-F4F1A1BF618A}"/>
                </a:ext>
              </a:extLst>
            </p:cNvPr>
            <p:cNvSpPr/>
            <p:nvPr/>
          </p:nvSpPr>
          <p:spPr>
            <a:xfrm>
              <a:off x="2535775" y="2424450"/>
              <a:ext cx="30650" cy="35250"/>
            </a:xfrm>
            <a:custGeom>
              <a:avLst/>
              <a:gdLst/>
              <a:ahLst/>
              <a:cxnLst/>
              <a:rect l="l" t="t" r="r" b="b"/>
              <a:pathLst>
                <a:path w="1226" h="1410" extrusionOk="0">
                  <a:moveTo>
                    <a:pt x="313" y="0"/>
                  </a:moveTo>
                  <a:lnTo>
                    <a:pt x="0" y="1410"/>
                  </a:lnTo>
                  <a:lnTo>
                    <a:pt x="1226" y="1410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D3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88;p47">
              <a:extLst>
                <a:ext uri="{FF2B5EF4-FFF2-40B4-BE49-F238E27FC236}">
                  <a16:creationId xmlns:a16="http://schemas.microsoft.com/office/drawing/2014/main" id="{E81B0DF5-D289-89F8-12AF-A74E05A4DCDC}"/>
                </a:ext>
              </a:extLst>
            </p:cNvPr>
            <p:cNvSpPr/>
            <p:nvPr/>
          </p:nvSpPr>
          <p:spPr>
            <a:xfrm>
              <a:off x="2547700" y="2213125"/>
              <a:ext cx="11825" cy="48025"/>
            </a:xfrm>
            <a:custGeom>
              <a:avLst/>
              <a:gdLst/>
              <a:ahLst/>
              <a:cxnLst/>
              <a:rect l="l" t="t" r="r" b="b"/>
              <a:pathLst>
                <a:path w="473" h="1921" extrusionOk="0">
                  <a:moveTo>
                    <a:pt x="374" y="1"/>
                  </a:moveTo>
                  <a:lnTo>
                    <a:pt x="0" y="22"/>
                  </a:lnTo>
                  <a:lnTo>
                    <a:pt x="101" y="1921"/>
                  </a:lnTo>
                  <a:lnTo>
                    <a:pt x="473" y="189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9;p47">
              <a:extLst>
                <a:ext uri="{FF2B5EF4-FFF2-40B4-BE49-F238E27FC236}">
                  <a16:creationId xmlns:a16="http://schemas.microsoft.com/office/drawing/2014/main" id="{77829C22-94AE-FC01-1EFD-6B70E161ECE8}"/>
                </a:ext>
              </a:extLst>
            </p:cNvPr>
            <p:cNvSpPr/>
            <p:nvPr/>
          </p:nvSpPr>
          <p:spPr>
            <a:xfrm>
              <a:off x="2541400" y="2224750"/>
              <a:ext cx="23550" cy="8700"/>
            </a:xfrm>
            <a:custGeom>
              <a:avLst/>
              <a:gdLst/>
              <a:ahLst/>
              <a:cxnLst/>
              <a:rect l="l" t="t" r="r" b="b"/>
              <a:pathLst>
                <a:path w="942" h="348" extrusionOk="0">
                  <a:moveTo>
                    <a:pt x="926" y="0"/>
                  </a:moveTo>
                  <a:lnTo>
                    <a:pt x="1" y="53"/>
                  </a:lnTo>
                  <a:lnTo>
                    <a:pt x="15" y="348"/>
                  </a:lnTo>
                  <a:lnTo>
                    <a:pt x="942" y="295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0;p47">
              <a:extLst>
                <a:ext uri="{FF2B5EF4-FFF2-40B4-BE49-F238E27FC236}">
                  <a16:creationId xmlns:a16="http://schemas.microsoft.com/office/drawing/2014/main" id="{005F1CDA-9B13-A1FB-3F74-BEC1E05A061A}"/>
                </a:ext>
              </a:extLst>
            </p:cNvPr>
            <p:cNvSpPr/>
            <p:nvPr/>
          </p:nvSpPr>
          <p:spPr>
            <a:xfrm>
              <a:off x="2493400" y="2145450"/>
              <a:ext cx="111050" cy="73575"/>
            </a:xfrm>
            <a:custGeom>
              <a:avLst/>
              <a:gdLst/>
              <a:ahLst/>
              <a:cxnLst/>
              <a:rect l="l" t="t" r="r" b="b"/>
              <a:pathLst>
                <a:path w="4442" h="2943" extrusionOk="0">
                  <a:moveTo>
                    <a:pt x="4358" y="1"/>
                  </a:moveTo>
                  <a:cubicBezTo>
                    <a:pt x="3815" y="1310"/>
                    <a:pt x="2557" y="2609"/>
                    <a:pt x="2350" y="2817"/>
                  </a:cubicBezTo>
                  <a:cubicBezTo>
                    <a:pt x="2131" y="2623"/>
                    <a:pt x="794" y="1409"/>
                    <a:pt x="79" y="117"/>
                  </a:cubicBezTo>
                  <a:lnTo>
                    <a:pt x="1" y="164"/>
                  </a:lnTo>
                  <a:cubicBezTo>
                    <a:pt x="787" y="1580"/>
                    <a:pt x="2307" y="2903"/>
                    <a:pt x="2323" y="2916"/>
                  </a:cubicBezTo>
                  <a:lnTo>
                    <a:pt x="2353" y="2942"/>
                  </a:lnTo>
                  <a:lnTo>
                    <a:pt x="2385" y="2913"/>
                  </a:lnTo>
                  <a:cubicBezTo>
                    <a:pt x="2399" y="2899"/>
                    <a:pt x="3845" y="1476"/>
                    <a:pt x="4441" y="38"/>
                  </a:cubicBezTo>
                  <a:lnTo>
                    <a:pt x="4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191;p47">
              <a:extLst>
                <a:ext uri="{FF2B5EF4-FFF2-40B4-BE49-F238E27FC236}">
                  <a16:creationId xmlns:a16="http://schemas.microsoft.com/office/drawing/2014/main" id="{D7ECEB88-02AC-6AF1-1082-6F932FAD63AD}"/>
                </a:ext>
              </a:extLst>
            </p:cNvPr>
            <p:cNvSpPr/>
            <p:nvPr/>
          </p:nvSpPr>
          <p:spPr>
            <a:xfrm>
              <a:off x="2446075" y="1951525"/>
              <a:ext cx="65000" cy="95725"/>
            </a:xfrm>
            <a:custGeom>
              <a:avLst/>
              <a:gdLst/>
              <a:ahLst/>
              <a:cxnLst/>
              <a:rect l="l" t="t" r="r" b="b"/>
              <a:pathLst>
                <a:path w="2600" h="3829" extrusionOk="0">
                  <a:moveTo>
                    <a:pt x="2289" y="0"/>
                  </a:moveTo>
                  <a:cubicBezTo>
                    <a:pt x="1" y="0"/>
                    <a:pt x="434" y="3349"/>
                    <a:pt x="434" y="3349"/>
                  </a:cubicBezTo>
                  <a:lnTo>
                    <a:pt x="1717" y="3829"/>
                  </a:lnTo>
                  <a:lnTo>
                    <a:pt x="2600" y="20"/>
                  </a:lnTo>
                  <a:cubicBezTo>
                    <a:pt x="2491" y="7"/>
                    <a:pt x="2387" y="0"/>
                    <a:pt x="2289" y="0"/>
                  </a:cubicBezTo>
                  <a:close/>
                </a:path>
              </a:pathLst>
            </a:custGeom>
            <a:solidFill>
              <a:srgbClr val="C14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192;p47">
              <a:extLst>
                <a:ext uri="{FF2B5EF4-FFF2-40B4-BE49-F238E27FC236}">
                  <a16:creationId xmlns:a16="http://schemas.microsoft.com/office/drawing/2014/main" id="{F13F0BC3-A52E-2250-9981-5277650757D9}"/>
                </a:ext>
              </a:extLst>
            </p:cNvPr>
            <p:cNvSpPr/>
            <p:nvPr/>
          </p:nvSpPr>
          <p:spPr>
            <a:xfrm>
              <a:off x="2468125" y="1939375"/>
              <a:ext cx="157200" cy="202650"/>
            </a:xfrm>
            <a:custGeom>
              <a:avLst/>
              <a:gdLst/>
              <a:ahLst/>
              <a:cxnLst/>
              <a:rect l="l" t="t" r="r" b="b"/>
              <a:pathLst>
                <a:path w="6288" h="8106" extrusionOk="0">
                  <a:moveTo>
                    <a:pt x="3700" y="0"/>
                  </a:moveTo>
                  <a:cubicBezTo>
                    <a:pt x="2960" y="0"/>
                    <a:pt x="1175" y="230"/>
                    <a:pt x="942" y="714"/>
                  </a:cubicBezTo>
                  <a:cubicBezTo>
                    <a:pt x="0" y="2670"/>
                    <a:pt x="352" y="7318"/>
                    <a:pt x="410" y="7399"/>
                  </a:cubicBezTo>
                  <a:cubicBezTo>
                    <a:pt x="465" y="7479"/>
                    <a:pt x="1994" y="8106"/>
                    <a:pt x="2433" y="8106"/>
                  </a:cubicBezTo>
                  <a:cubicBezTo>
                    <a:pt x="2451" y="8106"/>
                    <a:pt x="2467" y="8105"/>
                    <a:pt x="2481" y="8103"/>
                  </a:cubicBezTo>
                  <a:cubicBezTo>
                    <a:pt x="2843" y="8050"/>
                    <a:pt x="4137" y="7619"/>
                    <a:pt x="4456" y="7318"/>
                  </a:cubicBezTo>
                  <a:cubicBezTo>
                    <a:pt x="4777" y="7018"/>
                    <a:pt x="5129" y="4331"/>
                    <a:pt x="5152" y="3895"/>
                  </a:cubicBezTo>
                  <a:cubicBezTo>
                    <a:pt x="5175" y="3459"/>
                    <a:pt x="6287" y="773"/>
                    <a:pt x="3988" y="24"/>
                  </a:cubicBezTo>
                  <a:cubicBezTo>
                    <a:pt x="3939" y="8"/>
                    <a:pt x="3838" y="0"/>
                    <a:pt x="370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93;p47">
              <a:extLst>
                <a:ext uri="{FF2B5EF4-FFF2-40B4-BE49-F238E27FC236}">
                  <a16:creationId xmlns:a16="http://schemas.microsoft.com/office/drawing/2014/main" id="{EA30A8C6-FB53-92CA-8D24-0C74EEFED9CD}"/>
                </a:ext>
              </a:extLst>
            </p:cNvPr>
            <p:cNvSpPr/>
            <p:nvPr/>
          </p:nvSpPr>
          <p:spPr>
            <a:xfrm>
              <a:off x="2561350" y="1956550"/>
              <a:ext cx="88225" cy="105375"/>
            </a:xfrm>
            <a:custGeom>
              <a:avLst/>
              <a:gdLst/>
              <a:ahLst/>
              <a:cxnLst/>
              <a:rect l="l" t="t" r="r" b="b"/>
              <a:pathLst>
                <a:path w="3529" h="4215" extrusionOk="0">
                  <a:moveTo>
                    <a:pt x="1344" y="1"/>
                  </a:moveTo>
                  <a:cubicBezTo>
                    <a:pt x="1" y="1"/>
                    <a:pt x="143" y="2465"/>
                    <a:pt x="143" y="2465"/>
                  </a:cubicBezTo>
                  <a:lnTo>
                    <a:pt x="927" y="3105"/>
                  </a:lnTo>
                  <a:lnTo>
                    <a:pt x="1262" y="4214"/>
                  </a:lnTo>
                  <a:lnTo>
                    <a:pt x="2782" y="3596"/>
                  </a:lnTo>
                  <a:cubicBezTo>
                    <a:pt x="2782" y="3596"/>
                    <a:pt x="3528" y="18"/>
                    <a:pt x="1352" y="1"/>
                  </a:cubicBezTo>
                  <a:cubicBezTo>
                    <a:pt x="1350" y="1"/>
                    <a:pt x="1347" y="1"/>
                    <a:pt x="1344" y="1"/>
                  </a:cubicBezTo>
                  <a:close/>
                </a:path>
              </a:pathLst>
            </a:custGeom>
            <a:solidFill>
              <a:srgbClr val="C14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94;p47">
              <a:extLst>
                <a:ext uri="{FF2B5EF4-FFF2-40B4-BE49-F238E27FC236}">
                  <a16:creationId xmlns:a16="http://schemas.microsoft.com/office/drawing/2014/main" id="{B1074E0D-EADE-9ACB-9060-E20F59DF9182}"/>
                </a:ext>
              </a:extLst>
            </p:cNvPr>
            <p:cNvSpPr/>
            <p:nvPr/>
          </p:nvSpPr>
          <p:spPr>
            <a:xfrm>
              <a:off x="2572650" y="2021100"/>
              <a:ext cx="27200" cy="46650"/>
            </a:xfrm>
            <a:custGeom>
              <a:avLst/>
              <a:gdLst/>
              <a:ahLst/>
              <a:cxnLst/>
              <a:rect l="l" t="t" r="r" b="b"/>
              <a:pathLst>
                <a:path w="1088" h="1866" extrusionOk="0">
                  <a:moveTo>
                    <a:pt x="590" y="0"/>
                  </a:moveTo>
                  <a:cubicBezTo>
                    <a:pt x="407" y="0"/>
                    <a:pt x="213" y="173"/>
                    <a:pt x="137" y="483"/>
                  </a:cubicBezTo>
                  <a:cubicBezTo>
                    <a:pt x="1" y="1046"/>
                    <a:pt x="383" y="1865"/>
                    <a:pt x="383" y="1865"/>
                  </a:cubicBezTo>
                  <a:cubicBezTo>
                    <a:pt x="798" y="1283"/>
                    <a:pt x="1087" y="937"/>
                    <a:pt x="948" y="372"/>
                  </a:cubicBezTo>
                  <a:cubicBezTo>
                    <a:pt x="884" y="118"/>
                    <a:pt x="741" y="0"/>
                    <a:pt x="59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95;p47">
              <a:extLst>
                <a:ext uri="{FF2B5EF4-FFF2-40B4-BE49-F238E27FC236}">
                  <a16:creationId xmlns:a16="http://schemas.microsoft.com/office/drawing/2014/main" id="{BB946780-EF82-ECE0-E605-04C83FE201D5}"/>
                </a:ext>
              </a:extLst>
            </p:cNvPr>
            <p:cNvSpPr/>
            <p:nvPr/>
          </p:nvSpPr>
          <p:spPr>
            <a:xfrm>
              <a:off x="2578225" y="2030400"/>
              <a:ext cx="16375" cy="28025"/>
            </a:xfrm>
            <a:custGeom>
              <a:avLst/>
              <a:gdLst/>
              <a:ahLst/>
              <a:cxnLst/>
              <a:rect l="l" t="t" r="r" b="b"/>
              <a:pathLst>
                <a:path w="655" h="1121" extrusionOk="0">
                  <a:moveTo>
                    <a:pt x="356" y="1"/>
                  </a:moveTo>
                  <a:cubicBezTo>
                    <a:pt x="245" y="1"/>
                    <a:pt x="128" y="105"/>
                    <a:pt x="83" y="292"/>
                  </a:cubicBezTo>
                  <a:cubicBezTo>
                    <a:pt x="1" y="629"/>
                    <a:pt x="231" y="1121"/>
                    <a:pt x="231" y="1121"/>
                  </a:cubicBezTo>
                  <a:cubicBezTo>
                    <a:pt x="481" y="772"/>
                    <a:pt x="654" y="565"/>
                    <a:pt x="570" y="224"/>
                  </a:cubicBezTo>
                  <a:cubicBezTo>
                    <a:pt x="532" y="71"/>
                    <a:pt x="446" y="1"/>
                    <a:pt x="356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96;p47">
              <a:extLst>
                <a:ext uri="{FF2B5EF4-FFF2-40B4-BE49-F238E27FC236}">
                  <a16:creationId xmlns:a16="http://schemas.microsoft.com/office/drawing/2014/main" id="{48BA4600-8E2C-AFF4-3A53-39F3359DA173}"/>
                </a:ext>
              </a:extLst>
            </p:cNvPr>
            <p:cNvSpPr/>
            <p:nvPr/>
          </p:nvSpPr>
          <p:spPr>
            <a:xfrm>
              <a:off x="2579300" y="2039500"/>
              <a:ext cx="11750" cy="20075"/>
            </a:xfrm>
            <a:custGeom>
              <a:avLst/>
              <a:gdLst/>
              <a:ahLst/>
              <a:cxnLst/>
              <a:rect l="l" t="t" r="r" b="b"/>
              <a:pathLst>
                <a:path w="470" h="803" extrusionOk="0">
                  <a:moveTo>
                    <a:pt x="254" y="1"/>
                  </a:moveTo>
                  <a:cubicBezTo>
                    <a:pt x="176" y="1"/>
                    <a:pt x="93" y="75"/>
                    <a:pt x="60" y="208"/>
                  </a:cubicBezTo>
                  <a:cubicBezTo>
                    <a:pt x="1" y="451"/>
                    <a:pt x="166" y="803"/>
                    <a:pt x="166" y="803"/>
                  </a:cubicBezTo>
                  <a:cubicBezTo>
                    <a:pt x="344" y="553"/>
                    <a:pt x="469" y="403"/>
                    <a:pt x="409" y="161"/>
                  </a:cubicBezTo>
                  <a:cubicBezTo>
                    <a:pt x="381" y="51"/>
                    <a:pt x="319" y="1"/>
                    <a:pt x="25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97;p47">
              <a:extLst>
                <a:ext uri="{FF2B5EF4-FFF2-40B4-BE49-F238E27FC236}">
                  <a16:creationId xmlns:a16="http://schemas.microsoft.com/office/drawing/2014/main" id="{91293B5E-AA5E-EF1A-3010-09CEBFFBCEBD}"/>
                </a:ext>
              </a:extLst>
            </p:cNvPr>
            <p:cNvSpPr/>
            <p:nvPr/>
          </p:nvSpPr>
          <p:spPr>
            <a:xfrm>
              <a:off x="2489700" y="1976150"/>
              <a:ext cx="67450" cy="6525"/>
            </a:xfrm>
            <a:custGeom>
              <a:avLst/>
              <a:gdLst/>
              <a:ahLst/>
              <a:cxnLst/>
              <a:rect l="l" t="t" r="r" b="b"/>
              <a:pathLst>
                <a:path w="2698" h="261" extrusionOk="0">
                  <a:moveTo>
                    <a:pt x="1688" y="0"/>
                  </a:moveTo>
                  <a:cubicBezTo>
                    <a:pt x="1037" y="0"/>
                    <a:pt x="245" y="28"/>
                    <a:pt x="1" y="119"/>
                  </a:cubicBezTo>
                  <a:cubicBezTo>
                    <a:pt x="180" y="224"/>
                    <a:pt x="475" y="261"/>
                    <a:pt x="804" y="261"/>
                  </a:cubicBezTo>
                  <a:cubicBezTo>
                    <a:pt x="1561" y="261"/>
                    <a:pt x="2499" y="65"/>
                    <a:pt x="2619" y="39"/>
                  </a:cubicBezTo>
                  <a:cubicBezTo>
                    <a:pt x="2698" y="20"/>
                    <a:pt x="2245" y="0"/>
                    <a:pt x="1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98;p47">
              <a:extLst>
                <a:ext uri="{FF2B5EF4-FFF2-40B4-BE49-F238E27FC236}">
                  <a16:creationId xmlns:a16="http://schemas.microsoft.com/office/drawing/2014/main" id="{B079E3EC-635A-7C38-D707-80D1E4C84BC7}"/>
                </a:ext>
              </a:extLst>
            </p:cNvPr>
            <p:cNvSpPr/>
            <p:nvPr/>
          </p:nvSpPr>
          <p:spPr>
            <a:xfrm>
              <a:off x="2495250" y="1961450"/>
              <a:ext cx="54650" cy="5275"/>
            </a:xfrm>
            <a:custGeom>
              <a:avLst/>
              <a:gdLst/>
              <a:ahLst/>
              <a:cxnLst/>
              <a:rect l="l" t="t" r="r" b="b"/>
              <a:pathLst>
                <a:path w="2186" h="211" extrusionOk="0">
                  <a:moveTo>
                    <a:pt x="1386" y="1"/>
                  </a:moveTo>
                  <a:cubicBezTo>
                    <a:pt x="855" y="1"/>
                    <a:pt x="201" y="23"/>
                    <a:pt x="0" y="97"/>
                  </a:cubicBezTo>
                  <a:cubicBezTo>
                    <a:pt x="145" y="180"/>
                    <a:pt x="384" y="210"/>
                    <a:pt x="651" y="210"/>
                  </a:cubicBezTo>
                  <a:cubicBezTo>
                    <a:pt x="1265" y="210"/>
                    <a:pt x="2024" y="53"/>
                    <a:pt x="2121" y="31"/>
                  </a:cubicBezTo>
                  <a:cubicBezTo>
                    <a:pt x="2185" y="16"/>
                    <a:pt x="1829" y="1"/>
                    <a:pt x="138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99;p47">
              <a:extLst>
                <a:ext uri="{FF2B5EF4-FFF2-40B4-BE49-F238E27FC236}">
                  <a16:creationId xmlns:a16="http://schemas.microsoft.com/office/drawing/2014/main" id="{C8F7771D-D532-3D97-0122-3A422DF86B6B}"/>
                </a:ext>
              </a:extLst>
            </p:cNvPr>
            <p:cNvSpPr/>
            <p:nvPr/>
          </p:nvSpPr>
          <p:spPr>
            <a:xfrm>
              <a:off x="2502800" y="2020700"/>
              <a:ext cx="23550" cy="72075"/>
            </a:xfrm>
            <a:custGeom>
              <a:avLst/>
              <a:gdLst/>
              <a:ahLst/>
              <a:cxnLst/>
              <a:rect l="l" t="t" r="r" b="b"/>
              <a:pathLst>
                <a:path w="942" h="2883" extrusionOk="0">
                  <a:moveTo>
                    <a:pt x="491" y="1"/>
                  </a:moveTo>
                  <a:cubicBezTo>
                    <a:pt x="470" y="1"/>
                    <a:pt x="449" y="22"/>
                    <a:pt x="428" y="68"/>
                  </a:cubicBezTo>
                  <a:cubicBezTo>
                    <a:pt x="80" y="823"/>
                    <a:pt x="0" y="2762"/>
                    <a:pt x="27" y="2852"/>
                  </a:cubicBezTo>
                  <a:cubicBezTo>
                    <a:pt x="33" y="2875"/>
                    <a:pt x="89" y="2883"/>
                    <a:pt x="170" y="2883"/>
                  </a:cubicBezTo>
                  <a:cubicBezTo>
                    <a:pt x="427" y="2883"/>
                    <a:pt x="941" y="2799"/>
                    <a:pt x="941" y="2799"/>
                  </a:cubicBezTo>
                  <a:cubicBezTo>
                    <a:pt x="941" y="2799"/>
                    <a:pt x="935" y="2730"/>
                    <a:pt x="927" y="2620"/>
                  </a:cubicBezTo>
                  <a:cubicBezTo>
                    <a:pt x="772" y="2642"/>
                    <a:pt x="462" y="2684"/>
                    <a:pt x="283" y="2684"/>
                  </a:cubicBezTo>
                  <a:cubicBezTo>
                    <a:pt x="207" y="2684"/>
                    <a:pt x="155" y="2676"/>
                    <a:pt x="149" y="2656"/>
                  </a:cubicBezTo>
                  <a:cubicBezTo>
                    <a:pt x="126" y="2569"/>
                    <a:pt x="201" y="747"/>
                    <a:pt x="526" y="22"/>
                  </a:cubicBezTo>
                  <a:cubicBezTo>
                    <a:pt x="514" y="8"/>
                    <a:pt x="503" y="1"/>
                    <a:pt x="491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200;p47">
              <a:extLst>
                <a:ext uri="{FF2B5EF4-FFF2-40B4-BE49-F238E27FC236}">
                  <a16:creationId xmlns:a16="http://schemas.microsoft.com/office/drawing/2014/main" id="{40CD5292-61EB-D57E-24AE-6AF5B707B2E1}"/>
                </a:ext>
              </a:extLst>
            </p:cNvPr>
            <p:cNvSpPr/>
            <p:nvPr/>
          </p:nvSpPr>
          <p:spPr>
            <a:xfrm>
              <a:off x="2493475" y="2095350"/>
              <a:ext cx="56075" cy="5150"/>
            </a:xfrm>
            <a:custGeom>
              <a:avLst/>
              <a:gdLst/>
              <a:ahLst/>
              <a:cxnLst/>
              <a:rect l="l" t="t" r="r" b="b"/>
              <a:pathLst>
                <a:path w="2243" h="206" extrusionOk="0">
                  <a:moveTo>
                    <a:pt x="1" y="0"/>
                  </a:moveTo>
                  <a:lnTo>
                    <a:pt x="14" y="180"/>
                  </a:lnTo>
                  <a:cubicBezTo>
                    <a:pt x="20" y="180"/>
                    <a:pt x="340" y="205"/>
                    <a:pt x="790" y="205"/>
                  </a:cubicBezTo>
                  <a:cubicBezTo>
                    <a:pt x="1210" y="205"/>
                    <a:pt x="1743" y="183"/>
                    <a:pt x="2243" y="96"/>
                  </a:cubicBezTo>
                  <a:lnTo>
                    <a:pt x="2231" y="3"/>
                  </a:lnTo>
                  <a:cubicBezTo>
                    <a:pt x="1893" y="30"/>
                    <a:pt x="1536" y="138"/>
                    <a:pt x="1205" y="138"/>
                  </a:cubicBezTo>
                  <a:cubicBezTo>
                    <a:pt x="551" y="137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201;p47">
              <a:extLst>
                <a:ext uri="{FF2B5EF4-FFF2-40B4-BE49-F238E27FC236}">
                  <a16:creationId xmlns:a16="http://schemas.microsoft.com/office/drawing/2014/main" id="{489546F2-BBD9-C3D8-35FF-729D5383BE2F}"/>
                </a:ext>
              </a:extLst>
            </p:cNvPr>
            <p:cNvSpPr/>
            <p:nvPr/>
          </p:nvSpPr>
          <p:spPr>
            <a:xfrm>
              <a:off x="2532925" y="2022950"/>
              <a:ext cx="14400" cy="23225"/>
            </a:xfrm>
            <a:custGeom>
              <a:avLst/>
              <a:gdLst/>
              <a:ahLst/>
              <a:cxnLst/>
              <a:rect l="l" t="t" r="r" b="b"/>
              <a:pathLst>
                <a:path w="576" h="929" extrusionOk="0">
                  <a:moveTo>
                    <a:pt x="275" y="1"/>
                  </a:moveTo>
                  <a:cubicBezTo>
                    <a:pt x="268" y="1"/>
                    <a:pt x="261" y="1"/>
                    <a:pt x="254" y="2"/>
                  </a:cubicBezTo>
                  <a:cubicBezTo>
                    <a:pt x="104" y="22"/>
                    <a:pt x="1" y="245"/>
                    <a:pt x="18" y="499"/>
                  </a:cubicBezTo>
                  <a:cubicBezTo>
                    <a:pt x="37" y="744"/>
                    <a:pt x="160" y="929"/>
                    <a:pt x="301" y="929"/>
                  </a:cubicBezTo>
                  <a:cubicBezTo>
                    <a:pt x="308" y="929"/>
                    <a:pt x="315" y="928"/>
                    <a:pt x="323" y="927"/>
                  </a:cubicBezTo>
                  <a:cubicBezTo>
                    <a:pt x="471" y="907"/>
                    <a:pt x="575" y="685"/>
                    <a:pt x="557" y="430"/>
                  </a:cubicBezTo>
                  <a:cubicBezTo>
                    <a:pt x="539" y="185"/>
                    <a:pt x="416" y="1"/>
                    <a:pt x="275" y="1"/>
                  </a:cubicBezTo>
                  <a:close/>
                </a:path>
              </a:pathLst>
            </a:custGeom>
            <a:solidFill>
              <a:srgbClr val="7C4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202;p47">
              <a:extLst>
                <a:ext uri="{FF2B5EF4-FFF2-40B4-BE49-F238E27FC236}">
                  <a16:creationId xmlns:a16="http://schemas.microsoft.com/office/drawing/2014/main" id="{72062B16-3D55-91ED-A3A9-0F7B8DEE822D}"/>
                </a:ext>
              </a:extLst>
            </p:cNvPr>
            <p:cNvSpPr/>
            <p:nvPr/>
          </p:nvSpPr>
          <p:spPr>
            <a:xfrm>
              <a:off x="2486950" y="2020725"/>
              <a:ext cx="14400" cy="23200"/>
            </a:xfrm>
            <a:custGeom>
              <a:avLst/>
              <a:gdLst/>
              <a:ahLst/>
              <a:cxnLst/>
              <a:rect l="l" t="t" r="r" b="b"/>
              <a:pathLst>
                <a:path w="576" h="928" extrusionOk="0">
                  <a:moveTo>
                    <a:pt x="275" y="0"/>
                  </a:moveTo>
                  <a:cubicBezTo>
                    <a:pt x="268" y="0"/>
                    <a:pt x="261" y="1"/>
                    <a:pt x="253" y="2"/>
                  </a:cubicBezTo>
                  <a:cubicBezTo>
                    <a:pt x="104" y="21"/>
                    <a:pt x="0" y="243"/>
                    <a:pt x="18" y="499"/>
                  </a:cubicBezTo>
                  <a:cubicBezTo>
                    <a:pt x="35" y="741"/>
                    <a:pt x="160" y="927"/>
                    <a:pt x="299" y="927"/>
                  </a:cubicBezTo>
                  <a:cubicBezTo>
                    <a:pt x="307" y="927"/>
                    <a:pt x="314" y="927"/>
                    <a:pt x="321" y="926"/>
                  </a:cubicBezTo>
                  <a:cubicBezTo>
                    <a:pt x="470" y="907"/>
                    <a:pt x="575" y="684"/>
                    <a:pt x="556" y="429"/>
                  </a:cubicBezTo>
                  <a:cubicBezTo>
                    <a:pt x="539" y="184"/>
                    <a:pt x="416" y="0"/>
                    <a:pt x="275" y="0"/>
                  </a:cubicBezTo>
                  <a:close/>
                </a:path>
              </a:pathLst>
            </a:custGeom>
            <a:solidFill>
              <a:srgbClr val="7C4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203;p47">
              <a:extLst>
                <a:ext uri="{FF2B5EF4-FFF2-40B4-BE49-F238E27FC236}">
                  <a16:creationId xmlns:a16="http://schemas.microsoft.com/office/drawing/2014/main" id="{EA4EB073-841F-AC6F-FDC7-F41B736C6D5F}"/>
                </a:ext>
              </a:extLst>
            </p:cNvPr>
            <p:cNvSpPr/>
            <p:nvPr/>
          </p:nvSpPr>
          <p:spPr>
            <a:xfrm>
              <a:off x="2520250" y="1998350"/>
              <a:ext cx="39400" cy="26525"/>
            </a:xfrm>
            <a:custGeom>
              <a:avLst/>
              <a:gdLst/>
              <a:ahLst/>
              <a:cxnLst/>
              <a:rect l="l" t="t" r="r" b="b"/>
              <a:pathLst>
                <a:path w="1576" h="1061" extrusionOk="0">
                  <a:moveTo>
                    <a:pt x="147" y="1"/>
                  </a:moveTo>
                  <a:cubicBezTo>
                    <a:pt x="110" y="1"/>
                    <a:pt x="74" y="17"/>
                    <a:pt x="48" y="48"/>
                  </a:cubicBezTo>
                  <a:cubicBezTo>
                    <a:pt x="18" y="84"/>
                    <a:pt x="0" y="134"/>
                    <a:pt x="3" y="190"/>
                  </a:cubicBezTo>
                  <a:lnTo>
                    <a:pt x="6" y="309"/>
                  </a:lnTo>
                  <a:cubicBezTo>
                    <a:pt x="9" y="444"/>
                    <a:pt x="84" y="568"/>
                    <a:pt x="187" y="611"/>
                  </a:cubicBezTo>
                  <a:cubicBezTo>
                    <a:pt x="597" y="782"/>
                    <a:pt x="1192" y="1060"/>
                    <a:pt x="1409" y="1060"/>
                  </a:cubicBezTo>
                  <a:cubicBezTo>
                    <a:pt x="1450" y="1060"/>
                    <a:pt x="1478" y="1050"/>
                    <a:pt x="1488" y="1028"/>
                  </a:cubicBezTo>
                  <a:cubicBezTo>
                    <a:pt x="1575" y="834"/>
                    <a:pt x="1535" y="404"/>
                    <a:pt x="1427" y="266"/>
                  </a:cubicBezTo>
                  <a:cubicBezTo>
                    <a:pt x="1377" y="201"/>
                    <a:pt x="794" y="85"/>
                    <a:pt x="164" y="2"/>
                  </a:cubicBezTo>
                  <a:cubicBezTo>
                    <a:pt x="158" y="1"/>
                    <a:pt x="153" y="1"/>
                    <a:pt x="147" y="1"/>
                  </a:cubicBezTo>
                  <a:close/>
                </a:path>
              </a:pathLst>
            </a:custGeom>
            <a:solidFill>
              <a:srgbClr val="D8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204;p47">
              <a:extLst>
                <a:ext uri="{FF2B5EF4-FFF2-40B4-BE49-F238E27FC236}">
                  <a16:creationId xmlns:a16="http://schemas.microsoft.com/office/drawing/2014/main" id="{B6505014-FFEF-B27B-E85D-8F7B2EFCE3A1}"/>
                </a:ext>
              </a:extLst>
            </p:cNvPr>
            <p:cNvSpPr/>
            <p:nvPr/>
          </p:nvSpPr>
          <p:spPr>
            <a:xfrm>
              <a:off x="2482050" y="1996175"/>
              <a:ext cx="27900" cy="21375"/>
            </a:xfrm>
            <a:custGeom>
              <a:avLst/>
              <a:gdLst/>
              <a:ahLst/>
              <a:cxnLst/>
              <a:rect l="l" t="t" r="r" b="b"/>
              <a:pathLst>
                <a:path w="1116" h="855" extrusionOk="0">
                  <a:moveTo>
                    <a:pt x="548" y="1"/>
                  </a:moveTo>
                  <a:cubicBezTo>
                    <a:pt x="304" y="1"/>
                    <a:pt x="128" y="24"/>
                    <a:pt x="81" y="81"/>
                  </a:cubicBezTo>
                  <a:cubicBezTo>
                    <a:pt x="25" y="152"/>
                    <a:pt x="1" y="735"/>
                    <a:pt x="103" y="837"/>
                  </a:cubicBezTo>
                  <a:cubicBezTo>
                    <a:pt x="115" y="849"/>
                    <a:pt x="138" y="854"/>
                    <a:pt x="170" y="854"/>
                  </a:cubicBezTo>
                  <a:cubicBezTo>
                    <a:pt x="333" y="854"/>
                    <a:pt x="729" y="715"/>
                    <a:pt x="1024" y="632"/>
                  </a:cubicBezTo>
                  <a:cubicBezTo>
                    <a:pt x="1080" y="615"/>
                    <a:pt x="1116" y="554"/>
                    <a:pt x="1115" y="482"/>
                  </a:cubicBezTo>
                  <a:lnTo>
                    <a:pt x="1109" y="238"/>
                  </a:lnTo>
                  <a:cubicBezTo>
                    <a:pt x="1106" y="182"/>
                    <a:pt x="1089" y="126"/>
                    <a:pt x="1054" y="86"/>
                  </a:cubicBezTo>
                  <a:cubicBezTo>
                    <a:pt x="1023" y="44"/>
                    <a:pt x="979" y="17"/>
                    <a:pt x="935" y="15"/>
                  </a:cubicBezTo>
                  <a:cubicBezTo>
                    <a:pt x="795" y="6"/>
                    <a:pt x="664" y="1"/>
                    <a:pt x="548" y="1"/>
                  </a:cubicBezTo>
                  <a:close/>
                </a:path>
              </a:pathLst>
            </a:custGeom>
            <a:solidFill>
              <a:srgbClr val="D8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205;p47">
              <a:extLst>
                <a:ext uri="{FF2B5EF4-FFF2-40B4-BE49-F238E27FC236}">
                  <a16:creationId xmlns:a16="http://schemas.microsoft.com/office/drawing/2014/main" id="{752C156B-639A-9CB9-C257-430A42E7B973}"/>
                </a:ext>
              </a:extLst>
            </p:cNvPr>
            <p:cNvSpPr/>
            <p:nvPr/>
          </p:nvSpPr>
          <p:spPr>
            <a:xfrm>
              <a:off x="2514525" y="2103375"/>
              <a:ext cx="13950" cy="4425"/>
            </a:xfrm>
            <a:custGeom>
              <a:avLst/>
              <a:gdLst/>
              <a:ahLst/>
              <a:cxnLst/>
              <a:rect l="l" t="t" r="r" b="b"/>
              <a:pathLst>
                <a:path w="558" h="177" extrusionOk="0">
                  <a:moveTo>
                    <a:pt x="291" y="1"/>
                  </a:moveTo>
                  <a:cubicBezTo>
                    <a:pt x="287" y="1"/>
                    <a:pt x="283" y="1"/>
                    <a:pt x="280" y="1"/>
                  </a:cubicBezTo>
                  <a:cubicBezTo>
                    <a:pt x="126" y="8"/>
                    <a:pt x="1" y="133"/>
                    <a:pt x="1" y="168"/>
                  </a:cubicBezTo>
                  <a:cubicBezTo>
                    <a:pt x="1" y="174"/>
                    <a:pt x="6" y="177"/>
                    <a:pt x="14" y="177"/>
                  </a:cubicBezTo>
                  <a:cubicBezTo>
                    <a:pt x="50" y="177"/>
                    <a:pt x="155" y="129"/>
                    <a:pt x="280" y="123"/>
                  </a:cubicBezTo>
                  <a:cubicBezTo>
                    <a:pt x="287" y="123"/>
                    <a:pt x="294" y="123"/>
                    <a:pt x="301" y="123"/>
                  </a:cubicBezTo>
                  <a:cubicBezTo>
                    <a:pt x="411" y="123"/>
                    <a:pt x="504" y="155"/>
                    <a:pt x="540" y="155"/>
                  </a:cubicBezTo>
                  <a:cubicBezTo>
                    <a:pt x="551" y="155"/>
                    <a:pt x="557" y="152"/>
                    <a:pt x="557" y="145"/>
                  </a:cubicBezTo>
                  <a:cubicBezTo>
                    <a:pt x="557" y="111"/>
                    <a:pt x="438" y="1"/>
                    <a:pt x="291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06;p47">
              <a:extLst>
                <a:ext uri="{FF2B5EF4-FFF2-40B4-BE49-F238E27FC236}">
                  <a16:creationId xmlns:a16="http://schemas.microsoft.com/office/drawing/2014/main" id="{39952542-8118-4065-12F3-4A5449D94C54}"/>
                </a:ext>
              </a:extLst>
            </p:cNvPr>
            <p:cNvSpPr/>
            <p:nvPr/>
          </p:nvSpPr>
          <p:spPr>
            <a:xfrm>
              <a:off x="2411250" y="2416575"/>
              <a:ext cx="287575" cy="310725"/>
            </a:xfrm>
            <a:custGeom>
              <a:avLst/>
              <a:gdLst/>
              <a:ahLst/>
              <a:cxnLst/>
              <a:rect l="l" t="t" r="r" b="b"/>
              <a:pathLst>
                <a:path w="11503" h="12429" extrusionOk="0">
                  <a:moveTo>
                    <a:pt x="5993" y="1"/>
                  </a:moveTo>
                  <a:cubicBezTo>
                    <a:pt x="3039" y="1"/>
                    <a:pt x="1" y="1157"/>
                    <a:pt x="1" y="3403"/>
                  </a:cubicBezTo>
                  <a:lnTo>
                    <a:pt x="1706" y="12226"/>
                  </a:lnTo>
                  <a:lnTo>
                    <a:pt x="10712" y="12429"/>
                  </a:lnTo>
                  <a:lnTo>
                    <a:pt x="11502" y="3159"/>
                  </a:lnTo>
                  <a:cubicBezTo>
                    <a:pt x="11502" y="1035"/>
                    <a:pt x="8786" y="1"/>
                    <a:pt x="5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07;p47">
              <a:extLst>
                <a:ext uri="{FF2B5EF4-FFF2-40B4-BE49-F238E27FC236}">
                  <a16:creationId xmlns:a16="http://schemas.microsoft.com/office/drawing/2014/main" id="{523678D3-E9D1-6D6B-C490-885AEE19338B}"/>
                </a:ext>
              </a:extLst>
            </p:cNvPr>
            <p:cNvSpPr/>
            <p:nvPr/>
          </p:nvSpPr>
          <p:spPr>
            <a:xfrm>
              <a:off x="2502750" y="2268450"/>
              <a:ext cx="57575" cy="92075"/>
            </a:xfrm>
            <a:custGeom>
              <a:avLst/>
              <a:gdLst/>
              <a:ahLst/>
              <a:cxnLst/>
              <a:rect l="l" t="t" r="r" b="b"/>
              <a:pathLst>
                <a:path w="2303" h="3683" extrusionOk="0">
                  <a:moveTo>
                    <a:pt x="2046" y="0"/>
                  </a:moveTo>
                  <a:cubicBezTo>
                    <a:pt x="2005" y="0"/>
                    <a:pt x="1962" y="11"/>
                    <a:pt x="1922" y="34"/>
                  </a:cubicBezTo>
                  <a:cubicBezTo>
                    <a:pt x="1" y="1148"/>
                    <a:pt x="894" y="3682"/>
                    <a:pt x="894" y="3682"/>
                  </a:cubicBezTo>
                  <a:cubicBezTo>
                    <a:pt x="1713" y="3429"/>
                    <a:pt x="2278" y="2676"/>
                    <a:pt x="2285" y="1820"/>
                  </a:cubicBezTo>
                  <a:lnTo>
                    <a:pt x="2301" y="260"/>
                  </a:lnTo>
                  <a:cubicBezTo>
                    <a:pt x="2302" y="109"/>
                    <a:pt x="2180" y="0"/>
                    <a:pt x="204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08;p47">
              <a:extLst>
                <a:ext uri="{FF2B5EF4-FFF2-40B4-BE49-F238E27FC236}">
                  <a16:creationId xmlns:a16="http://schemas.microsoft.com/office/drawing/2014/main" id="{333B2E8A-F962-21AB-CDF8-F58B7843198D}"/>
                </a:ext>
              </a:extLst>
            </p:cNvPr>
            <p:cNvSpPr/>
            <p:nvPr/>
          </p:nvSpPr>
          <p:spPr>
            <a:xfrm>
              <a:off x="2522125" y="2268425"/>
              <a:ext cx="41725" cy="95500"/>
            </a:xfrm>
            <a:custGeom>
              <a:avLst/>
              <a:gdLst/>
              <a:ahLst/>
              <a:cxnLst/>
              <a:rect l="l" t="t" r="r" b="b"/>
              <a:pathLst>
                <a:path w="1669" h="3820" extrusionOk="0">
                  <a:moveTo>
                    <a:pt x="1280" y="1"/>
                  </a:moveTo>
                  <a:cubicBezTo>
                    <a:pt x="1234" y="1"/>
                    <a:pt x="1186" y="13"/>
                    <a:pt x="1143" y="39"/>
                  </a:cubicBezTo>
                  <a:lnTo>
                    <a:pt x="1140" y="42"/>
                  </a:lnTo>
                  <a:cubicBezTo>
                    <a:pt x="1668" y="706"/>
                    <a:pt x="825" y="2798"/>
                    <a:pt x="7" y="2798"/>
                  </a:cubicBezTo>
                  <a:cubicBezTo>
                    <a:pt x="5" y="2798"/>
                    <a:pt x="2" y="2798"/>
                    <a:pt x="0" y="2798"/>
                  </a:cubicBezTo>
                  <a:lnTo>
                    <a:pt x="0" y="2798"/>
                  </a:lnTo>
                  <a:cubicBezTo>
                    <a:pt x="42" y="3384"/>
                    <a:pt x="196" y="3820"/>
                    <a:pt x="196" y="3820"/>
                  </a:cubicBezTo>
                  <a:lnTo>
                    <a:pt x="308" y="3784"/>
                  </a:lnTo>
                  <a:cubicBezTo>
                    <a:pt x="1059" y="3553"/>
                    <a:pt x="1576" y="2863"/>
                    <a:pt x="1584" y="2075"/>
                  </a:cubicBezTo>
                  <a:lnTo>
                    <a:pt x="1562" y="282"/>
                  </a:lnTo>
                  <a:cubicBezTo>
                    <a:pt x="1561" y="120"/>
                    <a:pt x="1425" y="1"/>
                    <a:pt x="128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09;p47">
              <a:extLst>
                <a:ext uri="{FF2B5EF4-FFF2-40B4-BE49-F238E27FC236}">
                  <a16:creationId xmlns:a16="http://schemas.microsoft.com/office/drawing/2014/main" id="{B676C35B-371B-E9AF-EB0A-7CFAD46CE2B6}"/>
                </a:ext>
              </a:extLst>
            </p:cNvPr>
            <p:cNvSpPr/>
            <p:nvPr/>
          </p:nvSpPr>
          <p:spPr>
            <a:xfrm>
              <a:off x="2557225" y="2272625"/>
              <a:ext cx="53925" cy="80700"/>
            </a:xfrm>
            <a:custGeom>
              <a:avLst/>
              <a:gdLst/>
              <a:ahLst/>
              <a:cxnLst/>
              <a:rect l="l" t="t" r="r" b="b"/>
              <a:pathLst>
                <a:path w="2157" h="3228" extrusionOk="0">
                  <a:moveTo>
                    <a:pt x="0" y="1"/>
                  </a:moveTo>
                  <a:lnTo>
                    <a:pt x="596" y="2603"/>
                  </a:lnTo>
                  <a:lnTo>
                    <a:pt x="1405" y="3228"/>
                  </a:lnTo>
                  <a:cubicBezTo>
                    <a:pt x="1405" y="3228"/>
                    <a:pt x="2157" y="297"/>
                    <a:pt x="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210;p47">
              <a:extLst>
                <a:ext uri="{FF2B5EF4-FFF2-40B4-BE49-F238E27FC236}">
                  <a16:creationId xmlns:a16="http://schemas.microsoft.com/office/drawing/2014/main" id="{27159992-CCFC-D206-FC6D-D37CA0930A67}"/>
                </a:ext>
              </a:extLst>
            </p:cNvPr>
            <p:cNvSpPr/>
            <p:nvPr/>
          </p:nvSpPr>
          <p:spPr>
            <a:xfrm>
              <a:off x="2557225" y="2272550"/>
              <a:ext cx="38200" cy="101625"/>
            </a:xfrm>
            <a:custGeom>
              <a:avLst/>
              <a:gdLst/>
              <a:ahLst/>
              <a:cxnLst/>
              <a:rect l="l" t="t" r="r" b="b"/>
              <a:pathLst>
                <a:path w="1528" h="4065" extrusionOk="0">
                  <a:moveTo>
                    <a:pt x="0" y="1"/>
                  </a:moveTo>
                  <a:lnTo>
                    <a:pt x="165" y="2081"/>
                  </a:lnTo>
                  <a:cubicBezTo>
                    <a:pt x="226" y="2850"/>
                    <a:pt x="650" y="3543"/>
                    <a:pt x="1306" y="3948"/>
                  </a:cubicBezTo>
                  <a:lnTo>
                    <a:pt x="1494" y="4064"/>
                  </a:lnTo>
                  <a:cubicBezTo>
                    <a:pt x="1494" y="4064"/>
                    <a:pt x="1494" y="4064"/>
                    <a:pt x="1494" y="4064"/>
                  </a:cubicBezTo>
                  <a:cubicBezTo>
                    <a:pt x="1495" y="4064"/>
                    <a:pt x="1503" y="2844"/>
                    <a:pt x="1528" y="2340"/>
                  </a:cubicBezTo>
                  <a:cubicBezTo>
                    <a:pt x="895" y="2222"/>
                    <a:pt x="129" y="1109"/>
                    <a:pt x="285" y="62"/>
                  </a:cubicBezTo>
                  <a:cubicBezTo>
                    <a:pt x="195" y="37"/>
                    <a:pt x="102" y="1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211;p47">
              <a:extLst>
                <a:ext uri="{FF2B5EF4-FFF2-40B4-BE49-F238E27FC236}">
                  <a16:creationId xmlns:a16="http://schemas.microsoft.com/office/drawing/2014/main" id="{374CD1DE-D4AC-B70D-762F-AB6E9A7E7DFE}"/>
                </a:ext>
              </a:extLst>
            </p:cNvPr>
            <p:cNvSpPr/>
            <p:nvPr/>
          </p:nvSpPr>
          <p:spPr>
            <a:xfrm>
              <a:off x="2581325" y="2313900"/>
              <a:ext cx="40425" cy="68275"/>
            </a:xfrm>
            <a:custGeom>
              <a:avLst/>
              <a:gdLst/>
              <a:ahLst/>
              <a:cxnLst/>
              <a:rect l="l" t="t" r="r" b="b"/>
              <a:pathLst>
                <a:path w="1617" h="2731" extrusionOk="0">
                  <a:moveTo>
                    <a:pt x="737" y="1"/>
                  </a:moveTo>
                  <a:lnTo>
                    <a:pt x="0" y="2454"/>
                  </a:lnTo>
                  <a:lnTo>
                    <a:pt x="1160" y="2731"/>
                  </a:lnTo>
                  <a:lnTo>
                    <a:pt x="1617" y="463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212;p47">
              <a:extLst>
                <a:ext uri="{FF2B5EF4-FFF2-40B4-BE49-F238E27FC236}">
                  <a16:creationId xmlns:a16="http://schemas.microsoft.com/office/drawing/2014/main" id="{582E6E62-41C1-7CF5-8C16-03F6C484B185}"/>
                </a:ext>
              </a:extLst>
            </p:cNvPr>
            <p:cNvSpPr/>
            <p:nvPr/>
          </p:nvSpPr>
          <p:spPr>
            <a:xfrm>
              <a:off x="2502475" y="2310175"/>
              <a:ext cx="34750" cy="64850"/>
            </a:xfrm>
            <a:custGeom>
              <a:avLst/>
              <a:gdLst/>
              <a:ahLst/>
              <a:cxnLst/>
              <a:rect l="l" t="t" r="r" b="b"/>
              <a:pathLst>
                <a:path w="1390" h="2594" extrusionOk="0">
                  <a:moveTo>
                    <a:pt x="704" y="0"/>
                  </a:moveTo>
                  <a:lnTo>
                    <a:pt x="0" y="121"/>
                  </a:lnTo>
                  <a:lnTo>
                    <a:pt x="230" y="2594"/>
                  </a:lnTo>
                  <a:lnTo>
                    <a:pt x="1390" y="2322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213;p47">
              <a:extLst>
                <a:ext uri="{FF2B5EF4-FFF2-40B4-BE49-F238E27FC236}">
                  <a16:creationId xmlns:a16="http://schemas.microsoft.com/office/drawing/2014/main" id="{8BBAAA43-3451-40CB-34F6-5EEACFF07F42}"/>
                </a:ext>
              </a:extLst>
            </p:cNvPr>
            <p:cNvSpPr/>
            <p:nvPr/>
          </p:nvSpPr>
          <p:spPr>
            <a:xfrm>
              <a:off x="2343250" y="2301425"/>
              <a:ext cx="165850" cy="113825"/>
            </a:xfrm>
            <a:custGeom>
              <a:avLst/>
              <a:gdLst/>
              <a:ahLst/>
              <a:cxnLst/>
              <a:rect l="l" t="t" r="r" b="b"/>
              <a:pathLst>
                <a:path w="6634" h="4553" extrusionOk="0">
                  <a:moveTo>
                    <a:pt x="6390" y="1"/>
                  </a:moveTo>
                  <a:cubicBezTo>
                    <a:pt x="4598" y="1"/>
                    <a:pt x="852" y="855"/>
                    <a:pt x="410" y="1819"/>
                  </a:cubicBezTo>
                  <a:cubicBezTo>
                    <a:pt x="0" y="2714"/>
                    <a:pt x="1210" y="4453"/>
                    <a:pt x="1210" y="4453"/>
                  </a:cubicBezTo>
                  <a:cubicBezTo>
                    <a:pt x="1282" y="4522"/>
                    <a:pt x="1442" y="4552"/>
                    <a:pt x="1664" y="4552"/>
                  </a:cubicBezTo>
                  <a:cubicBezTo>
                    <a:pt x="3010" y="4552"/>
                    <a:pt x="6633" y="3452"/>
                    <a:pt x="6633" y="3450"/>
                  </a:cubicBezTo>
                  <a:lnTo>
                    <a:pt x="6395" y="1"/>
                  </a:lnTo>
                  <a:cubicBezTo>
                    <a:pt x="6393" y="1"/>
                    <a:pt x="6392" y="1"/>
                    <a:pt x="63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214;p47">
              <a:extLst>
                <a:ext uri="{FF2B5EF4-FFF2-40B4-BE49-F238E27FC236}">
                  <a16:creationId xmlns:a16="http://schemas.microsoft.com/office/drawing/2014/main" id="{E3C943F1-ABBF-5BB9-3387-5AE349C419BD}"/>
                </a:ext>
              </a:extLst>
            </p:cNvPr>
            <p:cNvSpPr/>
            <p:nvPr/>
          </p:nvSpPr>
          <p:spPr>
            <a:xfrm>
              <a:off x="2343275" y="2326725"/>
              <a:ext cx="165850" cy="88550"/>
            </a:xfrm>
            <a:custGeom>
              <a:avLst/>
              <a:gdLst/>
              <a:ahLst/>
              <a:cxnLst/>
              <a:rect l="l" t="t" r="r" b="b"/>
              <a:pathLst>
                <a:path w="6634" h="3542" extrusionOk="0">
                  <a:moveTo>
                    <a:pt x="1504" y="1"/>
                  </a:moveTo>
                  <a:lnTo>
                    <a:pt x="1504" y="1"/>
                  </a:lnTo>
                  <a:cubicBezTo>
                    <a:pt x="951" y="239"/>
                    <a:pt x="547" y="511"/>
                    <a:pt x="410" y="810"/>
                  </a:cubicBezTo>
                  <a:cubicBezTo>
                    <a:pt x="1" y="1702"/>
                    <a:pt x="1212" y="3442"/>
                    <a:pt x="1212" y="3442"/>
                  </a:cubicBezTo>
                  <a:cubicBezTo>
                    <a:pt x="1284" y="3512"/>
                    <a:pt x="1444" y="3542"/>
                    <a:pt x="1666" y="3542"/>
                  </a:cubicBezTo>
                  <a:cubicBezTo>
                    <a:pt x="3012" y="3542"/>
                    <a:pt x="6634" y="2442"/>
                    <a:pt x="6634" y="2442"/>
                  </a:cubicBezTo>
                  <a:lnTo>
                    <a:pt x="6500" y="489"/>
                  </a:lnTo>
                  <a:cubicBezTo>
                    <a:pt x="5409" y="833"/>
                    <a:pt x="4405" y="985"/>
                    <a:pt x="3588" y="985"/>
                  </a:cubicBezTo>
                  <a:cubicBezTo>
                    <a:pt x="2295" y="985"/>
                    <a:pt x="1469" y="605"/>
                    <a:pt x="150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215;p47">
              <a:extLst>
                <a:ext uri="{FF2B5EF4-FFF2-40B4-BE49-F238E27FC236}">
                  <a16:creationId xmlns:a16="http://schemas.microsoft.com/office/drawing/2014/main" id="{D2B538C5-862F-82C8-D4FC-638A9569728D}"/>
                </a:ext>
              </a:extLst>
            </p:cNvPr>
            <p:cNvSpPr/>
            <p:nvPr/>
          </p:nvSpPr>
          <p:spPr>
            <a:xfrm>
              <a:off x="2599650" y="2302100"/>
              <a:ext cx="180075" cy="109925"/>
            </a:xfrm>
            <a:custGeom>
              <a:avLst/>
              <a:gdLst/>
              <a:ahLst/>
              <a:cxnLst/>
              <a:rect l="l" t="t" r="r" b="b"/>
              <a:pathLst>
                <a:path w="7203" h="4397" extrusionOk="0">
                  <a:moveTo>
                    <a:pt x="2993" y="1"/>
                  </a:moveTo>
                  <a:cubicBezTo>
                    <a:pt x="1819" y="1"/>
                    <a:pt x="647" y="134"/>
                    <a:pt x="0" y="322"/>
                  </a:cubicBezTo>
                  <a:lnTo>
                    <a:pt x="249" y="3591"/>
                  </a:lnTo>
                  <a:cubicBezTo>
                    <a:pt x="250" y="3592"/>
                    <a:pt x="3541" y="4396"/>
                    <a:pt x="5167" y="4396"/>
                  </a:cubicBezTo>
                  <a:cubicBezTo>
                    <a:pt x="5590" y="4396"/>
                    <a:pt x="5901" y="4342"/>
                    <a:pt x="6011" y="4204"/>
                  </a:cubicBezTo>
                  <a:cubicBezTo>
                    <a:pt x="6011" y="4204"/>
                    <a:pt x="7202" y="1785"/>
                    <a:pt x="6373" y="769"/>
                  </a:cubicBezTo>
                  <a:cubicBezTo>
                    <a:pt x="5914" y="206"/>
                    <a:pt x="4452" y="1"/>
                    <a:pt x="2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216;p47">
              <a:extLst>
                <a:ext uri="{FF2B5EF4-FFF2-40B4-BE49-F238E27FC236}">
                  <a16:creationId xmlns:a16="http://schemas.microsoft.com/office/drawing/2014/main" id="{D7A5CE0C-BDBF-F5C4-A2EB-597481C4708B}"/>
                </a:ext>
              </a:extLst>
            </p:cNvPr>
            <p:cNvSpPr/>
            <p:nvPr/>
          </p:nvSpPr>
          <p:spPr>
            <a:xfrm>
              <a:off x="2602625" y="2318725"/>
              <a:ext cx="177100" cy="93325"/>
            </a:xfrm>
            <a:custGeom>
              <a:avLst/>
              <a:gdLst/>
              <a:ahLst/>
              <a:cxnLst/>
              <a:rect l="l" t="t" r="r" b="b"/>
              <a:pathLst>
                <a:path w="7084" h="3733" extrusionOk="0">
                  <a:moveTo>
                    <a:pt x="5863" y="1"/>
                  </a:moveTo>
                  <a:cubicBezTo>
                    <a:pt x="4708" y="1"/>
                    <a:pt x="1498" y="1094"/>
                    <a:pt x="0" y="1196"/>
                  </a:cubicBezTo>
                  <a:lnTo>
                    <a:pt x="131" y="2927"/>
                  </a:lnTo>
                  <a:cubicBezTo>
                    <a:pt x="131" y="2927"/>
                    <a:pt x="3425" y="3732"/>
                    <a:pt x="5050" y="3732"/>
                  </a:cubicBezTo>
                  <a:cubicBezTo>
                    <a:pt x="5472" y="3732"/>
                    <a:pt x="5782" y="3678"/>
                    <a:pt x="5892" y="3541"/>
                  </a:cubicBezTo>
                  <a:cubicBezTo>
                    <a:pt x="5892" y="3541"/>
                    <a:pt x="7083" y="1122"/>
                    <a:pt x="6254" y="105"/>
                  </a:cubicBezTo>
                  <a:cubicBezTo>
                    <a:pt x="6195" y="32"/>
                    <a:pt x="6058" y="1"/>
                    <a:pt x="586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217;p47">
              <a:extLst>
                <a:ext uri="{FF2B5EF4-FFF2-40B4-BE49-F238E27FC236}">
                  <a16:creationId xmlns:a16="http://schemas.microsoft.com/office/drawing/2014/main" id="{8517FF7D-CAA9-1BB7-1FCF-993BFBC4687B}"/>
                </a:ext>
              </a:extLst>
            </p:cNvPr>
            <p:cNvSpPr/>
            <p:nvPr/>
          </p:nvSpPr>
          <p:spPr>
            <a:xfrm>
              <a:off x="2538125" y="2272850"/>
              <a:ext cx="19075" cy="34225"/>
            </a:xfrm>
            <a:custGeom>
              <a:avLst/>
              <a:gdLst/>
              <a:ahLst/>
              <a:cxnLst/>
              <a:rect l="l" t="t" r="r" b="b"/>
              <a:pathLst>
                <a:path w="763" h="1369" extrusionOk="0">
                  <a:moveTo>
                    <a:pt x="685" y="0"/>
                  </a:moveTo>
                  <a:cubicBezTo>
                    <a:pt x="685" y="0"/>
                    <a:pt x="115" y="670"/>
                    <a:pt x="1" y="1079"/>
                  </a:cubicBezTo>
                  <a:lnTo>
                    <a:pt x="54" y="1368"/>
                  </a:lnTo>
                  <a:cubicBezTo>
                    <a:pt x="344" y="456"/>
                    <a:pt x="763" y="365"/>
                    <a:pt x="763" y="365"/>
                  </a:cubicBezTo>
                  <a:lnTo>
                    <a:pt x="68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10218;p47">
              <a:extLst>
                <a:ext uri="{FF2B5EF4-FFF2-40B4-BE49-F238E27FC236}">
                  <a16:creationId xmlns:a16="http://schemas.microsoft.com/office/drawing/2014/main" id="{EB7BE045-08FC-D1BB-08A2-46A5C81875EA}"/>
                </a:ext>
              </a:extLst>
            </p:cNvPr>
            <p:cNvSpPr/>
            <p:nvPr/>
          </p:nvSpPr>
          <p:spPr>
            <a:xfrm>
              <a:off x="2560475" y="2277200"/>
              <a:ext cx="22875" cy="34250"/>
            </a:xfrm>
            <a:custGeom>
              <a:avLst/>
              <a:gdLst/>
              <a:ahLst/>
              <a:cxnLst/>
              <a:rect l="l" t="t" r="r" b="b"/>
              <a:pathLst>
                <a:path w="915" h="1370" extrusionOk="0">
                  <a:moveTo>
                    <a:pt x="94" y="0"/>
                  </a:moveTo>
                  <a:lnTo>
                    <a:pt x="1" y="365"/>
                  </a:lnTo>
                  <a:cubicBezTo>
                    <a:pt x="1" y="365"/>
                    <a:pt x="504" y="457"/>
                    <a:pt x="850" y="1369"/>
                  </a:cubicBezTo>
                  <a:lnTo>
                    <a:pt x="915" y="1081"/>
                  </a:lnTo>
                  <a:cubicBezTo>
                    <a:pt x="780" y="671"/>
                    <a:pt x="94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10219;p47">
              <a:extLst>
                <a:ext uri="{FF2B5EF4-FFF2-40B4-BE49-F238E27FC236}">
                  <a16:creationId xmlns:a16="http://schemas.microsoft.com/office/drawing/2014/main" id="{ADA8219A-873C-1D7F-7A27-0EF80CB6788C}"/>
                </a:ext>
              </a:extLst>
            </p:cNvPr>
            <p:cNvSpPr/>
            <p:nvPr/>
          </p:nvSpPr>
          <p:spPr>
            <a:xfrm>
              <a:off x="2411225" y="2479800"/>
              <a:ext cx="287550" cy="247475"/>
            </a:xfrm>
            <a:custGeom>
              <a:avLst/>
              <a:gdLst/>
              <a:ahLst/>
              <a:cxnLst/>
              <a:rect l="l" t="t" r="r" b="b"/>
              <a:pathLst>
                <a:path w="11502" h="9899" extrusionOk="0">
                  <a:moveTo>
                    <a:pt x="11416" y="1"/>
                  </a:moveTo>
                  <a:cubicBezTo>
                    <a:pt x="10106" y="624"/>
                    <a:pt x="7727" y="1040"/>
                    <a:pt x="5007" y="1040"/>
                  </a:cubicBezTo>
                  <a:cubicBezTo>
                    <a:pt x="3097" y="1040"/>
                    <a:pt x="1355" y="834"/>
                    <a:pt x="32" y="496"/>
                  </a:cubicBezTo>
                  <a:cubicBezTo>
                    <a:pt x="12" y="618"/>
                    <a:pt x="0" y="743"/>
                    <a:pt x="0" y="873"/>
                  </a:cubicBezTo>
                  <a:lnTo>
                    <a:pt x="1706" y="9696"/>
                  </a:lnTo>
                  <a:lnTo>
                    <a:pt x="10711" y="9898"/>
                  </a:lnTo>
                  <a:lnTo>
                    <a:pt x="11502" y="629"/>
                  </a:lnTo>
                  <a:cubicBezTo>
                    <a:pt x="11502" y="407"/>
                    <a:pt x="11472" y="199"/>
                    <a:pt x="1141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4" name="Google Shape;9868;p47">
            <a:extLst>
              <a:ext uri="{FF2B5EF4-FFF2-40B4-BE49-F238E27FC236}">
                <a16:creationId xmlns:a16="http://schemas.microsoft.com/office/drawing/2014/main" id="{00F2A4AA-9946-CC27-227B-AE45EE3AA4A3}"/>
              </a:ext>
            </a:extLst>
          </p:cNvPr>
          <p:cNvGrpSpPr/>
          <p:nvPr/>
        </p:nvGrpSpPr>
        <p:grpSpPr>
          <a:xfrm>
            <a:off x="4864095" y="2706549"/>
            <a:ext cx="1033391" cy="1776455"/>
            <a:chOff x="1567119" y="2745250"/>
            <a:chExt cx="1033391" cy="1776455"/>
          </a:xfrm>
        </p:grpSpPr>
        <p:sp>
          <p:nvSpPr>
            <p:cNvPr id="9606" name="Google Shape;9870;p47">
              <a:extLst>
                <a:ext uri="{FF2B5EF4-FFF2-40B4-BE49-F238E27FC236}">
                  <a16:creationId xmlns:a16="http://schemas.microsoft.com/office/drawing/2014/main" id="{BF95104C-AAB0-CE73-4948-7C2B64014EEF}"/>
                </a:ext>
              </a:extLst>
            </p:cNvPr>
            <p:cNvSpPr/>
            <p:nvPr/>
          </p:nvSpPr>
          <p:spPr>
            <a:xfrm>
              <a:off x="2468898" y="3536543"/>
              <a:ext cx="79441" cy="139457"/>
            </a:xfrm>
            <a:custGeom>
              <a:avLst/>
              <a:gdLst/>
              <a:ahLst/>
              <a:cxnLst/>
              <a:rect l="l" t="t" r="r" b="b"/>
              <a:pathLst>
                <a:path w="1914" h="3360" extrusionOk="0">
                  <a:moveTo>
                    <a:pt x="1072" y="1"/>
                  </a:moveTo>
                  <a:cubicBezTo>
                    <a:pt x="752" y="1"/>
                    <a:pt x="504" y="315"/>
                    <a:pt x="757" y="746"/>
                  </a:cubicBezTo>
                  <a:cubicBezTo>
                    <a:pt x="1089" y="1312"/>
                    <a:pt x="1000" y="1815"/>
                    <a:pt x="981" y="2161"/>
                  </a:cubicBezTo>
                  <a:cubicBezTo>
                    <a:pt x="964" y="2509"/>
                    <a:pt x="155" y="2591"/>
                    <a:pt x="77" y="2786"/>
                  </a:cubicBezTo>
                  <a:cubicBezTo>
                    <a:pt x="1" y="2983"/>
                    <a:pt x="162" y="3333"/>
                    <a:pt x="350" y="3358"/>
                  </a:cubicBezTo>
                  <a:cubicBezTo>
                    <a:pt x="354" y="3359"/>
                    <a:pt x="358" y="3359"/>
                    <a:pt x="362" y="3359"/>
                  </a:cubicBezTo>
                  <a:cubicBezTo>
                    <a:pt x="577" y="3359"/>
                    <a:pt x="1548" y="2746"/>
                    <a:pt x="1664" y="2603"/>
                  </a:cubicBezTo>
                  <a:cubicBezTo>
                    <a:pt x="1783" y="2455"/>
                    <a:pt x="1914" y="1098"/>
                    <a:pt x="1708" y="548"/>
                  </a:cubicBezTo>
                  <a:cubicBezTo>
                    <a:pt x="1563" y="160"/>
                    <a:pt x="1300" y="1"/>
                    <a:pt x="1072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871;p47">
              <a:extLst>
                <a:ext uri="{FF2B5EF4-FFF2-40B4-BE49-F238E27FC236}">
                  <a16:creationId xmlns:a16="http://schemas.microsoft.com/office/drawing/2014/main" id="{B802BE1F-F2B5-2D89-8404-DE87AC10BCA2}"/>
                </a:ext>
              </a:extLst>
            </p:cNvPr>
            <p:cNvSpPr/>
            <p:nvPr/>
          </p:nvSpPr>
          <p:spPr>
            <a:xfrm>
              <a:off x="2439803" y="3519235"/>
              <a:ext cx="85085" cy="88613"/>
            </a:xfrm>
            <a:custGeom>
              <a:avLst/>
              <a:gdLst/>
              <a:ahLst/>
              <a:cxnLst/>
              <a:rect l="l" t="t" r="r" b="b"/>
              <a:pathLst>
                <a:path w="2050" h="2135" extrusionOk="0">
                  <a:moveTo>
                    <a:pt x="1075" y="0"/>
                  </a:moveTo>
                  <a:cubicBezTo>
                    <a:pt x="840" y="0"/>
                    <a:pt x="678" y="110"/>
                    <a:pt x="791" y="328"/>
                  </a:cubicBezTo>
                  <a:cubicBezTo>
                    <a:pt x="1004" y="738"/>
                    <a:pt x="1165" y="1012"/>
                    <a:pt x="1091" y="1269"/>
                  </a:cubicBezTo>
                  <a:cubicBezTo>
                    <a:pt x="1014" y="1532"/>
                    <a:pt x="225" y="1516"/>
                    <a:pt x="114" y="1657"/>
                  </a:cubicBezTo>
                  <a:cubicBezTo>
                    <a:pt x="1" y="1800"/>
                    <a:pt x="81" y="2090"/>
                    <a:pt x="258" y="2131"/>
                  </a:cubicBezTo>
                  <a:cubicBezTo>
                    <a:pt x="267" y="2134"/>
                    <a:pt x="279" y="2135"/>
                    <a:pt x="293" y="2135"/>
                  </a:cubicBezTo>
                  <a:cubicBezTo>
                    <a:pt x="549" y="2135"/>
                    <a:pt x="1569" y="1774"/>
                    <a:pt x="1708" y="1673"/>
                  </a:cubicBezTo>
                  <a:cubicBezTo>
                    <a:pt x="1853" y="1568"/>
                    <a:pt x="2050" y="968"/>
                    <a:pt x="1918" y="551"/>
                  </a:cubicBezTo>
                  <a:cubicBezTo>
                    <a:pt x="1800" y="182"/>
                    <a:pt x="1377" y="0"/>
                    <a:pt x="1075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872;p47">
              <a:extLst>
                <a:ext uri="{FF2B5EF4-FFF2-40B4-BE49-F238E27FC236}">
                  <a16:creationId xmlns:a16="http://schemas.microsoft.com/office/drawing/2014/main" id="{D2B795EC-8E32-E91A-BACA-40DADE26F42A}"/>
                </a:ext>
              </a:extLst>
            </p:cNvPr>
            <p:cNvSpPr/>
            <p:nvPr/>
          </p:nvSpPr>
          <p:spPr>
            <a:xfrm>
              <a:off x="2443082" y="3520895"/>
              <a:ext cx="104012" cy="116297"/>
            </a:xfrm>
            <a:custGeom>
              <a:avLst/>
              <a:gdLst/>
              <a:ahLst/>
              <a:cxnLst/>
              <a:rect l="l" t="t" r="r" b="b"/>
              <a:pathLst>
                <a:path w="2506" h="2802" extrusionOk="0">
                  <a:moveTo>
                    <a:pt x="1263" y="1"/>
                  </a:moveTo>
                  <a:cubicBezTo>
                    <a:pt x="1055" y="1"/>
                    <a:pt x="934" y="136"/>
                    <a:pt x="1044" y="443"/>
                  </a:cubicBezTo>
                  <a:cubicBezTo>
                    <a:pt x="1281" y="1104"/>
                    <a:pt x="1458" y="1532"/>
                    <a:pt x="1347" y="1860"/>
                  </a:cubicBezTo>
                  <a:cubicBezTo>
                    <a:pt x="1238" y="2186"/>
                    <a:pt x="281" y="1975"/>
                    <a:pt x="142" y="2136"/>
                  </a:cubicBezTo>
                  <a:cubicBezTo>
                    <a:pt x="1" y="2298"/>
                    <a:pt x="98" y="2689"/>
                    <a:pt x="310" y="2781"/>
                  </a:cubicBezTo>
                  <a:cubicBezTo>
                    <a:pt x="342" y="2795"/>
                    <a:pt x="399" y="2801"/>
                    <a:pt x="475" y="2801"/>
                  </a:cubicBezTo>
                  <a:cubicBezTo>
                    <a:pt x="897" y="2801"/>
                    <a:pt x="1877" y="2610"/>
                    <a:pt x="2027" y="2525"/>
                  </a:cubicBezTo>
                  <a:cubicBezTo>
                    <a:pt x="2204" y="2425"/>
                    <a:pt x="2505" y="1699"/>
                    <a:pt x="2408" y="1099"/>
                  </a:cubicBezTo>
                  <a:cubicBezTo>
                    <a:pt x="2301" y="440"/>
                    <a:pt x="1639" y="1"/>
                    <a:pt x="1263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873;p47">
              <a:extLst>
                <a:ext uri="{FF2B5EF4-FFF2-40B4-BE49-F238E27FC236}">
                  <a16:creationId xmlns:a16="http://schemas.microsoft.com/office/drawing/2014/main" id="{7A3E5852-AC9A-9AA9-F9A8-8B893783EF2E}"/>
                </a:ext>
              </a:extLst>
            </p:cNvPr>
            <p:cNvSpPr/>
            <p:nvPr/>
          </p:nvSpPr>
          <p:spPr>
            <a:xfrm>
              <a:off x="2096515" y="3347529"/>
              <a:ext cx="349348" cy="218690"/>
            </a:xfrm>
            <a:custGeom>
              <a:avLst/>
              <a:gdLst/>
              <a:ahLst/>
              <a:cxnLst/>
              <a:rect l="l" t="t" r="r" b="b"/>
              <a:pathLst>
                <a:path w="8417" h="5269" extrusionOk="0">
                  <a:moveTo>
                    <a:pt x="1958" y="0"/>
                  </a:moveTo>
                  <a:lnTo>
                    <a:pt x="0" y="2228"/>
                  </a:lnTo>
                  <a:cubicBezTo>
                    <a:pt x="0" y="2228"/>
                    <a:pt x="920" y="4234"/>
                    <a:pt x="2055" y="4916"/>
                  </a:cubicBezTo>
                  <a:cubicBezTo>
                    <a:pt x="2506" y="5187"/>
                    <a:pt x="3533" y="5269"/>
                    <a:pt x="4608" y="5269"/>
                  </a:cubicBezTo>
                  <a:cubicBezTo>
                    <a:pt x="6243" y="5269"/>
                    <a:pt x="7989" y="5080"/>
                    <a:pt x="7989" y="5080"/>
                  </a:cubicBezTo>
                  <a:lnTo>
                    <a:pt x="8417" y="3265"/>
                  </a:lnTo>
                  <a:cubicBezTo>
                    <a:pt x="7956" y="3037"/>
                    <a:pt x="3340" y="2196"/>
                    <a:pt x="3020" y="1969"/>
                  </a:cubicBezTo>
                  <a:cubicBezTo>
                    <a:pt x="2701" y="1741"/>
                    <a:pt x="1958" y="0"/>
                    <a:pt x="1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874;p47">
              <a:extLst>
                <a:ext uri="{FF2B5EF4-FFF2-40B4-BE49-F238E27FC236}">
                  <a16:creationId xmlns:a16="http://schemas.microsoft.com/office/drawing/2014/main" id="{A48235B5-1E98-BD41-C0A8-F2A96A8263AA}"/>
                </a:ext>
              </a:extLst>
            </p:cNvPr>
            <p:cNvSpPr/>
            <p:nvPr/>
          </p:nvSpPr>
          <p:spPr>
            <a:xfrm>
              <a:off x="2096515" y="3347446"/>
              <a:ext cx="335900" cy="218773"/>
            </a:xfrm>
            <a:custGeom>
              <a:avLst/>
              <a:gdLst/>
              <a:ahLst/>
              <a:cxnLst/>
              <a:rect l="l" t="t" r="r" b="b"/>
              <a:pathLst>
                <a:path w="8093" h="5271" extrusionOk="0">
                  <a:moveTo>
                    <a:pt x="1958" y="1"/>
                  </a:moveTo>
                  <a:lnTo>
                    <a:pt x="0" y="2228"/>
                  </a:lnTo>
                  <a:cubicBezTo>
                    <a:pt x="0" y="2228"/>
                    <a:pt x="920" y="4236"/>
                    <a:pt x="2055" y="4918"/>
                  </a:cubicBezTo>
                  <a:cubicBezTo>
                    <a:pt x="2505" y="5189"/>
                    <a:pt x="3530" y="5270"/>
                    <a:pt x="4603" y="5270"/>
                  </a:cubicBezTo>
                  <a:cubicBezTo>
                    <a:pt x="6239" y="5270"/>
                    <a:pt x="7989" y="5081"/>
                    <a:pt x="7989" y="5081"/>
                  </a:cubicBezTo>
                  <a:lnTo>
                    <a:pt x="8092" y="4644"/>
                  </a:lnTo>
                  <a:cubicBezTo>
                    <a:pt x="6771" y="4565"/>
                    <a:pt x="2968" y="4320"/>
                    <a:pt x="2761" y="4099"/>
                  </a:cubicBezTo>
                  <a:cubicBezTo>
                    <a:pt x="2565" y="3889"/>
                    <a:pt x="2749" y="2829"/>
                    <a:pt x="2961" y="1915"/>
                  </a:cubicBezTo>
                  <a:cubicBezTo>
                    <a:pt x="2617" y="1549"/>
                    <a:pt x="1958" y="1"/>
                    <a:pt x="195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875;p47">
              <a:extLst>
                <a:ext uri="{FF2B5EF4-FFF2-40B4-BE49-F238E27FC236}">
                  <a16:creationId xmlns:a16="http://schemas.microsoft.com/office/drawing/2014/main" id="{5A61E0C3-8FDB-B662-AE45-1B5A6B0D79C8}"/>
                </a:ext>
              </a:extLst>
            </p:cNvPr>
            <p:cNvSpPr/>
            <p:nvPr/>
          </p:nvSpPr>
          <p:spPr>
            <a:xfrm>
              <a:off x="1960794" y="3138551"/>
              <a:ext cx="259157" cy="410235"/>
            </a:xfrm>
            <a:custGeom>
              <a:avLst/>
              <a:gdLst/>
              <a:ahLst/>
              <a:cxnLst/>
              <a:rect l="l" t="t" r="r" b="b"/>
              <a:pathLst>
                <a:path w="6244" h="9884" extrusionOk="0">
                  <a:moveTo>
                    <a:pt x="1798" y="1"/>
                  </a:moveTo>
                  <a:cubicBezTo>
                    <a:pt x="0" y="1"/>
                    <a:pt x="4121" y="9884"/>
                    <a:pt x="4124" y="9884"/>
                  </a:cubicBezTo>
                  <a:cubicBezTo>
                    <a:pt x="4124" y="9884"/>
                    <a:pt x="4124" y="9884"/>
                    <a:pt x="4124" y="9884"/>
                  </a:cubicBezTo>
                  <a:lnTo>
                    <a:pt x="6244" y="5998"/>
                  </a:lnTo>
                  <a:cubicBezTo>
                    <a:pt x="6244" y="5998"/>
                    <a:pt x="4886" y="2046"/>
                    <a:pt x="2584" y="359"/>
                  </a:cubicBezTo>
                  <a:cubicBezTo>
                    <a:pt x="2247" y="112"/>
                    <a:pt x="1989" y="1"/>
                    <a:pt x="1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876;p47">
              <a:extLst>
                <a:ext uri="{FF2B5EF4-FFF2-40B4-BE49-F238E27FC236}">
                  <a16:creationId xmlns:a16="http://schemas.microsoft.com/office/drawing/2014/main" id="{24A6522D-CA4D-0BDD-7A1B-C690CAA5CB36}"/>
                </a:ext>
              </a:extLst>
            </p:cNvPr>
            <p:cNvSpPr/>
            <p:nvPr/>
          </p:nvSpPr>
          <p:spPr>
            <a:xfrm>
              <a:off x="2106227" y="3474576"/>
              <a:ext cx="4358" cy="18221"/>
            </a:xfrm>
            <a:custGeom>
              <a:avLst/>
              <a:gdLst/>
              <a:ahLst/>
              <a:cxnLst/>
              <a:rect l="l" t="t" r="r" b="b"/>
              <a:pathLst>
                <a:path w="105" h="439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95"/>
                    <a:pt x="41" y="198"/>
                    <a:pt x="22" y="298"/>
                  </a:cubicBezTo>
                  <a:lnTo>
                    <a:pt x="77" y="438"/>
                  </a:lnTo>
                  <a:cubicBezTo>
                    <a:pt x="104" y="328"/>
                    <a:pt x="100" y="204"/>
                    <a:pt x="57" y="96"/>
                  </a:cubicBezTo>
                  <a:cubicBezTo>
                    <a:pt x="42" y="59"/>
                    <a:pt x="24" y="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877;p47">
              <a:extLst>
                <a:ext uri="{FF2B5EF4-FFF2-40B4-BE49-F238E27FC236}">
                  <a16:creationId xmlns:a16="http://schemas.microsoft.com/office/drawing/2014/main" id="{AB124773-9805-96ED-A948-710B1A72D961}"/>
                </a:ext>
              </a:extLst>
            </p:cNvPr>
            <p:cNvSpPr/>
            <p:nvPr/>
          </p:nvSpPr>
          <p:spPr>
            <a:xfrm>
              <a:off x="2107680" y="3455068"/>
              <a:ext cx="25982" cy="30921"/>
            </a:xfrm>
            <a:custGeom>
              <a:avLst/>
              <a:gdLst/>
              <a:ahLst/>
              <a:cxnLst/>
              <a:rect l="l" t="t" r="r" b="b"/>
              <a:pathLst>
                <a:path w="626" h="745" extrusionOk="0">
                  <a:moveTo>
                    <a:pt x="494" y="0"/>
                  </a:moveTo>
                  <a:lnTo>
                    <a:pt x="494" y="0"/>
                  </a:lnTo>
                  <a:cubicBezTo>
                    <a:pt x="498" y="9"/>
                    <a:pt x="500" y="17"/>
                    <a:pt x="503" y="25"/>
                  </a:cubicBezTo>
                  <a:lnTo>
                    <a:pt x="503" y="25"/>
                  </a:lnTo>
                  <a:cubicBezTo>
                    <a:pt x="503" y="23"/>
                    <a:pt x="502" y="18"/>
                    <a:pt x="502" y="15"/>
                  </a:cubicBezTo>
                  <a:lnTo>
                    <a:pt x="502" y="15"/>
                  </a:lnTo>
                  <a:lnTo>
                    <a:pt x="503" y="17"/>
                  </a:lnTo>
                  <a:cubicBezTo>
                    <a:pt x="500" y="12"/>
                    <a:pt x="499" y="6"/>
                    <a:pt x="494" y="0"/>
                  </a:cubicBezTo>
                  <a:close/>
                  <a:moveTo>
                    <a:pt x="503" y="25"/>
                  </a:moveTo>
                  <a:cubicBezTo>
                    <a:pt x="503" y="26"/>
                    <a:pt x="503" y="26"/>
                    <a:pt x="503" y="26"/>
                  </a:cubicBezTo>
                  <a:cubicBezTo>
                    <a:pt x="503" y="27"/>
                    <a:pt x="504" y="27"/>
                    <a:pt x="504" y="28"/>
                  </a:cubicBezTo>
                  <a:lnTo>
                    <a:pt x="504" y="28"/>
                  </a:lnTo>
                  <a:cubicBezTo>
                    <a:pt x="504" y="27"/>
                    <a:pt x="503" y="26"/>
                    <a:pt x="503" y="25"/>
                  </a:cubicBezTo>
                  <a:close/>
                  <a:moveTo>
                    <a:pt x="504" y="28"/>
                  </a:moveTo>
                  <a:lnTo>
                    <a:pt x="504" y="28"/>
                  </a:lnTo>
                  <a:cubicBezTo>
                    <a:pt x="565" y="228"/>
                    <a:pt x="508" y="465"/>
                    <a:pt x="367" y="578"/>
                  </a:cubicBezTo>
                  <a:cubicBezTo>
                    <a:pt x="317" y="616"/>
                    <a:pt x="264" y="635"/>
                    <a:pt x="212" y="635"/>
                  </a:cubicBezTo>
                  <a:cubicBezTo>
                    <a:pt x="133" y="635"/>
                    <a:pt x="57" y="593"/>
                    <a:pt x="0" y="516"/>
                  </a:cubicBezTo>
                  <a:lnTo>
                    <a:pt x="0" y="516"/>
                  </a:lnTo>
                  <a:cubicBezTo>
                    <a:pt x="3" y="520"/>
                    <a:pt x="3" y="525"/>
                    <a:pt x="4" y="529"/>
                  </a:cubicBezTo>
                  <a:cubicBezTo>
                    <a:pt x="59" y="667"/>
                    <a:pt x="162" y="744"/>
                    <a:pt x="269" y="744"/>
                  </a:cubicBezTo>
                  <a:cubicBezTo>
                    <a:pt x="321" y="744"/>
                    <a:pt x="375" y="725"/>
                    <a:pt x="424" y="686"/>
                  </a:cubicBezTo>
                  <a:cubicBezTo>
                    <a:pt x="571" y="568"/>
                    <a:pt x="625" y="316"/>
                    <a:pt x="552" y="114"/>
                  </a:cubicBezTo>
                  <a:cubicBezTo>
                    <a:pt x="535" y="90"/>
                    <a:pt x="518" y="62"/>
                    <a:pt x="504" y="28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878;p47">
              <a:extLst>
                <a:ext uri="{FF2B5EF4-FFF2-40B4-BE49-F238E27FC236}">
                  <a16:creationId xmlns:a16="http://schemas.microsoft.com/office/drawing/2014/main" id="{747FE2F4-0055-B875-E227-7943E0A6A027}"/>
                </a:ext>
              </a:extLst>
            </p:cNvPr>
            <p:cNvSpPr/>
            <p:nvPr/>
          </p:nvSpPr>
          <p:spPr>
            <a:xfrm>
              <a:off x="2128433" y="3434316"/>
              <a:ext cx="26273" cy="30921"/>
            </a:xfrm>
            <a:custGeom>
              <a:avLst/>
              <a:gdLst/>
              <a:ahLst/>
              <a:cxnLst/>
              <a:rect l="l" t="t" r="r" b="b"/>
              <a:pathLst>
                <a:path w="633" h="745" extrusionOk="0">
                  <a:moveTo>
                    <a:pt x="495" y="0"/>
                  </a:moveTo>
                  <a:lnTo>
                    <a:pt x="495" y="0"/>
                  </a:lnTo>
                  <a:cubicBezTo>
                    <a:pt x="569" y="204"/>
                    <a:pt x="513" y="460"/>
                    <a:pt x="367" y="576"/>
                  </a:cubicBezTo>
                  <a:cubicBezTo>
                    <a:pt x="318" y="615"/>
                    <a:pt x="264" y="633"/>
                    <a:pt x="212" y="633"/>
                  </a:cubicBezTo>
                  <a:cubicBezTo>
                    <a:pt x="134" y="633"/>
                    <a:pt x="58" y="593"/>
                    <a:pt x="2" y="519"/>
                  </a:cubicBezTo>
                  <a:lnTo>
                    <a:pt x="0" y="517"/>
                  </a:lnTo>
                  <a:lnTo>
                    <a:pt x="0" y="517"/>
                  </a:lnTo>
                  <a:cubicBezTo>
                    <a:pt x="2" y="520"/>
                    <a:pt x="2" y="526"/>
                    <a:pt x="3" y="529"/>
                  </a:cubicBezTo>
                  <a:cubicBezTo>
                    <a:pt x="16" y="562"/>
                    <a:pt x="33" y="591"/>
                    <a:pt x="52" y="617"/>
                  </a:cubicBezTo>
                  <a:cubicBezTo>
                    <a:pt x="110" y="699"/>
                    <a:pt x="189" y="745"/>
                    <a:pt x="270" y="745"/>
                  </a:cubicBezTo>
                  <a:cubicBezTo>
                    <a:pt x="323" y="745"/>
                    <a:pt x="376" y="726"/>
                    <a:pt x="426" y="687"/>
                  </a:cubicBezTo>
                  <a:cubicBezTo>
                    <a:pt x="576" y="569"/>
                    <a:pt x="633" y="305"/>
                    <a:pt x="549" y="98"/>
                  </a:cubicBezTo>
                  <a:cubicBezTo>
                    <a:pt x="535" y="59"/>
                    <a:pt x="516" y="26"/>
                    <a:pt x="49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879;p47">
              <a:extLst>
                <a:ext uri="{FF2B5EF4-FFF2-40B4-BE49-F238E27FC236}">
                  <a16:creationId xmlns:a16="http://schemas.microsoft.com/office/drawing/2014/main" id="{08F42502-83C0-EEA9-942B-2C5DE55562DB}"/>
                </a:ext>
              </a:extLst>
            </p:cNvPr>
            <p:cNvSpPr/>
            <p:nvPr/>
          </p:nvSpPr>
          <p:spPr>
            <a:xfrm>
              <a:off x="2158316" y="3389075"/>
              <a:ext cx="26854" cy="29718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539" y="1"/>
                  </a:moveTo>
                  <a:cubicBezTo>
                    <a:pt x="595" y="215"/>
                    <a:pt x="516" y="461"/>
                    <a:pt x="358" y="557"/>
                  </a:cubicBezTo>
                  <a:cubicBezTo>
                    <a:pt x="315" y="584"/>
                    <a:pt x="271" y="596"/>
                    <a:pt x="228" y="596"/>
                  </a:cubicBezTo>
                  <a:cubicBezTo>
                    <a:pt x="139" y="596"/>
                    <a:pt x="55" y="542"/>
                    <a:pt x="0" y="448"/>
                  </a:cubicBezTo>
                  <a:lnTo>
                    <a:pt x="0" y="448"/>
                  </a:lnTo>
                  <a:cubicBezTo>
                    <a:pt x="2" y="452"/>
                    <a:pt x="2" y="456"/>
                    <a:pt x="3" y="462"/>
                  </a:cubicBezTo>
                  <a:cubicBezTo>
                    <a:pt x="49" y="620"/>
                    <a:pt x="159" y="715"/>
                    <a:pt x="276" y="715"/>
                  </a:cubicBezTo>
                  <a:cubicBezTo>
                    <a:pt x="319" y="715"/>
                    <a:pt x="363" y="703"/>
                    <a:pt x="405" y="676"/>
                  </a:cubicBezTo>
                  <a:cubicBezTo>
                    <a:pt x="566" y="577"/>
                    <a:pt x="647" y="323"/>
                    <a:pt x="584" y="107"/>
                  </a:cubicBezTo>
                  <a:cubicBezTo>
                    <a:pt x="574" y="66"/>
                    <a:pt x="556" y="31"/>
                    <a:pt x="53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880;p47">
              <a:extLst>
                <a:ext uri="{FF2B5EF4-FFF2-40B4-BE49-F238E27FC236}">
                  <a16:creationId xmlns:a16="http://schemas.microsoft.com/office/drawing/2014/main" id="{571A7F47-DD0A-E640-744C-D19D5D794C49}"/>
                </a:ext>
              </a:extLst>
            </p:cNvPr>
            <p:cNvSpPr/>
            <p:nvPr/>
          </p:nvSpPr>
          <p:spPr>
            <a:xfrm>
              <a:off x="2181850" y="3372557"/>
              <a:ext cx="26605" cy="29676"/>
            </a:xfrm>
            <a:custGeom>
              <a:avLst/>
              <a:gdLst/>
              <a:ahLst/>
              <a:cxnLst/>
              <a:rect l="l" t="t" r="r" b="b"/>
              <a:pathLst>
                <a:path w="641" h="715" extrusionOk="0">
                  <a:moveTo>
                    <a:pt x="540" y="1"/>
                  </a:moveTo>
                  <a:cubicBezTo>
                    <a:pt x="596" y="214"/>
                    <a:pt x="517" y="461"/>
                    <a:pt x="359" y="557"/>
                  </a:cubicBezTo>
                  <a:cubicBezTo>
                    <a:pt x="316" y="583"/>
                    <a:pt x="273" y="595"/>
                    <a:pt x="231" y="595"/>
                  </a:cubicBezTo>
                  <a:cubicBezTo>
                    <a:pt x="141" y="595"/>
                    <a:pt x="57" y="541"/>
                    <a:pt x="1" y="448"/>
                  </a:cubicBezTo>
                  <a:lnTo>
                    <a:pt x="1" y="448"/>
                  </a:lnTo>
                  <a:cubicBezTo>
                    <a:pt x="2" y="451"/>
                    <a:pt x="2" y="456"/>
                    <a:pt x="5" y="462"/>
                  </a:cubicBezTo>
                  <a:cubicBezTo>
                    <a:pt x="50" y="621"/>
                    <a:pt x="159" y="714"/>
                    <a:pt x="278" y="714"/>
                  </a:cubicBezTo>
                  <a:cubicBezTo>
                    <a:pt x="321" y="714"/>
                    <a:pt x="365" y="702"/>
                    <a:pt x="407" y="676"/>
                  </a:cubicBezTo>
                  <a:cubicBezTo>
                    <a:pt x="563" y="580"/>
                    <a:pt x="640" y="336"/>
                    <a:pt x="587" y="124"/>
                  </a:cubicBezTo>
                  <a:cubicBezTo>
                    <a:pt x="570" y="96"/>
                    <a:pt x="558" y="66"/>
                    <a:pt x="547" y="31"/>
                  </a:cubicBezTo>
                  <a:cubicBezTo>
                    <a:pt x="545" y="25"/>
                    <a:pt x="545" y="21"/>
                    <a:pt x="545" y="17"/>
                  </a:cubicBezTo>
                  <a:lnTo>
                    <a:pt x="545" y="17"/>
                  </a:lnTo>
                  <a:lnTo>
                    <a:pt x="547" y="18"/>
                  </a:lnTo>
                  <a:cubicBezTo>
                    <a:pt x="544" y="12"/>
                    <a:pt x="541" y="5"/>
                    <a:pt x="54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881;p47">
              <a:extLst>
                <a:ext uri="{FF2B5EF4-FFF2-40B4-BE49-F238E27FC236}">
                  <a16:creationId xmlns:a16="http://schemas.microsoft.com/office/drawing/2014/main" id="{98685D6B-EDD7-A831-A11E-CC3AD2559304}"/>
                </a:ext>
              </a:extLst>
            </p:cNvPr>
            <p:cNvSpPr/>
            <p:nvPr/>
          </p:nvSpPr>
          <p:spPr>
            <a:xfrm>
              <a:off x="2204387" y="3373221"/>
              <a:ext cx="14195" cy="11082"/>
            </a:xfrm>
            <a:custGeom>
              <a:avLst/>
              <a:gdLst/>
              <a:ahLst/>
              <a:cxnLst/>
              <a:rect l="l" t="t" r="r" b="b"/>
              <a:pathLst>
                <a:path w="342" h="267" extrusionOk="0">
                  <a:moveTo>
                    <a:pt x="1" y="1"/>
                  </a:moveTo>
                  <a:cubicBezTo>
                    <a:pt x="2" y="4"/>
                    <a:pt x="2" y="9"/>
                    <a:pt x="4" y="15"/>
                  </a:cubicBezTo>
                  <a:cubicBezTo>
                    <a:pt x="15" y="48"/>
                    <a:pt x="27" y="80"/>
                    <a:pt x="43" y="108"/>
                  </a:cubicBezTo>
                  <a:cubicBezTo>
                    <a:pt x="98" y="209"/>
                    <a:pt x="184" y="266"/>
                    <a:pt x="276" y="266"/>
                  </a:cubicBezTo>
                  <a:cubicBezTo>
                    <a:pt x="298" y="266"/>
                    <a:pt x="320" y="263"/>
                    <a:pt x="342" y="256"/>
                  </a:cubicBezTo>
                  <a:cubicBezTo>
                    <a:pt x="329" y="225"/>
                    <a:pt x="314" y="183"/>
                    <a:pt x="297" y="133"/>
                  </a:cubicBezTo>
                  <a:cubicBezTo>
                    <a:pt x="273" y="140"/>
                    <a:pt x="250" y="144"/>
                    <a:pt x="226" y="144"/>
                  </a:cubicBezTo>
                  <a:cubicBezTo>
                    <a:pt x="139" y="144"/>
                    <a:pt x="58" y="94"/>
                    <a:pt x="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882;p47">
              <a:extLst>
                <a:ext uri="{FF2B5EF4-FFF2-40B4-BE49-F238E27FC236}">
                  <a16:creationId xmlns:a16="http://schemas.microsoft.com/office/drawing/2014/main" id="{0F3D257A-85E1-9215-D5A8-AF6F30939FD1}"/>
                </a:ext>
              </a:extLst>
            </p:cNvPr>
            <p:cNvSpPr/>
            <p:nvPr/>
          </p:nvSpPr>
          <p:spPr>
            <a:xfrm>
              <a:off x="2099670" y="3327067"/>
              <a:ext cx="26895" cy="29593"/>
            </a:xfrm>
            <a:custGeom>
              <a:avLst/>
              <a:gdLst/>
              <a:ahLst/>
              <a:cxnLst/>
              <a:rect l="l" t="t" r="r" b="b"/>
              <a:pathLst>
                <a:path w="648" h="713" extrusionOk="0">
                  <a:moveTo>
                    <a:pt x="1" y="447"/>
                  </a:moveTo>
                  <a:cubicBezTo>
                    <a:pt x="1" y="448"/>
                    <a:pt x="1" y="448"/>
                    <a:pt x="1" y="449"/>
                  </a:cubicBezTo>
                  <a:lnTo>
                    <a:pt x="1" y="449"/>
                  </a:lnTo>
                  <a:cubicBezTo>
                    <a:pt x="1" y="448"/>
                    <a:pt x="1" y="448"/>
                    <a:pt x="1" y="447"/>
                  </a:cubicBezTo>
                  <a:close/>
                  <a:moveTo>
                    <a:pt x="539" y="0"/>
                  </a:moveTo>
                  <a:lnTo>
                    <a:pt x="539" y="0"/>
                  </a:lnTo>
                  <a:cubicBezTo>
                    <a:pt x="596" y="215"/>
                    <a:pt x="516" y="460"/>
                    <a:pt x="358" y="558"/>
                  </a:cubicBezTo>
                  <a:cubicBezTo>
                    <a:pt x="316" y="584"/>
                    <a:pt x="272" y="596"/>
                    <a:pt x="230" y="596"/>
                  </a:cubicBezTo>
                  <a:cubicBezTo>
                    <a:pt x="141" y="596"/>
                    <a:pt x="58" y="543"/>
                    <a:pt x="1" y="449"/>
                  </a:cubicBezTo>
                  <a:lnTo>
                    <a:pt x="1" y="449"/>
                  </a:lnTo>
                  <a:cubicBezTo>
                    <a:pt x="4" y="453"/>
                    <a:pt x="4" y="457"/>
                    <a:pt x="5" y="462"/>
                  </a:cubicBezTo>
                  <a:cubicBezTo>
                    <a:pt x="49" y="619"/>
                    <a:pt x="158" y="712"/>
                    <a:pt x="277" y="712"/>
                  </a:cubicBezTo>
                  <a:cubicBezTo>
                    <a:pt x="320" y="712"/>
                    <a:pt x="364" y="700"/>
                    <a:pt x="407" y="674"/>
                  </a:cubicBezTo>
                  <a:cubicBezTo>
                    <a:pt x="567" y="575"/>
                    <a:pt x="647" y="321"/>
                    <a:pt x="585" y="105"/>
                  </a:cubicBezTo>
                  <a:cubicBezTo>
                    <a:pt x="574" y="65"/>
                    <a:pt x="558" y="31"/>
                    <a:pt x="53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883;p47">
              <a:extLst>
                <a:ext uri="{FF2B5EF4-FFF2-40B4-BE49-F238E27FC236}">
                  <a16:creationId xmlns:a16="http://schemas.microsoft.com/office/drawing/2014/main" id="{2C1E456A-5FF3-62D0-FE61-5C02A6C88968}"/>
                </a:ext>
              </a:extLst>
            </p:cNvPr>
            <p:cNvSpPr/>
            <p:nvPr/>
          </p:nvSpPr>
          <p:spPr>
            <a:xfrm>
              <a:off x="2123120" y="3310590"/>
              <a:ext cx="26646" cy="29593"/>
            </a:xfrm>
            <a:custGeom>
              <a:avLst/>
              <a:gdLst/>
              <a:ahLst/>
              <a:cxnLst/>
              <a:rect l="l" t="t" r="r" b="b"/>
              <a:pathLst>
                <a:path w="642" h="713" extrusionOk="0">
                  <a:moveTo>
                    <a:pt x="0" y="448"/>
                  </a:moveTo>
                  <a:cubicBezTo>
                    <a:pt x="1" y="448"/>
                    <a:pt x="1" y="449"/>
                    <a:pt x="1" y="449"/>
                  </a:cubicBezTo>
                  <a:lnTo>
                    <a:pt x="1" y="449"/>
                  </a:lnTo>
                  <a:cubicBezTo>
                    <a:pt x="1" y="449"/>
                    <a:pt x="1" y="448"/>
                    <a:pt x="0" y="448"/>
                  </a:cubicBezTo>
                  <a:close/>
                  <a:moveTo>
                    <a:pt x="539" y="1"/>
                  </a:moveTo>
                  <a:lnTo>
                    <a:pt x="539" y="1"/>
                  </a:lnTo>
                  <a:cubicBezTo>
                    <a:pt x="595" y="215"/>
                    <a:pt x="516" y="461"/>
                    <a:pt x="358" y="557"/>
                  </a:cubicBezTo>
                  <a:cubicBezTo>
                    <a:pt x="316" y="583"/>
                    <a:pt x="272" y="596"/>
                    <a:pt x="230" y="596"/>
                  </a:cubicBezTo>
                  <a:cubicBezTo>
                    <a:pt x="141" y="596"/>
                    <a:pt x="58" y="542"/>
                    <a:pt x="1" y="449"/>
                  </a:cubicBezTo>
                  <a:lnTo>
                    <a:pt x="1" y="449"/>
                  </a:lnTo>
                  <a:cubicBezTo>
                    <a:pt x="3" y="453"/>
                    <a:pt x="3" y="457"/>
                    <a:pt x="6" y="461"/>
                  </a:cubicBezTo>
                  <a:cubicBezTo>
                    <a:pt x="52" y="619"/>
                    <a:pt x="161" y="712"/>
                    <a:pt x="279" y="712"/>
                  </a:cubicBezTo>
                  <a:cubicBezTo>
                    <a:pt x="322" y="712"/>
                    <a:pt x="366" y="700"/>
                    <a:pt x="408" y="673"/>
                  </a:cubicBezTo>
                  <a:cubicBezTo>
                    <a:pt x="564" y="579"/>
                    <a:pt x="641" y="334"/>
                    <a:pt x="588" y="123"/>
                  </a:cubicBezTo>
                  <a:cubicBezTo>
                    <a:pt x="572" y="94"/>
                    <a:pt x="559" y="63"/>
                    <a:pt x="548" y="30"/>
                  </a:cubicBezTo>
                  <a:cubicBezTo>
                    <a:pt x="546" y="25"/>
                    <a:pt x="546" y="21"/>
                    <a:pt x="545" y="15"/>
                  </a:cubicBezTo>
                  <a:lnTo>
                    <a:pt x="545" y="15"/>
                  </a:lnTo>
                  <a:lnTo>
                    <a:pt x="546" y="17"/>
                  </a:lnTo>
                  <a:cubicBezTo>
                    <a:pt x="544" y="11"/>
                    <a:pt x="541" y="4"/>
                    <a:pt x="53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884;p47">
              <a:extLst>
                <a:ext uri="{FF2B5EF4-FFF2-40B4-BE49-F238E27FC236}">
                  <a16:creationId xmlns:a16="http://schemas.microsoft.com/office/drawing/2014/main" id="{D1FCD316-0C81-66FD-4561-E105E2823F48}"/>
                </a:ext>
              </a:extLst>
            </p:cNvPr>
            <p:cNvSpPr/>
            <p:nvPr/>
          </p:nvSpPr>
          <p:spPr>
            <a:xfrm>
              <a:off x="2145699" y="3292701"/>
              <a:ext cx="26895" cy="29593"/>
            </a:xfrm>
            <a:custGeom>
              <a:avLst/>
              <a:gdLst/>
              <a:ahLst/>
              <a:cxnLst/>
              <a:rect l="l" t="t" r="r" b="b"/>
              <a:pathLst>
                <a:path w="648" h="713" extrusionOk="0">
                  <a:moveTo>
                    <a:pt x="540" y="1"/>
                  </a:moveTo>
                  <a:lnTo>
                    <a:pt x="540" y="1"/>
                  </a:lnTo>
                  <a:cubicBezTo>
                    <a:pt x="594" y="213"/>
                    <a:pt x="515" y="461"/>
                    <a:pt x="357" y="557"/>
                  </a:cubicBezTo>
                  <a:cubicBezTo>
                    <a:pt x="315" y="583"/>
                    <a:pt x="271" y="595"/>
                    <a:pt x="229" y="595"/>
                  </a:cubicBezTo>
                  <a:cubicBezTo>
                    <a:pt x="140" y="595"/>
                    <a:pt x="58" y="542"/>
                    <a:pt x="2" y="449"/>
                  </a:cubicBezTo>
                  <a:lnTo>
                    <a:pt x="1" y="448"/>
                  </a:lnTo>
                  <a:lnTo>
                    <a:pt x="1" y="448"/>
                  </a:lnTo>
                  <a:cubicBezTo>
                    <a:pt x="2" y="452"/>
                    <a:pt x="2" y="455"/>
                    <a:pt x="4" y="461"/>
                  </a:cubicBezTo>
                  <a:cubicBezTo>
                    <a:pt x="15" y="494"/>
                    <a:pt x="28" y="525"/>
                    <a:pt x="44" y="554"/>
                  </a:cubicBezTo>
                  <a:cubicBezTo>
                    <a:pt x="99" y="654"/>
                    <a:pt x="185" y="712"/>
                    <a:pt x="277" y="712"/>
                  </a:cubicBezTo>
                  <a:cubicBezTo>
                    <a:pt x="320" y="712"/>
                    <a:pt x="363" y="700"/>
                    <a:pt x="406" y="673"/>
                  </a:cubicBezTo>
                  <a:cubicBezTo>
                    <a:pt x="566" y="576"/>
                    <a:pt x="648" y="320"/>
                    <a:pt x="584" y="104"/>
                  </a:cubicBezTo>
                  <a:cubicBezTo>
                    <a:pt x="573" y="65"/>
                    <a:pt x="557" y="31"/>
                    <a:pt x="54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885;p47">
              <a:extLst>
                <a:ext uri="{FF2B5EF4-FFF2-40B4-BE49-F238E27FC236}">
                  <a16:creationId xmlns:a16="http://schemas.microsoft.com/office/drawing/2014/main" id="{659DF7D8-9D42-8F50-6F82-CE2AB501E136}"/>
                </a:ext>
              </a:extLst>
            </p:cNvPr>
            <p:cNvSpPr/>
            <p:nvPr/>
          </p:nvSpPr>
          <p:spPr>
            <a:xfrm>
              <a:off x="2087384" y="3411239"/>
              <a:ext cx="12867" cy="28306"/>
            </a:xfrm>
            <a:custGeom>
              <a:avLst/>
              <a:gdLst/>
              <a:ahLst/>
              <a:cxnLst/>
              <a:rect l="l" t="t" r="r" b="b"/>
              <a:pathLst>
                <a:path w="310" h="682" extrusionOk="0">
                  <a:moveTo>
                    <a:pt x="173" y="0"/>
                  </a:moveTo>
                  <a:lnTo>
                    <a:pt x="173" y="0"/>
                  </a:lnTo>
                  <a:cubicBezTo>
                    <a:pt x="248" y="201"/>
                    <a:pt x="186" y="446"/>
                    <a:pt x="32" y="549"/>
                  </a:cubicBezTo>
                  <a:cubicBezTo>
                    <a:pt x="21" y="556"/>
                    <a:pt x="11" y="556"/>
                    <a:pt x="1" y="560"/>
                  </a:cubicBezTo>
                  <a:cubicBezTo>
                    <a:pt x="15" y="602"/>
                    <a:pt x="32" y="642"/>
                    <a:pt x="47" y="681"/>
                  </a:cubicBezTo>
                  <a:cubicBezTo>
                    <a:pt x="62" y="674"/>
                    <a:pt x="77" y="667"/>
                    <a:pt x="93" y="658"/>
                  </a:cubicBezTo>
                  <a:cubicBezTo>
                    <a:pt x="249" y="552"/>
                    <a:pt x="310" y="300"/>
                    <a:pt x="229" y="98"/>
                  </a:cubicBezTo>
                  <a:cubicBezTo>
                    <a:pt x="215" y="59"/>
                    <a:pt x="195" y="29"/>
                    <a:pt x="17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886;p47">
              <a:extLst>
                <a:ext uri="{FF2B5EF4-FFF2-40B4-BE49-F238E27FC236}">
                  <a16:creationId xmlns:a16="http://schemas.microsoft.com/office/drawing/2014/main" id="{5C2774CC-FFD2-945E-23DF-ACD1B93CFD9E}"/>
                </a:ext>
              </a:extLst>
            </p:cNvPr>
            <p:cNvSpPr/>
            <p:nvPr/>
          </p:nvSpPr>
          <p:spPr>
            <a:xfrm>
              <a:off x="2119883" y="3374715"/>
              <a:ext cx="27269" cy="29344"/>
            </a:xfrm>
            <a:custGeom>
              <a:avLst/>
              <a:gdLst/>
              <a:ahLst/>
              <a:cxnLst/>
              <a:rect l="l" t="t" r="r" b="b"/>
              <a:pathLst>
                <a:path w="657" h="707" extrusionOk="0">
                  <a:moveTo>
                    <a:pt x="1" y="469"/>
                  </a:moveTo>
                  <a:cubicBezTo>
                    <a:pt x="1" y="470"/>
                    <a:pt x="1" y="470"/>
                    <a:pt x="2" y="471"/>
                  </a:cubicBezTo>
                  <a:lnTo>
                    <a:pt x="2" y="471"/>
                  </a:lnTo>
                  <a:cubicBezTo>
                    <a:pt x="2" y="470"/>
                    <a:pt x="1" y="470"/>
                    <a:pt x="1" y="469"/>
                  </a:cubicBezTo>
                  <a:close/>
                  <a:moveTo>
                    <a:pt x="519" y="1"/>
                  </a:moveTo>
                  <a:cubicBezTo>
                    <a:pt x="594" y="203"/>
                    <a:pt x="532" y="446"/>
                    <a:pt x="379" y="550"/>
                  </a:cubicBezTo>
                  <a:cubicBezTo>
                    <a:pt x="332" y="581"/>
                    <a:pt x="282" y="596"/>
                    <a:pt x="232" y="596"/>
                  </a:cubicBezTo>
                  <a:cubicBezTo>
                    <a:pt x="146" y="596"/>
                    <a:pt x="63" y="551"/>
                    <a:pt x="2" y="471"/>
                  </a:cubicBezTo>
                  <a:lnTo>
                    <a:pt x="2" y="471"/>
                  </a:lnTo>
                  <a:cubicBezTo>
                    <a:pt x="4" y="474"/>
                    <a:pt x="4" y="478"/>
                    <a:pt x="5" y="482"/>
                  </a:cubicBezTo>
                  <a:cubicBezTo>
                    <a:pt x="61" y="625"/>
                    <a:pt x="173" y="706"/>
                    <a:pt x="289" y="706"/>
                  </a:cubicBezTo>
                  <a:cubicBezTo>
                    <a:pt x="339" y="706"/>
                    <a:pt x="390" y="691"/>
                    <a:pt x="438" y="659"/>
                  </a:cubicBezTo>
                  <a:cubicBezTo>
                    <a:pt x="596" y="554"/>
                    <a:pt x="656" y="302"/>
                    <a:pt x="576" y="97"/>
                  </a:cubicBezTo>
                  <a:cubicBezTo>
                    <a:pt x="561" y="60"/>
                    <a:pt x="542" y="29"/>
                    <a:pt x="51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887;p47">
              <a:extLst>
                <a:ext uri="{FF2B5EF4-FFF2-40B4-BE49-F238E27FC236}">
                  <a16:creationId xmlns:a16="http://schemas.microsoft.com/office/drawing/2014/main" id="{8FF5EF7D-B3E2-5D00-A152-E11F057EC2BA}"/>
                </a:ext>
              </a:extLst>
            </p:cNvPr>
            <p:cNvSpPr/>
            <p:nvPr/>
          </p:nvSpPr>
          <p:spPr>
            <a:xfrm>
              <a:off x="2142835" y="3357200"/>
              <a:ext cx="27061" cy="29261"/>
            </a:xfrm>
            <a:custGeom>
              <a:avLst/>
              <a:gdLst/>
              <a:ahLst/>
              <a:cxnLst/>
              <a:rect l="l" t="t" r="r" b="b"/>
              <a:pathLst>
                <a:path w="652" h="705" extrusionOk="0">
                  <a:moveTo>
                    <a:pt x="521" y="0"/>
                  </a:moveTo>
                  <a:cubicBezTo>
                    <a:pt x="594" y="201"/>
                    <a:pt x="533" y="446"/>
                    <a:pt x="379" y="548"/>
                  </a:cubicBezTo>
                  <a:cubicBezTo>
                    <a:pt x="332" y="579"/>
                    <a:pt x="282" y="594"/>
                    <a:pt x="232" y="594"/>
                  </a:cubicBezTo>
                  <a:cubicBezTo>
                    <a:pt x="146" y="594"/>
                    <a:pt x="62" y="549"/>
                    <a:pt x="1" y="467"/>
                  </a:cubicBezTo>
                  <a:lnTo>
                    <a:pt x="1" y="467"/>
                  </a:lnTo>
                  <a:cubicBezTo>
                    <a:pt x="4" y="471"/>
                    <a:pt x="4" y="476"/>
                    <a:pt x="5" y="480"/>
                  </a:cubicBezTo>
                  <a:cubicBezTo>
                    <a:pt x="62" y="623"/>
                    <a:pt x="174" y="705"/>
                    <a:pt x="290" y="705"/>
                  </a:cubicBezTo>
                  <a:cubicBezTo>
                    <a:pt x="340" y="705"/>
                    <a:pt x="390" y="690"/>
                    <a:pt x="438" y="658"/>
                  </a:cubicBezTo>
                  <a:cubicBezTo>
                    <a:pt x="590" y="558"/>
                    <a:pt x="652" y="316"/>
                    <a:pt x="580" y="115"/>
                  </a:cubicBezTo>
                  <a:cubicBezTo>
                    <a:pt x="561" y="88"/>
                    <a:pt x="546" y="62"/>
                    <a:pt x="531" y="27"/>
                  </a:cubicBezTo>
                  <a:cubicBezTo>
                    <a:pt x="530" y="23"/>
                    <a:pt x="530" y="19"/>
                    <a:pt x="528" y="15"/>
                  </a:cubicBezTo>
                  <a:lnTo>
                    <a:pt x="528" y="15"/>
                  </a:lnTo>
                  <a:lnTo>
                    <a:pt x="530" y="16"/>
                  </a:lnTo>
                  <a:cubicBezTo>
                    <a:pt x="525" y="12"/>
                    <a:pt x="524" y="6"/>
                    <a:pt x="52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888;p47">
              <a:extLst>
                <a:ext uri="{FF2B5EF4-FFF2-40B4-BE49-F238E27FC236}">
                  <a16:creationId xmlns:a16="http://schemas.microsoft.com/office/drawing/2014/main" id="{22B5F502-BB4D-C791-549B-EBAD2D8CDF49}"/>
                </a:ext>
              </a:extLst>
            </p:cNvPr>
            <p:cNvSpPr/>
            <p:nvPr/>
          </p:nvSpPr>
          <p:spPr>
            <a:xfrm>
              <a:off x="2164667" y="3338398"/>
              <a:ext cx="27310" cy="29344"/>
            </a:xfrm>
            <a:custGeom>
              <a:avLst/>
              <a:gdLst/>
              <a:ahLst/>
              <a:cxnLst/>
              <a:rect l="l" t="t" r="r" b="b"/>
              <a:pathLst>
                <a:path w="658" h="707" extrusionOk="0">
                  <a:moveTo>
                    <a:pt x="521" y="1"/>
                  </a:moveTo>
                  <a:cubicBezTo>
                    <a:pt x="594" y="202"/>
                    <a:pt x="533" y="446"/>
                    <a:pt x="379" y="548"/>
                  </a:cubicBezTo>
                  <a:cubicBezTo>
                    <a:pt x="332" y="579"/>
                    <a:pt x="283" y="594"/>
                    <a:pt x="234" y="594"/>
                  </a:cubicBezTo>
                  <a:cubicBezTo>
                    <a:pt x="148" y="594"/>
                    <a:pt x="65" y="549"/>
                    <a:pt x="4" y="469"/>
                  </a:cubicBezTo>
                  <a:lnTo>
                    <a:pt x="1" y="468"/>
                  </a:lnTo>
                  <a:lnTo>
                    <a:pt x="1" y="468"/>
                  </a:lnTo>
                  <a:cubicBezTo>
                    <a:pt x="4" y="473"/>
                    <a:pt x="4" y="476"/>
                    <a:pt x="5" y="482"/>
                  </a:cubicBezTo>
                  <a:cubicBezTo>
                    <a:pt x="18" y="515"/>
                    <a:pt x="35" y="542"/>
                    <a:pt x="54" y="570"/>
                  </a:cubicBezTo>
                  <a:cubicBezTo>
                    <a:pt x="115" y="658"/>
                    <a:pt x="202" y="707"/>
                    <a:pt x="291" y="707"/>
                  </a:cubicBezTo>
                  <a:cubicBezTo>
                    <a:pt x="341" y="707"/>
                    <a:pt x="391" y="692"/>
                    <a:pt x="438" y="660"/>
                  </a:cubicBezTo>
                  <a:cubicBezTo>
                    <a:pt x="596" y="554"/>
                    <a:pt x="658" y="302"/>
                    <a:pt x="576" y="97"/>
                  </a:cubicBezTo>
                  <a:cubicBezTo>
                    <a:pt x="561" y="59"/>
                    <a:pt x="543" y="29"/>
                    <a:pt x="52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889;p47">
              <a:extLst>
                <a:ext uri="{FF2B5EF4-FFF2-40B4-BE49-F238E27FC236}">
                  <a16:creationId xmlns:a16="http://schemas.microsoft.com/office/drawing/2014/main" id="{E3649DB4-4D64-4BDC-038B-FB2CB656A8CD}"/>
                </a:ext>
              </a:extLst>
            </p:cNvPr>
            <p:cNvSpPr/>
            <p:nvPr/>
          </p:nvSpPr>
          <p:spPr>
            <a:xfrm>
              <a:off x="2035005" y="3246672"/>
              <a:ext cx="26895" cy="29676"/>
            </a:xfrm>
            <a:custGeom>
              <a:avLst/>
              <a:gdLst/>
              <a:ahLst/>
              <a:cxnLst/>
              <a:rect l="l" t="t" r="r" b="b"/>
              <a:pathLst>
                <a:path w="648" h="715" extrusionOk="0">
                  <a:moveTo>
                    <a:pt x="540" y="0"/>
                  </a:moveTo>
                  <a:lnTo>
                    <a:pt x="540" y="0"/>
                  </a:lnTo>
                  <a:cubicBezTo>
                    <a:pt x="594" y="215"/>
                    <a:pt x="515" y="462"/>
                    <a:pt x="357" y="558"/>
                  </a:cubicBezTo>
                  <a:cubicBezTo>
                    <a:pt x="315" y="584"/>
                    <a:pt x="272" y="596"/>
                    <a:pt x="229" y="596"/>
                  </a:cubicBezTo>
                  <a:cubicBezTo>
                    <a:pt x="140" y="596"/>
                    <a:pt x="56" y="542"/>
                    <a:pt x="1" y="449"/>
                  </a:cubicBezTo>
                  <a:lnTo>
                    <a:pt x="1" y="449"/>
                  </a:lnTo>
                  <a:cubicBezTo>
                    <a:pt x="2" y="452"/>
                    <a:pt x="2" y="457"/>
                    <a:pt x="4" y="463"/>
                  </a:cubicBezTo>
                  <a:cubicBezTo>
                    <a:pt x="50" y="621"/>
                    <a:pt x="159" y="715"/>
                    <a:pt x="276" y="715"/>
                  </a:cubicBezTo>
                  <a:cubicBezTo>
                    <a:pt x="319" y="715"/>
                    <a:pt x="363" y="702"/>
                    <a:pt x="406" y="676"/>
                  </a:cubicBezTo>
                  <a:cubicBezTo>
                    <a:pt x="566" y="575"/>
                    <a:pt x="648" y="321"/>
                    <a:pt x="584" y="105"/>
                  </a:cubicBezTo>
                  <a:cubicBezTo>
                    <a:pt x="573" y="67"/>
                    <a:pt x="557" y="32"/>
                    <a:pt x="54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890;p47">
              <a:extLst>
                <a:ext uri="{FF2B5EF4-FFF2-40B4-BE49-F238E27FC236}">
                  <a16:creationId xmlns:a16="http://schemas.microsoft.com/office/drawing/2014/main" id="{F2C96791-F3E1-E807-BBC4-60B358716886}"/>
                </a:ext>
              </a:extLst>
            </p:cNvPr>
            <p:cNvSpPr/>
            <p:nvPr/>
          </p:nvSpPr>
          <p:spPr>
            <a:xfrm>
              <a:off x="2058414" y="3230153"/>
              <a:ext cx="26646" cy="29718"/>
            </a:xfrm>
            <a:custGeom>
              <a:avLst/>
              <a:gdLst/>
              <a:ahLst/>
              <a:cxnLst/>
              <a:rect l="l" t="t" r="r" b="b"/>
              <a:pathLst>
                <a:path w="642" h="716" extrusionOk="0">
                  <a:moveTo>
                    <a:pt x="539" y="0"/>
                  </a:moveTo>
                  <a:cubicBezTo>
                    <a:pt x="539" y="1"/>
                    <a:pt x="539" y="1"/>
                    <a:pt x="539" y="1"/>
                  </a:cubicBezTo>
                  <a:lnTo>
                    <a:pt x="539" y="1"/>
                  </a:lnTo>
                  <a:cubicBezTo>
                    <a:pt x="539" y="1"/>
                    <a:pt x="539" y="1"/>
                    <a:pt x="539" y="0"/>
                  </a:cubicBezTo>
                  <a:close/>
                  <a:moveTo>
                    <a:pt x="539" y="1"/>
                  </a:moveTo>
                  <a:lnTo>
                    <a:pt x="539" y="1"/>
                  </a:lnTo>
                  <a:cubicBezTo>
                    <a:pt x="595" y="215"/>
                    <a:pt x="516" y="460"/>
                    <a:pt x="358" y="558"/>
                  </a:cubicBezTo>
                  <a:cubicBezTo>
                    <a:pt x="316" y="584"/>
                    <a:pt x="273" y="596"/>
                    <a:pt x="230" y="596"/>
                  </a:cubicBezTo>
                  <a:cubicBezTo>
                    <a:pt x="141" y="596"/>
                    <a:pt x="57" y="542"/>
                    <a:pt x="0" y="447"/>
                  </a:cubicBezTo>
                  <a:lnTo>
                    <a:pt x="0" y="447"/>
                  </a:lnTo>
                  <a:cubicBezTo>
                    <a:pt x="2" y="452"/>
                    <a:pt x="2" y="457"/>
                    <a:pt x="5" y="462"/>
                  </a:cubicBezTo>
                  <a:cubicBezTo>
                    <a:pt x="52" y="621"/>
                    <a:pt x="161" y="715"/>
                    <a:pt x="278" y="715"/>
                  </a:cubicBezTo>
                  <a:cubicBezTo>
                    <a:pt x="321" y="715"/>
                    <a:pt x="365" y="702"/>
                    <a:pt x="408" y="676"/>
                  </a:cubicBezTo>
                  <a:cubicBezTo>
                    <a:pt x="565" y="581"/>
                    <a:pt x="641" y="337"/>
                    <a:pt x="588" y="124"/>
                  </a:cubicBezTo>
                  <a:cubicBezTo>
                    <a:pt x="572" y="95"/>
                    <a:pt x="559" y="65"/>
                    <a:pt x="548" y="31"/>
                  </a:cubicBezTo>
                  <a:cubicBezTo>
                    <a:pt x="546" y="28"/>
                    <a:pt x="546" y="22"/>
                    <a:pt x="545" y="16"/>
                  </a:cubicBezTo>
                  <a:lnTo>
                    <a:pt x="545" y="16"/>
                  </a:lnTo>
                  <a:lnTo>
                    <a:pt x="546" y="19"/>
                  </a:lnTo>
                  <a:cubicBezTo>
                    <a:pt x="544" y="14"/>
                    <a:pt x="541" y="7"/>
                    <a:pt x="53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891;p47">
              <a:extLst>
                <a:ext uri="{FF2B5EF4-FFF2-40B4-BE49-F238E27FC236}">
                  <a16:creationId xmlns:a16="http://schemas.microsoft.com/office/drawing/2014/main" id="{FA4C5E61-6CE9-758D-0E7A-2B315FD64DE4}"/>
                </a:ext>
              </a:extLst>
            </p:cNvPr>
            <p:cNvSpPr/>
            <p:nvPr/>
          </p:nvSpPr>
          <p:spPr>
            <a:xfrm>
              <a:off x="2081075" y="3212306"/>
              <a:ext cx="26854" cy="29593"/>
            </a:xfrm>
            <a:custGeom>
              <a:avLst/>
              <a:gdLst/>
              <a:ahLst/>
              <a:cxnLst/>
              <a:rect l="l" t="t" r="r" b="b"/>
              <a:pathLst>
                <a:path w="647" h="713" extrusionOk="0">
                  <a:moveTo>
                    <a:pt x="539" y="1"/>
                  </a:moveTo>
                  <a:lnTo>
                    <a:pt x="539" y="1"/>
                  </a:lnTo>
                  <a:cubicBezTo>
                    <a:pt x="595" y="215"/>
                    <a:pt x="516" y="461"/>
                    <a:pt x="358" y="558"/>
                  </a:cubicBezTo>
                  <a:cubicBezTo>
                    <a:pt x="315" y="584"/>
                    <a:pt x="271" y="597"/>
                    <a:pt x="229" y="597"/>
                  </a:cubicBezTo>
                  <a:cubicBezTo>
                    <a:pt x="140" y="597"/>
                    <a:pt x="58" y="544"/>
                    <a:pt x="2" y="451"/>
                  </a:cubicBezTo>
                  <a:lnTo>
                    <a:pt x="0" y="448"/>
                  </a:lnTo>
                  <a:lnTo>
                    <a:pt x="0" y="448"/>
                  </a:lnTo>
                  <a:cubicBezTo>
                    <a:pt x="2" y="452"/>
                    <a:pt x="2" y="458"/>
                    <a:pt x="5" y="461"/>
                  </a:cubicBezTo>
                  <a:cubicBezTo>
                    <a:pt x="15" y="495"/>
                    <a:pt x="28" y="525"/>
                    <a:pt x="43" y="554"/>
                  </a:cubicBezTo>
                  <a:cubicBezTo>
                    <a:pt x="98" y="655"/>
                    <a:pt x="185" y="713"/>
                    <a:pt x="277" y="713"/>
                  </a:cubicBezTo>
                  <a:cubicBezTo>
                    <a:pt x="320" y="713"/>
                    <a:pt x="363" y="701"/>
                    <a:pt x="406" y="675"/>
                  </a:cubicBezTo>
                  <a:cubicBezTo>
                    <a:pt x="566" y="576"/>
                    <a:pt x="647" y="321"/>
                    <a:pt x="584" y="106"/>
                  </a:cubicBezTo>
                  <a:cubicBezTo>
                    <a:pt x="574" y="65"/>
                    <a:pt x="556" y="31"/>
                    <a:pt x="53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892;p47">
              <a:extLst>
                <a:ext uri="{FF2B5EF4-FFF2-40B4-BE49-F238E27FC236}">
                  <a16:creationId xmlns:a16="http://schemas.microsoft.com/office/drawing/2014/main" id="{8262D476-4A36-2D53-E61E-1F30520E12CE}"/>
                </a:ext>
              </a:extLst>
            </p:cNvPr>
            <p:cNvSpPr/>
            <p:nvPr/>
          </p:nvSpPr>
          <p:spPr>
            <a:xfrm>
              <a:off x="2054886" y="3302787"/>
              <a:ext cx="27310" cy="29261"/>
            </a:xfrm>
            <a:custGeom>
              <a:avLst/>
              <a:gdLst/>
              <a:ahLst/>
              <a:cxnLst/>
              <a:rect l="l" t="t" r="r" b="b"/>
              <a:pathLst>
                <a:path w="658" h="705" extrusionOk="0">
                  <a:moveTo>
                    <a:pt x="0" y="468"/>
                  </a:moveTo>
                  <a:lnTo>
                    <a:pt x="0" y="468"/>
                  </a:lnTo>
                  <a:cubicBezTo>
                    <a:pt x="1" y="468"/>
                    <a:pt x="1" y="469"/>
                    <a:pt x="2" y="469"/>
                  </a:cubicBezTo>
                  <a:lnTo>
                    <a:pt x="2" y="469"/>
                  </a:lnTo>
                  <a:cubicBezTo>
                    <a:pt x="1" y="469"/>
                    <a:pt x="1" y="468"/>
                    <a:pt x="0" y="468"/>
                  </a:cubicBezTo>
                  <a:close/>
                  <a:moveTo>
                    <a:pt x="521" y="1"/>
                  </a:moveTo>
                  <a:lnTo>
                    <a:pt x="521" y="1"/>
                  </a:lnTo>
                  <a:cubicBezTo>
                    <a:pt x="594" y="202"/>
                    <a:pt x="532" y="446"/>
                    <a:pt x="378" y="548"/>
                  </a:cubicBezTo>
                  <a:cubicBezTo>
                    <a:pt x="332" y="579"/>
                    <a:pt x="282" y="594"/>
                    <a:pt x="233" y="594"/>
                  </a:cubicBezTo>
                  <a:cubicBezTo>
                    <a:pt x="147" y="594"/>
                    <a:pt x="63" y="549"/>
                    <a:pt x="2" y="469"/>
                  </a:cubicBezTo>
                  <a:lnTo>
                    <a:pt x="2" y="469"/>
                  </a:lnTo>
                  <a:cubicBezTo>
                    <a:pt x="3" y="472"/>
                    <a:pt x="4" y="477"/>
                    <a:pt x="5" y="479"/>
                  </a:cubicBezTo>
                  <a:cubicBezTo>
                    <a:pt x="61" y="623"/>
                    <a:pt x="173" y="705"/>
                    <a:pt x="289" y="705"/>
                  </a:cubicBezTo>
                  <a:cubicBezTo>
                    <a:pt x="339" y="705"/>
                    <a:pt x="390" y="689"/>
                    <a:pt x="437" y="657"/>
                  </a:cubicBezTo>
                  <a:cubicBezTo>
                    <a:pt x="595" y="551"/>
                    <a:pt x="657" y="300"/>
                    <a:pt x="575" y="95"/>
                  </a:cubicBezTo>
                  <a:cubicBezTo>
                    <a:pt x="561" y="60"/>
                    <a:pt x="542" y="27"/>
                    <a:pt x="52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893;p47">
              <a:extLst>
                <a:ext uri="{FF2B5EF4-FFF2-40B4-BE49-F238E27FC236}">
                  <a16:creationId xmlns:a16="http://schemas.microsoft.com/office/drawing/2014/main" id="{2C68C275-86A0-3D83-A525-76997AE3EC7B}"/>
                </a:ext>
              </a:extLst>
            </p:cNvPr>
            <p:cNvSpPr/>
            <p:nvPr/>
          </p:nvSpPr>
          <p:spPr>
            <a:xfrm>
              <a:off x="2077838" y="3285271"/>
              <a:ext cx="27020" cy="29261"/>
            </a:xfrm>
            <a:custGeom>
              <a:avLst/>
              <a:gdLst/>
              <a:ahLst/>
              <a:cxnLst/>
              <a:rect l="l" t="t" r="r" b="b"/>
              <a:pathLst>
                <a:path w="651" h="705" extrusionOk="0">
                  <a:moveTo>
                    <a:pt x="1" y="467"/>
                  </a:moveTo>
                  <a:lnTo>
                    <a:pt x="1" y="467"/>
                  </a:lnTo>
                  <a:cubicBezTo>
                    <a:pt x="1" y="468"/>
                    <a:pt x="1" y="468"/>
                    <a:pt x="2" y="469"/>
                  </a:cubicBezTo>
                  <a:lnTo>
                    <a:pt x="2" y="469"/>
                  </a:lnTo>
                  <a:cubicBezTo>
                    <a:pt x="1" y="468"/>
                    <a:pt x="1" y="468"/>
                    <a:pt x="1" y="467"/>
                  </a:cubicBezTo>
                  <a:close/>
                  <a:moveTo>
                    <a:pt x="521" y="0"/>
                  </a:moveTo>
                  <a:cubicBezTo>
                    <a:pt x="594" y="201"/>
                    <a:pt x="532" y="446"/>
                    <a:pt x="379" y="548"/>
                  </a:cubicBezTo>
                  <a:cubicBezTo>
                    <a:pt x="332" y="579"/>
                    <a:pt x="281" y="594"/>
                    <a:pt x="232" y="594"/>
                  </a:cubicBezTo>
                  <a:cubicBezTo>
                    <a:pt x="146" y="594"/>
                    <a:pt x="63" y="549"/>
                    <a:pt x="2" y="469"/>
                  </a:cubicBezTo>
                  <a:lnTo>
                    <a:pt x="2" y="469"/>
                  </a:lnTo>
                  <a:cubicBezTo>
                    <a:pt x="4" y="472"/>
                    <a:pt x="4" y="476"/>
                    <a:pt x="5" y="480"/>
                  </a:cubicBezTo>
                  <a:cubicBezTo>
                    <a:pt x="61" y="623"/>
                    <a:pt x="173" y="704"/>
                    <a:pt x="289" y="704"/>
                  </a:cubicBezTo>
                  <a:cubicBezTo>
                    <a:pt x="339" y="704"/>
                    <a:pt x="390" y="689"/>
                    <a:pt x="438" y="657"/>
                  </a:cubicBezTo>
                  <a:cubicBezTo>
                    <a:pt x="590" y="555"/>
                    <a:pt x="650" y="316"/>
                    <a:pt x="580" y="115"/>
                  </a:cubicBezTo>
                  <a:cubicBezTo>
                    <a:pt x="561" y="88"/>
                    <a:pt x="545" y="61"/>
                    <a:pt x="531" y="27"/>
                  </a:cubicBezTo>
                  <a:cubicBezTo>
                    <a:pt x="529" y="23"/>
                    <a:pt x="529" y="17"/>
                    <a:pt x="528" y="15"/>
                  </a:cubicBezTo>
                  <a:lnTo>
                    <a:pt x="528" y="15"/>
                  </a:lnTo>
                  <a:lnTo>
                    <a:pt x="529" y="16"/>
                  </a:lnTo>
                  <a:cubicBezTo>
                    <a:pt x="525" y="10"/>
                    <a:pt x="524" y="6"/>
                    <a:pt x="52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894;p47">
              <a:extLst>
                <a:ext uri="{FF2B5EF4-FFF2-40B4-BE49-F238E27FC236}">
                  <a16:creationId xmlns:a16="http://schemas.microsoft.com/office/drawing/2014/main" id="{06558AC9-6DDE-C92F-B5D7-41C333BAE45E}"/>
                </a:ext>
              </a:extLst>
            </p:cNvPr>
            <p:cNvSpPr/>
            <p:nvPr/>
          </p:nvSpPr>
          <p:spPr>
            <a:xfrm>
              <a:off x="2099670" y="3266428"/>
              <a:ext cx="27310" cy="29303"/>
            </a:xfrm>
            <a:custGeom>
              <a:avLst/>
              <a:gdLst/>
              <a:ahLst/>
              <a:cxnLst/>
              <a:rect l="l" t="t" r="r" b="b"/>
              <a:pathLst>
                <a:path w="658" h="706" extrusionOk="0">
                  <a:moveTo>
                    <a:pt x="521" y="0"/>
                  </a:moveTo>
                  <a:cubicBezTo>
                    <a:pt x="594" y="201"/>
                    <a:pt x="532" y="446"/>
                    <a:pt x="379" y="548"/>
                  </a:cubicBezTo>
                  <a:cubicBezTo>
                    <a:pt x="332" y="579"/>
                    <a:pt x="283" y="593"/>
                    <a:pt x="234" y="593"/>
                  </a:cubicBezTo>
                  <a:cubicBezTo>
                    <a:pt x="148" y="593"/>
                    <a:pt x="65" y="548"/>
                    <a:pt x="3" y="469"/>
                  </a:cubicBezTo>
                  <a:lnTo>
                    <a:pt x="1" y="467"/>
                  </a:lnTo>
                  <a:lnTo>
                    <a:pt x="1" y="467"/>
                  </a:lnTo>
                  <a:cubicBezTo>
                    <a:pt x="3" y="471"/>
                    <a:pt x="3" y="477"/>
                    <a:pt x="5" y="481"/>
                  </a:cubicBezTo>
                  <a:cubicBezTo>
                    <a:pt x="18" y="513"/>
                    <a:pt x="35" y="542"/>
                    <a:pt x="54" y="569"/>
                  </a:cubicBezTo>
                  <a:cubicBezTo>
                    <a:pt x="115" y="657"/>
                    <a:pt x="201" y="706"/>
                    <a:pt x="290" y="706"/>
                  </a:cubicBezTo>
                  <a:cubicBezTo>
                    <a:pt x="340" y="706"/>
                    <a:pt x="390" y="691"/>
                    <a:pt x="437" y="658"/>
                  </a:cubicBezTo>
                  <a:cubicBezTo>
                    <a:pt x="596" y="553"/>
                    <a:pt x="657" y="302"/>
                    <a:pt x="575" y="96"/>
                  </a:cubicBezTo>
                  <a:cubicBezTo>
                    <a:pt x="561" y="59"/>
                    <a:pt x="542" y="27"/>
                    <a:pt x="52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895;p47">
              <a:extLst>
                <a:ext uri="{FF2B5EF4-FFF2-40B4-BE49-F238E27FC236}">
                  <a16:creationId xmlns:a16="http://schemas.microsoft.com/office/drawing/2014/main" id="{D16E8CF4-67B5-D005-D0BA-35FC79C254A9}"/>
                </a:ext>
              </a:extLst>
            </p:cNvPr>
            <p:cNvSpPr/>
            <p:nvPr/>
          </p:nvSpPr>
          <p:spPr>
            <a:xfrm>
              <a:off x="2141299" y="3259331"/>
              <a:ext cx="20628" cy="9878"/>
            </a:xfrm>
            <a:custGeom>
              <a:avLst/>
              <a:gdLst/>
              <a:ahLst/>
              <a:cxnLst/>
              <a:rect l="l" t="t" r="r" b="b"/>
              <a:pathLst>
                <a:path w="497" h="238" extrusionOk="0">
                  <a:moveTo>
                    <a:pt x="1" y="0"/>
                  </a:moveTo>
                  <a:cubicBezTo>
                    <a:pt x="2" y="3"/>
                    <a:pt x="2" y="9"/>
                    <a:pt x="5" y="13"/>
                  </a:cubicBezTo>
                  <a:cubicBezTo>
                    <a:pt x="61" y="156"/>
                    <a:pt x="173" y="237"/>
                    <a:pt x="289" y="237"/>
                  </a:cubicBezTo>
                  <a:cubicBezTo>
                    <a:pt x="339" y="237"/>
                    <a:pt x="390" y="222"/>
                    <a:pt x="437" y="190"/>
                  </a:cubicBezTo>
                  <a:cubicBezTo>
                    <a:pt x="460" y="174"/>
                    <a:pt x="476" y="151"/>
                    <a:pt x="496" y="127"/>
                  </a:cubicBezTo>
                  <a:cubicBezTo>
                    <a:pt x="475" y="91"/>
                    <a:pt x="455" y="58"/>
                    <a:pt x="433" y="22"/>
                  </a:cubicBezTo>
                  <a:cubicBezTo>
                    <a:pt x="416" y="42"/>
                    <a:pt x="400" y="65"/>
                    <a:pt x="379" y="79"/>
                  </a:cubicBezTo>
                  <a:cubicBezTo>
                    <a:pt x="330" y="112"/>
                    <a:pt x="279" y="127"/>
                    <a:pt x="229" y="127"/>
                  </a:cubicBezTo>
                  <a:cubicBezTo>
                    <a:pt x="143" y="127"/>
                    <a:pt x="61" y="82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896;p47">
              <a:extLst>
                <a:ext uri="{FF2B5EF4-FFF2-40B4-BE49-F238E27FC236}">
                  <a16:creationId xmlns:a16="http://schemas.microsoft.com/office/drawing/2014/main" id="{AB20979B-C6E0-7E3C-E5DA-2001764D406C}"/>
                </a:ext>
              </a:extLst>
            </p:cNvPr>
            <p:cNvSpPr/>
            <p:nvPr/>
          </p:nvSpPr>
          <p:spPr>
            <a:xfrm>
              <a:off x="2017448" y="3168186"/>
              <a:ext cx="8799" cy="26688"/>
            </a:xfrm>
            <a:custGeom>
              <a:avLst/>
              <a:gdLst/>
              <a:ahLst/>
              <a:cxnLst/>
              <a:rect l="l" t="t" r="r" b="b"/>
              <a:pathLst>
                <a:path w="212" h="643" extrusionOk="0">
                  <a:moveTo>
                    <a:pt x="115" y="0"/>
                  </a:moveTo>
                  <a:cubicBezTo>
                    <a:pt x="161" y="180"/>
                    <a:pt x="109" y="378"/>
                    <a:pt x="0" y="495"/>
                  </a:cubicBezTo>
                  <a:cubicBezTo>
                    <a:pt x="3" y="544"/>
                    <a:pt x="9" y="592"/>
                    <a:pt x="16" y="643"/>
                  </a:cubicBezTo>
                  <a:cubicBezTo>
                    <a:pt x="147" y="535"/>
                    <a:pt x="211" y="319"/>
                    <a:pt x="162" y="123"/>
                  </a:cubicBezTo>
                  <a:cubicBezTo>
                    <a:pt x="147" y="94"/>
                    <a:pt x="134" y="64"/>
                    <a:pt x="124" y="29"/>
                  </a:cubicBezTo>
                  <a:cubicBezTo>
                    <a:pt x="122" y="26"/>
                    <a:pt x="122" y="21"/>
                    <a:pt x="119" y="15"/>
                  </a:cubicBezTo>
                  <a:lnTo>
                    <a:pt x="119" y="15"/>
                  </a:lnTo>
                  <a:lnTo>
                    <a:pt x="122" y="18"/>
                  </a:lnTo>
                  <a:cubicBezTo>
                    <a:pt x="118" y="12"/>
                    <a:pt x="116" y="5"/>
                    <a:pt x="11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897;p47">
              <a:extLst>
                <a:ext uri="{FF2B5EF4-FFF2-40B4-BE49-F238E27FC236}">
                  <a16:creationId xmlns:a16="http://schemas.microsoft.com/office/drawing/2014/main" id="{262434BB-E749-31E6-E8CD-9DA98AD517E7}"/>
                </a:ext>
              </a:extLst>
            </p:cNvPr>
            <p:cNvSpPr/>
            <p:nvPr/>
          </p:nvSpPr>
          <p:spPr>
            <a:xfrm>
              <a:off x="2022387" y="3150297"/>
              <a:ext cx="26854" cy="29593"/>
            </a:xfrm>
            <a:custGeom>
              <a:avLst/>
              <a:gdLst/>
              <a:ahLst/>
              <a:cxnLst/>
              <a:rect l="l" t="t" r="r" b="b"/>
              <a:pathLst>
                <a:path w="647" h="713" extrusionOk="0">
                  <a:moveTo>
                    <a:pt x="539" y="0"/>
                  </a:moveTo>
                  <a:lnTo>
                    <a:pt x="539" y="0"/>
                  </a:lnTo>
                  <a:cubicBezTo>
                    <a:pt x="595" y="214"/>
                    <a:pt x="516" y="460"/>
                    <a:pt x="358" y="558"/>
                  </a:cubicBezTo>
                  <a:cubicBezTo>
                    <a:pt x="316" y="584"/>
                    <a:pt x="272" y="596"/>
                    <a:pt x="229" y="596"/>
                  </a:cubicBezTo>
                  <a:cubicBezTo>
                    <a:pt x="141" y="596"/>
                    <a:pt x="58" y="543"/>
                    <a:pt x="3" y="450"/>
                  </a:cubicBezTo>
                  <a:lnTo>
                    <a:pt x="0" y="447"/>
                  </a:lnTo>
                  <a:lnTo>
                    <a:pt x="0" y="447"/>
                  </a:lnTo>
                  <a:cubicBezTo>
                    <a:pt x="3" y="452"/>
                    <a:pt x="3" y="457"/>
                    <a:pt x="5" y="460"/>
                  </a:cubicBezTo>
                  <a:cubicBezTo>
                    <a:pt x="15" y="495"/>
                    <a:pt x="28" y="525"/>
                    <a:pt x="43" y="554"/>
                  </a:cubicBezTo>
                  <a:cubicBezTo>
                    <a:pt x="99" y="655"/>
                    <a:pt x="186" y="713"/>
                    <a:pt x="278" y="713"/>
                  </a:cubicBezTo>
                  <a:cubicBezTo>
                    <a:pt x="320" y="713"/>
                    <a:pt x="364" y="701"/>
                    <a:pt x="407" y="674"/>
                  </a:cubicBezTo>
                  <a:cubicBezTo>
                    <a:pt x="566" y="575"/>
                    <a:pt x="647" y="321"/>
                    <a:pt x="585" y="105"/>
                  </a:cubicBezTo>
                  <a:cubicBezTo>
                    <a:pt x="574" y="65"/>
                    <a:pt x="558" y="30"/>
                    <a:pt x="53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898;p47">
              <a:extLst>
                <a:ext uri="{FF2B5EF4-FFF2-40B4-BE49-F238E27FC236}">
                  <a16:creationId xmlns:a16="http://schemas.microsoft.com/office/drawing/2014/main" id="{41819F01-1DE0-C87C-1F6E-3EDF93B129B0}"/>
                </a:ext>
              </a:extLst>
            </p:cNvPr>
            <p:cNvSpPr/>
            <p:nvPr/>
          </p:nvSpPr>
          <p:spPr>
            <a:xfrm>
              <a:off x="2025915" y="3214879"/>
              <a:ext cx="20586" cy="29261"/>
            </a:xfrm>
            <a:custGeom>
              <a:avLst/>
              <a:gdLst/>
              <a:ahLst/>
              <a:cxnLst/>
              <a:rect l="l" t="t" r="r" b="b"/>
              <a:pathLst>
                <a:path w="496" h="705" extrusionOk="0">
                  <a:moveTo>
                    <a:pt x="365" y="1"/>
                  </a:moveTo>
                  <a:lnTo>
                    <a:pt x="365" y="1"/>
                  </a:lnTo>
                  <a:cubicBezTo>
                    <a:pt x="438" y="202"/>
                    <a:pt x="378" y="446"/>
                    <a:pt x="223" y="548"/>
                  </a:cubicBezTo>
                  <a:cubicBezTo>
                    <a:pt x="178" y="579"/>
                    <a:pt x="130" y="592"/>
                    <a:pt x="83" y="592"/>
                  </a:cubicBezTo>
                  <a:cubicBezTo>
                    <a:pt x="55" y="592"/>
                    <a:pt x="27" y="587"/>
                    <a:pt x="0" y="578"/>
                  </a:cubicBezTo>
                  <a:lnTo>
                    <a:pt x="0" y="578"/>
                  </a:lnTo>
                  <a:cubicBezTo>
                    <a:pt x="7" y="611"/>
                    <a:pt x="14" y="643"/>
                    <a:pt x="23" y="677"/>
                  </a:cubicBezTo>
                  <a:cubicBezTo>
                    <a:pt x="59" y="695"/>
                    <a:pt x="98" y="705"/>
                    <a:pt x="137" y="705"/>
                  </a:cubicBezTo>
                  <a:cubicBezTo>
                    <a:pt x="186" y="705"/>
                    <a:pt x="235" y="690"/>
                    <a:pt x="282" y="659"/>
                  </a:cubicBezTo>
                  <a:cubicBezTo>
                    <a:pt x="435" y="557"/>
                    <a:pt x="496" y="317"/>
                    <a:pt x="424" y="116"/>
                  </a:cubicBezTo>
                  <a:cubicBezTo>
                    <a:pt x="407" y="88"/>
                    <a:pt x="389" y="61"/>
                    <a:pt x="375" y="28"/>
                  </a:cubicBezTo>
                  <a:cubicBezTo>
                    <a:pt x="374" y="24"/>
                    <a:pt x="374" y="18"/>
                    <a:pt x="372" y="15"/>
                  </a:cubicBezTo>
                  <a:lnTo>
                    <a:pt x="372" y="15"/>
                  </a:lnTo>
                  <a:lnTo>
                    <a:pt x="374" y="16"/>
                  </a:lnTo>
                  <a:cubicBezTo>
                    <a:pt x="371" y="11"/>
                    <a:pt x="368" y="6"/>
                    <a:pt x="36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899;p47">
              <a:extLst>
                <a:ext uri="{FF2B5EF4-FFF2-40B4-BE49-F238E27FC236}">
                  <a16:creationId xmlns:a16="http://schemas.microsoft.com/office/drawing/2014/main" id="{9F630982-CEA6-626E-2EAC-BDFAB58EF643}"/>
                </a:ext>
              </a:extLst>
            </p:cNvPr>
            <p:cNvSpPr/>
            <p:nvPr/>
          </p:nvSpPr>
          <p:spPr>
            <a:xfrm>
              <a:off x="2041397" y="3195994"/>
              <a:ext cx="27227" cy="29386"/>
            </a:xfrm>
            <a:custGeom>
              <a:avLst/>
              <a:gdLst/>
              <a:ahLst/>
              <a:cxnLst/>
              <a:rect l="l" t="t" r="r" b="b"/>
              <a:pathLst>
                <a:path w="656" h="708" extrusionOk="0">
                  <a:moveTo>
                    <a:pt x="519" y="0"/>
                  </a:moveTo>
                  <a:cubicBezTo>
                    <a:pt x="594" y="201"/>
                    <a:pt x="532" y="447"/>
                    <a:pt x="379" y="549"/>
                  </a:cubicBezTo>
                  <a:cubicBezTo>
                    <a:pt x="332" y="580"/>
                    <a:pt x="283" y="595"/>
                    <a:pt x="234" y="595"/>
                  </a:cubicBezTo>
                  <a:cubicBezTo>
                    <a:pt x="148" y="595"/>
                    <a:pt x="64" y="550"/>
                    <a:pt x="2" y="470"/>
                  </a:cubicBezTo>
                  <a:lnTo>
                    <a:pt x="1" y="467"/>
                  </a:lnTo>
                  <a:lnTo>
                    <a:pt x="1" y="467"/>
                  </a:lnTo>
                  <a:cubicBezTo>
                    <a:pt x="1" y="473"/>
                    <a:pt x="2" y="479"/>
                    <a:pt x="5" y="483"/>
                  </a:cubicBezTo>
                  <a:cubicBezTo>
                    <a:pt x="16" y="514"/>
                    <a:pt x="35" y="543"/>
                    <a:pt x="52" y="571"/>
                  </a:cubicBezTo>
                  <a:cubicBezTo>
                    <a:pt x="114" y="658"/>
                    <a:pt x="200" y="707"/>
                    <a:pt x="289" y="707"/>
                  </a:cubicBezTo>
                  <a:cubicBezTo>
                    <a:pt x="339" y="707"/>
                    <a:pt x="390" y="692"/>
                    <a:pt x="438" y="660"/>
                  </a:cubicBezTo>
                  <a:cubicBezTo>
                    <a:pt x="596" y="555"/>
                    <a:pt x="656" y="303"/>
                    <a:pt x="575" y="98"/>
                  </a:cubicBezTo>
                  <a:cubicBezTo>
                    <a:pt x="561" y="60"/>
                    <a:pt x="541" y="29"/>
                    <a:pt x="51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900;p47">
              <a:extLst>
                <a:ext uri="{FF2B5EF4-FFF2-40B4-BE49-F238E27FC236}">
                  <a16:creationId xmlns:a16="http://schemas.microsoft.com/office/drawing/2014/main" id="{11EB9CD2-8EB8-C95F-8519-EDC0D2FB818C}"/>
                </a:ext>
              </a:extLst>
            </p:cNvPr>
            <p:cNvSpPr/>
            <p:nvPr/>
          </p:nvSpPr>
          <p:spPr>
            <a:xfrm>
              <a:off x="2088463" y="3181177"/>
              <a:ext cx="18345" cy="9878"/>
            </a:xfrm>
            <a:custGeom>
              <a:avLst/>
              <a:gdLst/>
              <a:ahLst/>
              <a:cxnLst/>
              <a:rect l="l" t="t" r="r" b="b"/>
              <a:pathLst>
                <a:path w="442" h="238" extrusionOk="0">
                  <a:moveTo>
                    <a:pt x="0" y="1"/>
                  </a:moveTo>
                  <a:cubicBezTo>
                    <a:pt x="2" y="4"/>
                    <a:pt x="2" y="9"/>
                    <a:pt x="3" y="14"/>
                  </a:cubicBezTo>
                  <a:cubicBezTo>
                    <a:pt x="60" y="156"/>
                    <a:pt x="172" y="238"/>
                    <a:pt x="288" y="238"/>
                  </a:cubicBezTo>
                  <a:cubicBezTo>
                    <a:pt x="339" y="238"/>
                    <a:pt x="390" y="222"/>
                    <a:pt x="437" y="190"/>
                  </a:cubicBezTo>
                  <a:lnTo>
                    <a:pt x="442" y="185"/>
                  </a:lnTo>
                  <a:cubicBezTo>
                    <a:pt x="413" y="153"/>
                    <a:pt x="384" y="123"/>
                    <a:pt x="354" y="90"/>
                  </a:cubicBezTo>
                  <a:cubicBezTo>
                    <a:pt x="312" y="113"/>
                    <a:pt x="269" y="124"/>
                    <a:pt x="226" y="124"/>
                  </a:cubicBezTo>
                  <a:cubicBezTo>
                    <a:pt x="141" y="124"/>
                    <a:pt x="60" y="8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901;p47">
              <a:extLst>
                <a:ext uri="{FF2B5EF4-FFF2-40B4-BE49-F238E27FC236}">
                  <a16:creationId xmlns:a16="http://schemas.microsoft.com/office/drawing/2014/main" id="{8A3BD610-A13E-FACF-6BD2-40D4DCA5139A}"/>
                </a:ext>
              </a:extLst>
            </p:cNvPr>
            <p:cNvSpPr/>
            <p:nvPr/>
          </p:nvSpPr>
          <p:spPr>
            <a:xfrm>
              <a:off x="2064266" y="3202760"/>
              <a:ext cx="109241" cy="346110"/>
            </a:xfrm>
            <a:custGeom>
              <a:avLst/>
              <a:gdLst/>
              <a:ahLst/>
              <a:cxnLst/>
              <a:rect l="l" t="t" r="r" b="b"/>
              <a:pathLst>
                <a:path w="2632" h="8339" extrusionOk="0">
                  <a:moveTo>
                    <a:pt x="0" y="1"/>
                  </a:moveTo>
                  <a:cubicBezTo>
                    <a:pt x="615" y="2915"/>
                    <a:pt x="1631" y="8338"/>
                    <a:pt x="1631" y="8338"/>
                  </a:cubicBezTo>
                  <a:lnTo>
                    <a:pt x="2631" y="6503"/>
                  </a:lnTo>
                  <a:cubicBezTo>
                    <a:pt x="2569" y="6098"/>
                    <a:pt x="2490" y="5680"/>
                    <a:pt x="2387" y="5252"/>
                  </a:cubicBezTo>
                  <a:cubicBezTo>
                    <a:pt x="1664" y="2303"/>
                    <a:pt x="869" y="12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902;p47">
              <a:extLst>
                <a:ext uri="{FF2B5EF4-FFF2-40B4-BE49-F238E27FC236}">
                  <a16:creationId xmlns:a16="http://schemas.microsoft.com/office/drawing/2014/main" id="{DFE5D1EF-6B1F-5F9B-F912-B217E437F46D}"/>
                </a:ext>
              </a:extLst>
            </p:cNvPr>
            <p:cNvSpPr/>
            <p:nvPr/>
          </p:nvSpPr>
          <p:spPr>
            <a:xfrm>
              <a:off x="1894635" y="2830667"/>
              <a:ext cx="187603" cy="163862"/>
            </a:xfrm>
            <a:custGeom>
              <a:avLst/>
              <a:gdLst/>
              <a:ahLst/>
              <a:cxnLst/>
              <a:rect l="l" t="t" r="r" b="b"/>
              <a:pathLst>
                <a:path w="4520" h="3948" extrusionOk="0">
                  <a:moveTo>
                    <a:pt x="2600" y="1"/>
                  </a:moveTo>
                  <a:lnTo>
                    <a:pt x="783" y="581"/>
                  </a:lnTo>
                  <a:cubicBezTo>
                    <a:pt x="783" y="581"/>
                    <a:pt x="0" y="656"/>
                    <a:pt x="566" y="2396"/>
                  </a:cubicBezTo>
                  <a:cubicBezTo>
                    <a:pt x="1028" y="3817"/>
                    <a:pt x="2976" y="3947"/>
                    <a:pt x="3675" y="3947"/>
                  </a:cubicBezTo>
                  <a:cubicBezTo>
                    <a:pt x="3832" y="3947"/>
                    <a:pt x="3926" y="3941"/>
                    <a:pt x="3926" y="3941"/>
                  </a:cubicBezTo>
                  <a:lnTo>
                    <a:pt x="3715" y="3310"/>
                  </a:lnTo>
                  <a:lnTo>
                    <a:pt x="4520" y="3126"/>
                  </a:lnTo>
                  <a:cubicBezTo>
                    <a:pt x="4520" y="3126"/>
                    <a:pt x="3742" y="2390"/>
                    <a:pt x="2992" y="1275"/>
                  </a:cubicBezTo>
                  <a:cubicBezTo>
                    <a:pt x="2795" y="982"/>
                    <a:pt x="2795" y="301"/>
                    <a:pt x="260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903;p47">
              <a:extLst>
                <a:ext uri="{FF2B5EF4-FFF2-40B4-BE49-F238E27FC236}">
                  <a16:creationId xmlns:a16="http://schemas.microsoft.com/office/drawing/2014/main" id="{417AC3F1-7CEB-3DB2-678F-FDC199225B49}"/>
                </a:ext>
              </a:extLst>
            </p:cNvPr>
            <p:cNvSpPr/>
            <p:nvPr/>
          </p:nvSpPr>
          <p:spPr>
            <a:xfrm>
              <a:off x="1867781" y="2873666"/>
              <a:ext cx="248573" cy="254716"/>
            </a:xfrm>
            <a:custGeom>
              <a:avLst/>
              <a:gdLst/>
              <a:ahLst/>
              <a:cxnLst/>
              <a:rect l="l" t="t" r="r" b="b"/>
              <a:pathLst>
                <a:path w="5989" h="6137" extrusionOk="0">
                  <a:moveTo>
                    <a:pt x="1498" y="1"/>
                  </a:moveTo>
                  <a:lnTo>
                    <a:pt x="75" y="1004"/>
                  </a:lnTo>
                  <a:cubicBezTo>
                    <a:pt x="75" y="1004"/>
                    <a:pt x="1" y="2870"/>
                    <a:pt x="1206" y="4460"/>
                  </a:cubicBezTo>
                  <a:cubicBezTo>
                    <a:pt x="2410" y="6050"/>
                    <a:pt x="3916" y="6136"/>
                    <a:pt x="3916" y="6136"/>
                  </a:cubicBezTo>
                  <a:cubicBezTo>
                    <a:pt x="3477" y="5764"/>
                    <a:pt x="3692" y="5448"/>
                    <a:pt x="3692" y="5448"/>
                  </a:cubicBezTo>
                  <a:lnTo>
                    <a:pt x="3692" y="5448"/>
                  </a:lnTo>
                  <a:cubicBezTo>
                    <a:pt x="4438" y="5847"/>
                    <a:pt x="5137" y="5881"/>
                    <a:pt x="5352" y="5881"/>
                  </a:cubicBezTo>
                  <a:cubicBezTo>
                    <a:pt x="5396" y="5881"/>
                    <a:pt x="5419" y="5879"/>
                    <a:pt x="5419" y="5879"/>
                  </a:cubicBezTo>
                  <a:cubicBezTo>
                    <a:pt x="4994" y="5728"/>
                    <a:pt x="4971" y="5198"/>
                    <a:pt x="4971" y="5198"/>
                  </a:cubicBezTo>
                  <a:lnTo>
                    <a:pt x="4971" y="5198"/>
                  </a:lnTo>
                  <a:cubicBezTo>
                    <a:pt x="5033" y="5209"/>
                    <a:pt x="5099" y="5214"/>
                    <a:pt x="5166" y="5214"/>
                  </a:cubicBezTo>
                  <a:cubicBezTo>
                    <a:pt x="5557" y="5214"/>
                    <a:pt x="5989" y="5049"/>
                    <a:pt x="5989" y="5049"/>
                  </a:cubicBezTo>
                  <a:cubicBezTo>
                    <a:pt x="5113" y="4620"/>
                    <a:pt x="4425" y="2260"/>
                    <a:pt x="4425" y="2260"/>
                  </a:cubicBezTo>
                  <a:cubicBezTo>
                    <a:pt x="4006" y="2370"/>
                    <a:pt x="3681" y="2441"/>
                    <a:pt x="3409" y="2441"/>
                  </a:cubicBezTo>
                  <a:cubicBezTo>
                    <a:pt x="2636" y="2441"/>
                    <a:pt x="2301" y="1866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904;p47">
              <a:extLst>
                <a:ext uri="{FF2B5EF4-FFF2-40B4-BE49-F238E27FC236}">
                  <a16:creationId xmlns:a16="http://schemas.microsoft.com/office/drawing/2014/main" id="{A047CCE2-1843-A0AE-9A02-1C37478474D2}"/>
                </a:ext>
              </a:extLst>
            </p:cNvPr>
            <p:cNvSpPr/>
            <p:nvPr/>
          </p:nvSpPr>
          <p:spPr>
            <a:xfrm>
              <a:off x="1867864" y="2873666"/>
              <a:ext cx="224916" cy="254758"/>
            </a:xfrm>
            <a:custGeom>
              <a:avLst/>
              <a:gdLst/>
              <a:ahLst/>
              <a:cxnLst/>
              <a:rect l="l" t="t" r="r" b="b"/>
              <a:pathLst>
                <a:path w="5419" h="6138" extrusionOk="0">
                  <a:moveTo>
                    <a:pt x="1499" y="1"/>
                  </a:moveTo>
                  <a:lnTo>
                    <a:pt x="76" y="1006"/>
                  </a:lnTo>
                  <a:cubicBezTo>
                    <a:pt x="76" y="1006"/>
                    <a:pt x="0" y="2870"/>
                    <a:pt x="1206" y="4461"/>
                  </a:cubicBezTo>
                  <a:cubicBezTo>
                    <a:pt x="2411" y="6052"/>
                    <a:pt x="3916" y="6138"/>
                    <a:pt x="3916" y="6138"/>
                  </a:cubicBezTo>
                  <a:cubicBezTo>
                    <a:pt x="3476" y="5764"/>
                    <a:pt x="3692" y="5450"/>
                    <a:pt x="3692" y="5450"/>
                  </a:cubicBezTo>
                  <a:lnTo>
                    <a:pt x="3692" y="5450"/>
                  </a:lnTo>
                  <a:cubicBezTo>
                    <a:pt x="4436" y="5848"/>
                    <a:pt x="5131" y="5882"/>
                    <a:pt x="5349" y="5882"/>
                  </a:cubicBezTo>
                  <a:cubicBezTo>
                    <a:pt x="5394" y="5882"/>
                    <a:pt x="5419" y="5881"/>
                    <a:pt x="5419" y="5881"/>
                  </a:cubicBezTo>
                  <a:cubicBezTo>
                    <a:pt x="5403" y="5875"/>
                    <a:pt x="5393" y="5866"/>
                    <a:pt x="5379" y="5859"/>
                  </a:cubicBezTo>
                  <a:cubicBezTo>
                    <a:pt x="3650" y="5428"/>
                    <a:pt x="2875" y="2903"/>
                    <a:pt x="1848" y="794"/>
                  </a:cubicBezTo>
                  <a:cubicBezTo>
                    <a:pt x="1740" y="558"/>
                    <a:pt x="1625" y="297"/>
                    <a:pt x="14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905;p47">
              <a:extLst>
                <a:ext uri="{FF2B5EF4-FFF2-40B4-BE49-F238E27FC236}">
                  <a16:creationId xmlns:a16="http://schemas.microsoft.com/office/drawing/2014/main" id="{04D244E8-AA90-5BC5-09BE-94E5565802AD}"/>
                </a:ext>
              </a:extLst>
            </p:cNvPr>
            <p:cNvSpPr/>
            <p:nvPr/>
          </p:nvSpPr>
          <p:spPr>
            <a:xfrm>
              <a:off x="2202187" y="3602826"/>
              <a:ext cx="398323" cy="918879"/>
            </a:xfrm>
            <a:custGeom>
              <a:avLst/>
              <a:gdLst/>
              <a:ahLst/>
              <a:cxnLst/>
              <a:rect l="l" t="t" r="r" b="b"/>
              <a:pathLst>
                <a:path w="9597" h="22139" extrusionOk="0">
                  <a:moveTo>
                    <a:pt x="5640" y="0"/>
                  </a:moveTo>
                  <a:cubicBezTo>
                    <a:pt x="4492" y="0"/>
                    <a:pt x="3302" y="1053"/>
                    <a:pt x="2313" y="2954"/>
                  </a:cubicBezTo>
                  <a:cubicBezTo>
                    <a:pt x="1274" y="4951"/>
                    <a:pt x="538" y="7721"/>
                    <a:pt x="269" y="10655"/>
                  </a:cubicBezTo>
                  <a:cubicBezTo>
                    <a:pt x="1" y="13588"/>
                    <a:pt x="221" y="16444"/>
                    <a:pt x="880" y="18597"/>
                  </a:cubicBezTo>
                  <a:cubicBezTo>
                    <a:pt x="1538" y="20750"/>
                    <a:pt x="2584" y="22020"/>
                    <a:pt x="3786" y="22131"/>
                  </a:cubicBezTo>
                  <a:cubicBezTo>
                    <a:pt x="3843" y="22136"/>
                    <a:pt x="3900" y="22138"/>
                    <a:pt x="3957" y="22138"/>
                  </a:cubicBezTo>
                  <a:cubicBezTo>
                    <a:pt x="5105" y="22138"/>
                    <a:pt x="6294" y="21086"/>
                    <a:pt x="7285" y="19185"/>
                  </a:cubicBezTo>
                  <a:cubicBezTo>
                    <a:pt x="8324" y="17187"/>
                    <a:pt x="9059" y="14418"/>
                    <a:pt x="9328" y="11484"/>
                  </a:cubicBezTo>
                  <a:cubicBezTo>
                    <a:pt x="9597" y="8551"/>
                    <a:pt x="9377" y="5693"/>
                    <a:pt x="8717" y="3542"/>
                  </a:cubicBezTo>
                  <a:cubicBezTo>
                    <a:pt x="8059" y="1389"/>
                    <a:pt x="7013" y="117"/>
                    <a:pt x="5812" y="8"/>
                  </a:cubicBezTo>
                  <a:cubicBezTo>
                    <a:pt x="5755" y="3"/>
                    <a:pt x="5698" y="0"/>
                    <a:pt x="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906;p47">
              <a:extLst>
                <a:ext uri="{FF2B5EF4-FFF2-40B4-BE49-F238E27FC236}">
                  <a16:creationId xmlns:a16="http://schemas.microsoft.com/office/drawing/2014/main" id="{578EDB2F-65A2-3F37-8956-AE1CB7297C53}"/>
                </a:ext>
              </a:extLst>
            </p:cNvPr>
            <p:cNvSpPr/>
            <p:nvPr/>
          </p:nvSpPr>
          <p:spPr>
            <a:xfrm>
              <a:off x="2350235" y="3602660"/>
              <a:ext cx="129952" cy="46154"/>
            </a:xfrm>
            <a:custGeom>
              <a:avLst/>
              <a:gdLst/>
              <a:ahLst/>
              <a:cxnLst/>
              <a:rect l="l" t="t" r="r" b="b"/>
              <a:pathLst>
                <a:path w="3131" h="1112" extrusionOk="0">
                  <a:moveTo>
                    <a:pt x="2077" y="1"/>
                  </a:moveTo>
                  <a:cubicBezTo>
                    <a:pt x="2034" y="1"/>
                    <a:pt x="1991" y="2"/>
                    <a:pt x="1947" y="5"/>
                  </a:cubicBezTo>
                  <a:cubicBezTo>
                    <a:pt x="1275" y="51"/>
                    <a:pt x="615" y="445"/>
                    <a:pt x="0" y="1112"/>
                  </a:cubicBezTo>
                  <a:cubicBezTo>
                    <a:pt x="943" y="675"/>
                    <a:pt x="2002" y="394"/>
                    <a:pt x="3130" y="314"/>
                  </a:cubicBezTo>
                  <a:cubicBezTo>
                    <a:pt x="2800" y="111"/>
                    <a:pt x="2448" y="1"/>
                    <a:pt x="207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907;p47">
              <a:extLst>
                <a:ext uri="{FF2B5EF4-FFF2-40B4-BE49-F238E27FC236}">
                  <a16:creationId xmlns:a16="http://schemas.microsoft.com/office/drawing/2014/main" id="{E175CF40-1266-5867-7BA4-45C5A4BFD30F}"/>
                </a:ext>
              </a:extLst>
            </p:cNvPr>
            <p:cNvSpPr/>
            <p:nvPr/>
          </p:nvSpPr>
          <p:spPr>
            <a:xfrm>
              <a:off x="2195048" y="4007292"/>
              <a:ext cx="385540" cy="514288"/>
            </a:xfrm>
            <a:custGeom>
              <a:avLst/>
              <a:gdLst/>
              <a:ahLst/>
              <a:cxnLst/>
              <a:rect l="l" t="t" r="r" b="b"/>
              <a:pathLst>
                <a:path w="9289" h="12391" extrusionOk="0">
                  <a:moveTo>
                    <a:pt x="542" y="0"/>
                  </a:moveTo>
                  <a:cubicBezTo>
                    <a:pt x="475" y="536"/>
                    <a:pt x="421" y="1081"/>
                    <a:pt x="387" y="1635"/>
                  </a:cubicBezTo>
                  <a:cubicBezTo>
                    <a:pt x="0" y="7638"/>
                    <a:pt x="1667" y="12390"/>
                    <a:pt x="4127" y="12390"/>
                  </a:cubicBezTo>
                  <a:cubicBezTo>
                    <a:pt x="4171" y="12390"/>
                    <a:pt x="4215" y="12389"/>
                    <a:pt x="4260" y="12386"/>
                  </a:cubicBezTo>
                  <a:cubicBezTo>
                    <a:pt x="6445" y="12236"/>
                    <a:pt x="8510" y="8421"/>
                    <a:pt x="9289" y="3450"/>
                  </a:cubicBezTo>
                  <a:lnTo>
                    <a:pt x="9289" y="3450"/>
                  </a:lnTo>
                  <a:cubicBezTo>
                    <a:pt x="8727" y="3557"/>
                    <a:pt x="8145" y="3613"/>
                    <a:pt x="7544" y="3613"/>
                  </a:cubicBezTo>
                  <a:cubicBezTo>
                    <a:pt x="4481" y="3607"/>
                    <a:pt x="1830" y="2138"/>
                    <a:pt x="54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908;p47">
              <a:extLst>
                <a:ext uri="{FF2B5EF4-FFF2-40B4-BE49-F238E27FC236}">
                  <a16:creationId xmlns:a16="http://schemas.microsoft.com/office/drawing/2014/main" id="{EFFD3A19-2568-A09A-F53B-37D22B9FB03C}"/>
                </a:ext>
              </a:extLst>
            </p:cNvPr>
            <p:cNvSpPr/>
            <p:nvPr/>
          </p:nvSpPr>
          <p:spPr>
            <a:xfrm>
              <a:off x="2196459" y="3611874"/>
              <a:ext cx="379729" cy="902609"/>
            </a:xfrm>
            <a:custGeom>
              <a:avLst/>
              <a:gdLst/>
              <a:ahLst/>
              <a:cxnLst/>
              <a:rect l="l" t="t" r="r" b="b"/>
              <a:pathLst>
                <a:path w="9149" h="21747" extrusionOk="0">
                  <a:moveTo>
                    <a:pt x="5311" y="0"/>
                  </a:moveTo>
                  <a:cubicBezTo>
                    <a:pt x="5273" y="0"/>
                    <a:pt x="5234" y="2"/>
                    <a:pt x="5195" y="4"/>
                  </a:cubicBezTo>
                  <a:cubicBezTo>
                    <a:pt x="2855" y="164"/>
                    <a:pt x="682" y="5160"/>
                    <a:pt x="339" y="11164"/>
                  </a:cubicBezTo>
                  <a:cubicBezTo>
                    <a:pt x="1" y="17067"/>
                    <a:pt x="1563" y="21747"/>
                    <a:pt x="3839" y="21747"/>
                  </a:cubicBezTo>
                  <a:cubicBezTo>
                    <a:pt x="3877" y="21747"/>
                    <a:pt x="3915" y="21746"/>
                    <a:pt x="3954" y="21743"/>
                  </a:cubicBezTo>
                  <a:cubicBezTo>
                    <a:pt x="6293" y="21583"/>
                    <a:pt x="8469" y="16587"/>
                    <a:pt x="8811" y="10583"/>
                  </a:cubicBezTo>
                  <a:cubicBezTo>
                    <a:pt x="9149" y="4680"/>
                    <a:pt x="7588" y="0"/>
                    <a:pt x="5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909;p47">
              <a:extLst>
                <a:ext uri="{FF2B5EF4-FFF2-40B4-BE49-F238E27FC236}">
                  <a16:creationId xmlns:a16="http://schemas.microsoft.com/office/drawing/2014/main" id="{E2BEB120-C872-96C3-B232-22E148C34D59}"/>
                </a:ext>
              </a:extLst>
            </p:cNvPr>
            <p:cNvSpPr/>
            <p:nvPr/>
          </p:nvSpPr>
          <p:spPr>
            <a:xfrm>
              <a:off x="2223728" y="3654251"/>
              <a:ext cx="333866" cy="820720"/>
            </a:xfrm>
            <a:custGeom>
              <a:avLst/>
              <a:gdLst/>
              <a:ahLst/>
              <a:cxnLst/>
              <a:rect l="l" t="t" r="r" b="b"/>
              <a:pathLst>
                <a:path w="8044" h="19774" extrusionOk="0">
                  <a:moveTo>
                    <a:pt x="4688" y="0"/>
                  </a:moveTo>
                  <a:cubicBezTo>
                    <a:pt x="3713" y="0"/>
                    <a:pt x="2708" y="958"/>
                    <a:pt x="1879" y="2685"/>
                  </a:cubicBezTo>
                  <a:cubicBezTo>
                    <a:pt x="1016" y="4483"/>
                    <a:pt x="416" y="6964"/>
                    <a:pt x="207" y="9585"/>
                  </a:cubicBezTo>
                  <a:cubicBezTo>
                    <a:pt x="1" y="12206"/>
                    <a:pt x="203" y="14751"/>
                    <a:pt x="771" y="16661"/>
                  </a:cubicBezTo>
                  <a:cubicBezTo>
                    <a:pt x="1340" y="18572"/>
                    <a:pt x="2228" y="19690"/>
                    <a:pt x="3239" y="19769"/>
                  </a:cubicBezTo>
                  <a:cubicBezTo>
                    <a:pt x="3279" y="19772"/>
                    <a:pt x="3318" y="19774"/>
                    <a:pt x="3357" y="19774"/>
                  </a:cubicBezTo>
                  <a:cubicBezTo>
                    <a:pt x="4331" y="19774"/>
                    <a:pt x="5336" y="18816"/>
                    <a:pt x="6165" y="17089"/>
                  </a:cubicBezTo>
                  <a:cubicBezTo>
                    <a:pt x="7027" y="15292"/>
                    <a:pt x="7628" y="12810"/>
                    <a:pt x="7836" y="10189"/>
                  </a:cubicBezTo>
                  <a:cubicBezTo>
                    <a:pt x="8043" y="7568"/>
                    <a:pt x="7841" y="5023"/>
                    <a:pt x="7273" y="3113"/>
                  </a:cubicBezTo>
                  <a:cubicBezTo>
                    <a:pt x="6704" y="1203"/>
                    <a:pt x="5816" y="84"/>
                    <a:pt x="4806" y="5"/>
                  </a:cubicBezTo>
                  <a:cubicBezTo>
                    <a:pt x="4767" y="2"/>
                    <a:pt x="4727" y="0"/>
                    <a:pt x="4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910;p47">
              <a:extLst>
                <a:ext uri="{FF2B5EF4-FFF2-40B4-BE49-F238E27FC236}">
                  <a16:creationId xmlns:a16="http://schemas.microsoft.com/office/drawing/2014/main" id="{0AB036E9-7AC2-8346-B5B4-D3BA756F1747}"/>
                </a:ext>
              </a:extLst>
            </p:cNvPr>
            <p:cNvSpPr/>
            <p:nvPr/>
          </p:nvSpPr>
          <p:spPr>
            <a:xfrm>
              <a:off x="2300720" y="3654292"/>
              <a:ext cx="262436" cy="776683"/>
            </a:xfrm>
            <a:custGeom>
              <a:avLst/>
              <a:gdLst/>
              <a:ahLst/>
              <a:cxnLst/>
              <a:rect l="l" t="t" r="r" b="b"/>
              <a:pathLst>
                <a:path w="6323" h="18713" extrusionOk="0">
                  <a:moveTo>
                    <a:pt x="2832" y="0"/>
                  </a:moveTo>
                  <a:cubicBezTo>
                    <a:pt x="2798" y="0"/>
                    <a:pt x="2763" y="2"/>
                    <a:pt x="2728" y="4"/>
                  </a:cubicBezTo>
                  <a:cubicBezTo>
                    <a:pt x="1735" y="72"/>
                    <a:pt x="772" y="1102"/>
                    <a:pt x="1" y="2734"/>
                  </a:cubicBezTo>
                  <a:cubicBezTo>
                    <a:pt x="535" y="2091"/>
                    <a:pt x="1111" y="1713"/>
                    <a:pt x="1703" y="1672"/>
                  </a:cubicBezTo>
                  <a:cubicBezTo>
                    <a:pt x="1738" y="1670"/>
                    <a:pt x="1773" y="1669"/>
                    <a:pt x="1808" y="1669"/>
                  </a:cubicBezTo>
                  <a:cubicBezTo>
                    <a:pt x="3878" y="1669"/>
                    <a:pt x="5298" y="5923"/>
                    <a:pt x="4991" y="11293"/>
                  </a:cubicBezTo>
                  <a:cubicBezTo>
                    <a:pt x="4826" y="14201"/>
                    <a:pt x="4187" y="16848"/>
                    <a:pt x="3306" y="18712"/>
                  </a:cubicBezTo>
                  <a:cubicBezTo>
                    <a:pt x="4700" y="17038"/>
                    <a:pt x="5793" y="13571"/>
                    <a:pt x="6019" y="9626"/>
                  </a:cubicBezTo>
                  <a:cubicBezTo>
                    <a:pt x="6323" y="4255"/>
                    <a:pt x="4903" y="0"/>
                    <a:pt x="283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911;p47">
              <a:extLst>
                <a:ext uri="{FF2B5EF4-FFF2-40B4-BE49-F238E27FC236}">
                  <a16:creationId xmlns:a16="http://schemas.microsoft.com/office/drawing/2014/main" id="{754BE322-DF23-2453-0EE7-FE391C5FF308}"/>
                </a:ext>
              </a:extLst>
            </p:cNvPr>
            <p:cNvSpPr/>
            <p:nvPr/>
          </p:nvSpPr>
          <p:spPr>
            <a:xfrm>
              <a:off x="2301758" y="3929512"/>
              <a:ext cx="117418" cy="182705"/>
            </a:xfrm>
            <a:custGeom>
              <a:avLst/>
              <a:gdLst/>
              <a:ahLst/>
              <a:cxnLst/>
              <a:rect l="l" t="t" r="r" b="b"/>
              <a:pathLst>
                <a:path w="2829" h="4402" extrusionOk="0">
                  <a:moveTo>
                    <a:pt x="2397" y="0"/>
                  </a:moveTo>
                  <a:cubicBezTo>
                    <a:pt x="1184" y="653"/>
                    <a:pt x="480" y="1363"/>
                    <a:pt x="0" y="3703"/>
                  </a:cubicBezTo>
                  <a:lnTo>
                    <a:pt x="694" y="4402"/>
                  </a:lnTo>
                  <a:cubicBezTo>
                    <a:pt x="1086" y="2390"/>
                    <a:pt x="1666" y="1407"/>
                    <a:pt x="2828" y="682"/>
                  </a:cubicBezTo>
                  <a:lnTo>
                    <a:pt x="239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912;p47">
              <a:extLst>
                <a:ext uri="{FF2B5EF4-FFF2-40B4-BE49-F238E27FC236}">
                  <a16:creationId xmlns:a16="http://schemas.microsoft.com/office/drawing/2014/main" id="{8A77233F-38BE-0111-2977-A027C45FEADA}"/>
                </a:ext>
              </a:extLst>
            </p:cNvPr>
            <p:cNvSpPr/>
            <p:nvPr/>
          </p:nvSpPr>
          <p:spPr>
            <a:xfrm>
              <a:off x="2356503" y="3987246"/>
              <a:ext cx="117335" cy="182664"/>
            </a:xfrm>
            <a:custGeom>
              <a:avLst/>
              <a:gdLst/>
              <a:ahLst/>
              <a:cxnLst/>
              <a:rect l="l" t="t" r="r" b="b"/>
              <a:pathLst>
                <a:path w="2827" h="4401" extrusionOk="0">
                  <a:moveTo>
                    <a:pt x="2396" y="0"/>
                  </a:moveTo>
                  <a:cubicBezTo>
                    <a:pt x="1183" y="653"/>
                    <a:pt x="479" y="1361"/>
                    <a:pt x="0" y="3702"/>
                  </a:cubicBezTo>
                  <a:lnTo>
                    <a:pt x="693" y="4400"/>
                  </a:lnTo>
                  <a:cubicBezTo>
                    <a:pt x="1087" y="2389"/>
                    <a:pt x="1664" y="1404"/>
                    <a:pt x="2827" y="682"/>
                  </a:cubicBezTo>
                  <a:lnTo>
                    <a:pt x="2396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913;p47">
              <a:extLst>
                <a:ext uri="{FF2B5EF4-FFF2-40B4-BE49-F238E27FC236}">
                  <a16:creationId xmlns:a16="http://schemas.microsoft.com/office/drawing/2014/main" id="{CBE9028B-A102-02A0-958A-2CBBD5E59301}"/>
                </a:ext>
              </a:extLst>
            </p:cNvPr>
            <p:cNvSpPr/>
            <p:nvPr/>
          </p:nvSpPr>
          <p:spPr>
            <a:xfrm>
              <a:off x="1849727" y="3529487"/>
              <a:ext cx="327599" cy="142238"/>
            </a:xfrm>
            <a:custGeom>
              <a:avLst/>
              <a:gdLst/>
              <a:ahLst/>
              <a:cxnLst/>
              <a:rect l="l" t="t" r="r" b="b"/>
              <a:pathLst>
                <a:path w="7893" h="3427" extrusionOk="0">
                  <a:moveTo>
                    <a:pt x="7434" y="1"/>
                  </a:moveTo>
                  <a:lnTo>
                    <a:pt x="5" y="1876"/>
                  </a:lnTo>
                  <a:lnTo>
                    <a:pt x="0" y="3426"/>
                  </a:lnTo>
                  <a:lnTo>
                    <a:pt x="7892" y="1551"/>
                  </a:lnTo>
                  <a:lnTo>
                    <a:pt x="74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914;p47">
              <a:extLst>
                <a:ext uri="{FF2B5EF4-FFF2-40B4-BE49-F238E27FC236}">
                  <a16:creationId xmlns:a16="http://schemas.microsoft.com/office/drawing/2014/main" id="{D1D6EEF8-E036-1A77-A197-9D530D663069}"/>
                </a:ext>
              </a:extLst>
            </p:cNvPr>
            <p:cNvSpPr/>
            <p:nvPr/>
          </p:nvSpPr>
          <p:spPr>
            <a:xfrm>
              <a:off x="1791080" y="3802424"/>
              <a:ext cx="182248" cy="702887"/>
            </a:xfrm>
            <a:custGeom>
              <a:avLst/>
              <a:gdLst/>
              <a:ahLst/>
              <a:cxnLst/>
              <a:rect l="l" t="t" r="r" b="b"/>
              <a:pathLst>
                <a:path w="4391" h="16935" extrusionOk="0">
                  <a:moveTo>
                    <a:pt x="1172" y="0"/>
                  </a:moveTo>
                  <a:cubicBezTo>
                    <a:pt x="1172" y="0"/>
                    <a:pt x="163" y="6501"/>
                    <a:pt x="302" y="7912"/>
                  </a:cubicBezTo>
                  <a:cubicBezTo>
                    <a:pt x="442" y="9325"/>
                    <a:pt x="1" y="16935"/>
                    <a:pt x="1" y="16935"/>
                  </a:cubicBezTo>
                  <a:lnTo>
                    <a:pt x="284" y="16935"/>
                  </a:lnTo>
                  <a:cubicBezTo>
                    <a:pt x="1001" y="13610"/>
                    <a:pt x="3049" y="8421"/>
                    <a:pt x="3287" y="7564"/>
                  </a:cubicBezTo>
                  <a:cubicBezTo>
                    <a:pt x="3526" y="6708"/>
                    <a:pt x="4391" y="762"/>
                    <a:pt x="4391" y="762"/>
                  </a:cubicBezTo>
                  <a:lnTo>
                    <a:pt x="1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915;p47">
              <a:extLst>
                <a:ext uri="{FF2B5EF4-FFF2-40B4-BE49-F238E27FC236}">
                  <a16:creationId xmlns:a16="http://schemas.microsoft.com/office/drawing/2014/main" id="{ECE20305-035D-DD43-766F-737FD2C3D2A9}"/>
                </a:ext>
              </a:extLst>
            </p:cNvPr>
            <p:cNvSpPr/>
            <p:nvPr/>
          </p:nvSpPr>
          <p:spPr>
            <a:xfrm>
              <a:off x="1790955" y="3802424"/>
              <a:ext cx="182248" cy="702887"/>
            </a:xfrm>
            <a:custGeom>
              <a:avLst/>
              <a:gdLst/>
              <a:ahLst/>
              <a:cxnLst/>
              <a:rect l="l" t="t" r="r" b="b"/>
              <a:pathLst>
                <a:path w="4391" h="16935" extrusionOk="0">
                  <a:moveTo>
                    <a:pt x="1172" y="0"/>
                  </a:moveTo>
                  <a:cubicBezTo>
                    <a:pt x="1172" y="0"/>
                    <a:pt x="165" y="6501"/>
                    <a:pt x="303" y="7912"/>
                  </a:cubicBezTo>
                  <a:cubicBezTo>
                    <a:pt x="443" y="9325"/>
                    <a:pt x="1" y="16935"/>
                    <a:pt x="1" y="16935"/>
                  </a:cubicBezTo>
                  <a:lnTo>
                    <a:pt x="119" y="16935"/>
                  </a:lnTo>
                  <a:lnTo>
                    <a:pt x="1217" y="9678"/>
                  </a:lnTo>
                  <a:lnTo>
                    <a:pt x="2875" y="8770"/>
                  </a:lnTo>
                  <a:cubicBezTo>
                    <a:pt x="3083" y="8190"/>
                    <a:pt x="3234" y="7761"/>
                    <a:pt x="3289" y="7566"/>
                  </a:cubicBezTo>
                  <a:cubicBezTo>
                    <a:pt x="3527" y="6709"/>
                    <a:pt x="4391" y="763"/>
                    <a:pt x="4391" y="763"/>
                  </a:cubicBezTo>
                  <a:lnTo>
                    <a:pt x="117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916;p47">
              <a:extLst>
                <a:ext uri="{FF2B5EF4-FFF2-40B4-BE49-F238E27FC236}">
                  <a16:creationId xmlns:a16="http://schemas.microsoft.com/office/drawing/2014/main" id="{930F2B3F-D31B-0319-63F8-0B54A9323829}"/>
                </a:ext>
              </a:extLst>
            </p:cNvPr>
            <p:cNvSpPr/>
            <p:nvPr/>
          </p:nvSpPr>
          <p:spPr>
            <a:xfrm>
              <a:off x="2058414" y="3735061"/>
              <a:ext cx="240397" cy="755848"/>
            </a:xfrm>
            <a:custGeom>
              <a:avLst/>
              <a:gdLst/>
              <a:ahLst/>
              <a:cxnLst/>
              <a:rect l="l" t="t" r="r" b="b"/>
              <a:pathLst>
                <a:path w="5792" h="18211" extrusionOk="0">
                  <a:moveTo>
                    <a:pt x="3506" y="1"/>
                  </a:moveTo>
                  <a:lnTo>
                    <a:pt x="0" y="1205"/>
                  </a:lnTo>
                  <a:cubicBezTo>
                    <a:pt x="0" y="1205"/>
                    <a:pt x="2192" y="8072"/>
                    <a:pt x="2660" y="9399"/>
                  </a:cubicBezTo>
                  <a:cubicBezTo>
                    <a:pt x="3131" y="10728"/>
                    <a:pt x="4508" y="18210"/>
                    <a:pt x="4508" y="18210"/>
                  </a:cubicBezTo>
                  <a:lnTo>
                    <a:pt x="4784" y="18134"/>
                  </a:lnTo>
                  <a:cubicBezTo>
                    <a:pt x="4688" y="14723"/>
                    <a:pt x="5738" y="8460"/>
                    <a:pt x="5764" y="7567"/>
                  </a:cubicBezTo>
                  <a:cubicBezTo>
                    <a:pt x="5791" y="6674"/>
                    <a:pt x="3506" y="1"/>
                    <a:pt x="3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917;p47">
              <a:extLst>
                <a:ext uri="{FF2B5EF4-FFF2-40B4-BE49-F238E27FC236}">
                  <a16:creationId xmlns:a16="http://schemas.microsoft.com/office/drawing/2014/main" id="{E88E8839-CD72-331F-8D5A-637274B05A4B}"/>
                </a:ext>
              </a:extLst>
            </p:cNvPr>
            <p:cNvSpPr/>
            <p:nvPr/>
          </p:nvSpPr>
          <p:spPr>
            <a:xfrm>
              <a:off x="2058414" y="3735186"/>
              <a:ext cx="233715" cy="755765"/>
            </a:xfrm>
            <a:custGeom>
              <a:avLst/>
              <a:gdLst/>
              <a:ahLst/>
              <a:cxnLst/>
              <a:rect l="l" t="t" r="r" b="b"/>
              <a:pathLst>
                <a:path w="5631" h="18209" extrusionOk="0">
                  <a:moveTo>
                    <a:pt x="3508" y="1"/>
                  </a:moveTo>
                  <a:lnTo>
                    <a:pt x="0" y="1203"/>
                  </a:lnTo>
                  <a:cubicBezTo>
                    <a:pt x="0" y="1203"/>
                    <a:pt x="2192" y="8071"/>
                    <a:pt x="2660" y="9399"/>
                  </a:cubicBezTo>
                  <a:cubicBezTo>
                    <a:pt x="3131" y="10728"/>
                    <a:pt x="4508" y="18209"/>
                    <a:pt x="4508" y="18209"/>
                  </a:cubicBezTo>
                  <a:lnTo>
                    <a:pt x="4663" y="18166"/>
                  </a:lnTo>
                  <a:lnTo>
                    <a:pt x="3699" y="7976"/>
                  </a:lnTo>
                  <a:lnTo>
                    <a:pt x="5630" y="6779"/>
                  </a:lnTo>
                  <a:cubicBezTo>
                    <a:pt x="5139" y="4761"/>
                    <a:pt x="3508" y="1"/>
                    <a:pt x="350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918;p47">
              <a:extLst>
                <a:ext uri="{FF2B5EF4-FFF2-40B4-BE49-F238E27FC236}">
                  <a16:creationId xmlns:a16="http://schemas.microsoft.com/office/drawing/2014/main" id="{DFBD4FAF-70B7-86DB-8035-21BD637F7F15}"/>
                </a:ext>
              </a:extLst>
            </p:cNvPr>
            <p:cNvSpPr/>
            <p:nvPr/>
          </p:nvSpPr>
          <p:spPr>
            <a:xfrm>
              <a:off x="1791205" y="3827825"/>
              <a:ext cx="503290" cy="344325"/>
            </a:xfrm>
            <a:custGeom>
              <a:avLst/>
              <a:gdLst/>
              <a:ahLst/>
              <a:cxnLst/>
              <a:rect l="l" t="t" r="r" b="b"/>
              <a:pathLst>
                <a:path w="12126" h="8296" extrusionOk="0">
                  <a:moveTo>
                    <a:pt x="11103" y="0"/>
                  </a:moveTo>
                  <a:lnTo>
                    <a:pt x="330" y="3683"/>
                  </a:lnTo>
                  <a:lnTo>
                    <a:pt x="1" y="8296"/>
                  </a:lnTo>
                  <a:lnTo>
                    <a:pt x="12126" y="3367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919;p47">
              <a:extLst>
                <a:ext uri="{FF2B5EF4-FFF2-40B4-BE49-F238E27FC236}">
                  <a16:creationId xmlns:a16="http://schemas.microsoft.com/office/drawing/2014/main" id="{C00D2C45-CF7F-C47C-BA2A-1CFE07861A23}"/>
                </a:ext>
              </a:extLst>
            </p:cNvPr>
            <p:cNvSpPr/>
            <p:nvPr/>
          </p:nvSpPr>
          <p:spPr>
            <a:xfrm>
              <a:off x="1791205" y="3827825"/>
              <a:ext cx="495985" cy="344325"/>
            </a:xfrm>
            <a:custGeom>
              <a:avLst/>
              <a:gdLst/>
              <a:ahLst/>
              <a:cxnLst/>
              <a:rect l="l" t="t" r="r" b="b"/>
              <a:pathLst>
                <a:path w="11950" h="8296" extrusionOk="0">
                  <a:moveTo>
                    <a:pt x="11103" y="0"/>
                  </a:moveTo>
                  <a:lnTo>
                    <a:pt x="330" y="3683"/>
                  </a:lnTo>
                  <a:lnTo>
                    <a:pt x="1" y="8296"/>
                  </a:lnTo>
                  <a:lnTo>
                    <a:pt x="662" y="8026"/>
                  </a:lnTo>
                  <a:lnTo>
                    <a:pt x="864" y="6996"/>
                  </a:lnTo>
                  <a:lnTo>
                    <a:pt x="11949" y="2785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920;p47">
              <a:extLst>
                <a:ext uri="{FF2B5EF4-FFF2-40B4-BE49-F238E27FC236}">
                  <a16:creationId xmlns:a16="http://schemas.microsoft.com/office/drawing/2014/main" id="{E1E8AFC6-6C73-C184-631C-9D5686681D40}"/>
                </a:ext>
              </a:extLst>
            </p:cNvPr>
            <p:cNvSpPr/>
            <p:nvPr/>
          </p:nvSpPr>
          <p:spPr>
            <a:xfrm>
              <a:off x="1789876" y="3572901"/>
              <a:ext cx="507689" cy="528649"/>
            </a:xfrm>
            <a:custGeom>
              <a:avLst/>
              <a:gdLst/>
              <a:ahLst/>
              <a:cxnLst/>
              <a:rect l="l" t="t" r="r" b="b"/>
              <a:pathLst>
                <a:path w="12232" h="12737" extrusionOk="0">
                  <a:moveTo>
                    <a:pt x="8876" y="0"/>
                  </a:moveTo>
                  <a:cubicBezTo>
                    <a:pt x="7251" y="0"/>
                    <a:pt x="1714" y="1487"/>
                    <a:pt x="1300" y="2103"/>
                  </a:cubicBezTo>
                  <a:cubicBezTo>
                    <a:pt x="827" y="2807"/>
                    <a:pt x="1" y="12737"/>
                    <a:pt x="1" y="12737"/>
                  </a:cubicBezTo>
                  <a:cubicBezTo>
                    <a:pt x="1849" y="11933"/>
                    <a:pt x="12231" y="8225"/>
                    <a:pt x="12231" y="8225"/>
                  </a:cubicBezTo>
                  <a:cubicBezTo>
                    <a:pt x="12231" y="8225"/>
                    <a:pt x="9640" y="659"/>
                    <a:pt x="9310" y="103"/>
                  </a:cubicBezTo>
                  <a:cubicBezTo>
                    <a:pt x="9268" y="32"/>
                    <a:pt x="9114" y="0"/>
                    <a:pt x="8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921;p47">
              <a:extLst>
                <a:ext uri="{FF2B5EF4-FFF2-40B4-BE49-F238E27FC236}">
                  <a16:creationId xmlns:a16="http://schemas.microsoft.com/office/drawing/2014/main" id="{05AA45C3-DD63-E9AD-6E8B-D9046C6632F0}"/>
                </a:ext>
              </a:extLst>
            </p:cNvPr>
            <p:cNvSpPr/>
            <p:nvPr/>
          </p:nvSpPr>
          <p:spPr>
            <a:xfrm>
              <a:off x="1789959" y="3572777"/>
              <a:ext cx="507648" cy="528732"/>
            </a:xfrm>
            <a:custGeom>
              <a:avLst/>
              <a:gdLst/>
              <a:ahLst/>
              <a:cxnLst/>
              <a:rect l="l" t="t" r="r" b="b"/>
              <a:pathLst>
                <a:path w="12231" h="12739" extrusionOk="0">
                  <a:moveTo>
                    <a:pt x="8879" y="1"/>
                  </a:moveTo>
                  <a:cubicBezTo>
                    <a:pt x="7255" y="1"/>
                    <a:pt x="1715" y="1489"/>
                    <a:pt x="1301" y="2105"/>
                  </a:cubicBezTo>
                  <a:cubicBezTo>
                    <a:pt x="825" y="2809"/>
                    <a:pt x="0" y="12738"/>
                    <a:pt x="0" y="12738"/>
                  </a:cubicBezTo>
                  <a:cubicBezTo>
                    <a:pt x="352" y="12586"/>
                    <a:pt x="1019" y="12324"/>
                    <a:pt x="1861" y="12007"/>
                  </a:cubicBezTo>
                  <a:cubicBezTo>
                    <a:pt x="1856" y="11849"/>
                    <a:pt x="1853" y="11688"/>
                    <a:pt x="1853" y="11525"/>
                  </a:cubicBezTo>
                  <a:cubicBezTo>
                    <a:pt x="1861" y="6903"/>
                    <a:pt x="2560" y="1468"/>
                    <a:pt x="6106" y="840"/>
                  </a:cubicBezTo>
                  <a:cubicBezTo>
                    <a:pt x="6221" y="820"/>
                    <a:pt x="6337" y="810"/>
                    <a:pt x="6454" y="810"/>
                  </a:cubicBezTo>
                  <a:cubicBezTo>
                    <a:pt x="8707" y="810"/>
                    <a:pt x="11152" y="4533"/>
                    <a:pt x="11840" y="8365"/>
                  </a:cubicBezTo>
                  <a:cubicBezTo>
                    <a:pt x="12087" y="8278"/>
                    <a:pt x="12231" y="8226"/>
                    <a:pt x="12231" y="8226"/>
                  </a:cubicBezTo>
                  <a:cubicBezTo>
                    <a:pt x="12231" y="8226"/>
                    <a:pt x="9641" y="660"/>
                    <a:pt x="9311" y="103"/>
                  </a:cubicBezTo>
                  <a:cubicBezTo>
                    <a:pt x="9269" y="32"/>
                    <a:pt x="9115" y="1"/>
                    <a:pt x="887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922;p47">
              <a:extLst>
                <a:ext uri="{FF2B5EF4-FFF2-40B4-BE49-F238E27FC236}">
                  <a16:creationId xmlns:a16="http://schemas.microsoft.com/office/drawing/2014/main" id="{944B6842-76D3-2443-1403-CD2443147081}"/>
                </a:ext>
              </a:extLst>
            </p:cNvPr>
            <p:cNvSpPr/>
            <p:nvPr/>
          </p:nvSpPr>
          <p:spPr>
            <a:xfrm>
              <a:off x="1961167" y="3965580"/>
              <a:ext cx="29593" cy="27767"/>
            </a:xfrm>
            <a:custGeom>
              <a:avLst/>
              <a:gdLst/>
              <a:ahLst/>
              <a:cxnLst/>
              <a:rect l="l" t="t" r="r" b="b"/>
              <a:pathLst>
                <a:path w="713" h="669" extrusionOk="0">
                  <a:moveTo>
                    <a:pt x="691" y="1"/>
                  </a:moveTo>
                  <a:cubicBezTo>
                    <a:pt x="689" y="238"/>
                    <a:pt x="538" y="468"/>
                    <a:pt x="346" y="522"/>
                  </a:cubicBezTo>
                  <a:cubicBezTo>
                    <a:pt x="319" y="530"/>
                    <a:pt x="293" y="533"/>
                    <a:pt x="268" y="533"/>
                  </a:cubicBezTo>
                  <a:cubicBezTo>
                    <a:pt x="143" y="533"/>
                    <a:pt x="42" y="444"/>
                    <a:pt x="2" y="305"/>
                  </a:cubicBezTo>
                  <a:cubicBezTo>
                    <a:pt x="2" y="310"/>
                    <a:pt x="1" y="314"/>
                    <a:pt x="1" y="320"/>
                  </a:cubicBezTo>
                  <a:cubicBezTo>
                    <a:pt x="5" y="527"/>
                    <a:pt x="125" y="668"/>
                    <a:pt x="284" y="668"/>
                  </a:cubicBezTo>
                  <a:cubicBezTo>
                    <a:pt x="309" y="668"/>
                    <a:pt x="335" y="665"/>
                    <a:pt x="362" y="657"/>
                  </a:cubicBezTo>
                  <a:cubicBezTo>
                    <a:pt x="559" y="603"/>
                    <a:pt x="712" y="363"/>
                    <a:pt x="709" y="121"/>
                  </a:cubicBezTo>
                  <a:cubicBezTo>
                    <a:pt x="709" y="78"/>
                    <a:pt x="699" y="38"/>
                    <a:pt x="6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923;p47">
              <a:extLst>
                <a:ext uri="{FF2B5EF4-FFF2-40B4-BE49-F238E27FC236}">
                  <a16:creationId xmlns:a16="http://schemas.microsoft.com/office/drawing/2014/main" id="{603773D8-D908-1E0B-BDA6-7BECF6196A27}"/>
                </a:ext>
              </a:extLst>
            </p:cNvPr>
            <p:cNvSpPr/>
            <p:nvPr/>
          </p:nvSpPr>
          <p:spPr>
            <a:xfrm>
              <a:off x="1990429" y="3955577"/>
              <a:ext cx="29552" cy="27684"/>
            </a:xfrm>
            <a:custGeom>
              <a:avLst/>
              <a:gdLst/>
              <a:ahLst/>
              <a:cxnLst/>
              <a:rect l="l" t="t" r="r" b="b"/>
              <a:pathLst>
                <a:path w="712" h="667" extrusionOk="0">
                  <a:moveTo>
                    <a:pt x="690" y="0"/>
                  </a:moveTo>
                  <a:cubicBezTo>
                    <a:pt x="688" y="235"/>
                    <a:pt x="538" y="467"/>
                    <a:pt x="345" y="521"/>
                  </a:cubicBezTo>
                  <a:cubicBezTo>
                    <a:pt x="318" y="528"/>
                    <a:pt x="292" y="532"/>
                    <a:pt x="267" y="532"/>
                  </a:cubicBezTo>
                  <a:cubicBezTo>
                    <a:pt x="142" y="532"/>
                    <a:pt x="41" y="442"/>
                    <a:pt x="2" y="304"/>
                  </a:cubicBezTo>
                  <a:cubicBezTo>
                    <a:pt x="2" y="309"/>
                    <a:pt x="0" y="312"/>
                    <a:pt x="0" y="318"/>
                  </a:cubicBezTo>
                  <a:cubicBezTo>
                    <a:pt x="4" y="525"/>
                    <a:pt x="125" y="666"/>
                    <a:pt x="284" y="666"/>
                  </a:cubicBezTo>
                  <a:cubicBezTo>
                    <a:pt x="308" y="666"/>
                    <a:pt x="334" y="663"/>
                    <a:pt x="361" y="656"/>
                  </a:cubicBezTo>
                  <a:cubicBezTo>
                    <a:pt x="558" y="601"/>
                    <a:pt x="711" y="361"/>
                    <a:pt x="709" y="120"/>
                  </a:cubicBezTo>
                  <a:cubicBezTo>
                    <a:pt x="709" y="77"/>
                    <a:pt x="698" y="38"/>
                    <a:pt x="69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924;p47">
              <a:extLst>
                <a:ext uri="{FF2B5EF4-FFF2-40B4-BE49-F238E27FC236}">
                  <a16:creationId xmlns:a16="http://schemas.microsoft.com/office/drawing/2014/main" id="{8D3C2439-12BE-A79A-24FD-3F59258A5CA4}"/>
                </a:ext>
              </a:extLst>
            </p:cNvPr>
            <p:cNvSpPr/>
            <p:nvPr/>
          </p:nvSpPr>
          <p:spPr>
            <a:xfrm>
              <a:off x="2019025" y="3943624"/>
              <a:ext cx="29593" cy="27684"/>
            </a:xfrm>
            <a:custGeom>
              <a:avLst/>
              <a:gdLst/>
              <a:ahLst/>
              <a:cxnLst/>
              <a:rect l="l" t="t" r="r" b="b"/>
              <a:pathLst>
                <a:path w="713" h="667" extrusionOk="0">
                  <a:moveTo>
                    <a:pt x="691" y="1"/>
                  </a:moveTo>
                  <a:cubicBezTo>
                    <a:pt x="691" y="238"/>
                    <a:pt x="538" y="468"/>
                    <a:pt x="346" y="521"/>
                  </a:cubicBezTo>
                  <a:cubicBezTo>
                    <a:pt x="319" y="529"/>
                    <a:pt x="293" y="532"/>
                    <a:pt x="268" y="532"/>
                  </a:cubicBezTo>
                  <a:cubicBezTo>
                    <a:pt x="143" y="532"/>
                    <a:pt x="42" y="443"/>
                    <a:pt x="2" y="304"/>
                  </a:cubicBezTo>
                  <a:cubicBezTo>
                    <a:pt x="2" y="310"/>
                    <a:pt x="1" y="313"/>
                    <a:pt x="1" y="319"/>
                  </a:cubicBezTo>
                  <a:cubicBezTo>
                    <a:pt x="5" y="526"/>
                    <a:pt x="125" y="667"/>
                    <a:pt x="284" y="667"/>
                  </a:cubicBezTo>
                  <a:cubicBezTo>
                    <a:pt x="309" y="667"/>
                    <a:pt x="335" y="663"/>
                    <a:pt x="362" y="656"/>
                  </a:cubicBezTo>
                  <a:cubicBezTo>
                    <a:pt x="558" y="602"/>
                    <a:pt x="712" y="362"/>
                    <a:pt x="709" y="120"/>
                  </a:cubicBezTo>
                  <a:cubicBezTo>
                    <a:pt x="709" y="77"/>
                    <a:pt x="699" y="38"/>
                    <a:pt x="6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925;p47">
              <a:extLst>
                <a:ext uri="{FF2B5EF4-FFF2-40B4-BE49-F238E27FC236}">
                  <a16:creationId xmlns:a16="http://schemas.microsoft.com/office/drawing/2014/main" id="{2B396D4F-4969-E29D-6788-4F5A98BF5497}"/>
                </a:ext>
              </a:extLst>
            </p:cNvPr>
            <p:cNvSpPr/>
            <p:nvPr/>
          </p:nvSpPr>
          <p:spPr>
            <a:xfrm>
              <a:off x="2066466" y="3912163"/>
              <a:ext cx="30631" cy="25733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727" y="0"/>
                  </a:moveTo>
                  <a:cubicBezTo>
                    <a:pt x="701" y="237"/>
                    <a:pt x="529" y="450"/>
                    <a:pt x="335" y="479"/>
                  </a:cubicBezTo>
                  <a:cubicBezTo>
                    <a:pt x="321" y="481"/>
                    <a:pt x="307" y="482"/>
                    <a:pt x="293" y="482"/>
                  </a:cubicBezTo>
                  <a:cubicBezTo>
                    <a:pt x="152" y="482"/>
                    <a:pt x="47" y="374"/>
                    <a:pt x="20" y="216"/>
                  </a:cubicBezTo>
                  <a:cubicBezTo>
                    <a:pt x="20" y="222"/>
                    <a:pt x="19" y="224"/>
                    <a:pt x="19" y="230"/>
                  </a:cubicBezTo>
                  <a:cubicBezTo>
                    <a:pt x="0" y="455"/>
                    <a:pt x="122" y="620"/>
                    <a:pt x="297" y="620"/>
                  </a:cubicBezTo>
                  <a:cubicBezTo>
                    <a:pt x="311" y="620"/>
                    <a:pt x="325" y="619"/>
                    <a:pt x="339" y="617"/>
                  </a:cubicBezTo>
                  <a:cubicBezTo>
                    <a:pt x="538" y="588"/>
                    <a:pt x="713" y="367"/>
                    <a:pt x="733" y="124"/>
                  </a:cubicBezTo>
                  <a:cubicBezTo>
                    <a:pt x="737" y="81"/>
                    <a:pt x="733" y="40"/>
                    <a:pt x="72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926;p47">
              <a:extLst>
                <a:ext uri="{FF2B5EF4-FFF2-40B4-BE49-F238E27FC236}">
                  <a16:creationId xmlns:a16="http://schemas.microsoft.com/office/drawing/2014/main" id="{2AA7ECF6-75EE-C8BC-28CF-D99731B58E4F}"/>
                </a:ext>
              </a:extLst>
            </p:cNvPr>
            <p:cNvSpPr/>
            <p:nvPr/>
          </p:nvSpPr>
          <p:spPr>
            <a:xfrm>
              <a:off x="2096142" y="3905813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9" y="1"/>
                  </a:moveTo>
                  <a:cubicBezTo>
                    <a:pt x="701" y="238"/>
                    <a:pt x="528" y="449"/>
                    <a:pt x="336" y="478"/>
                  </a:cubicBezTo>
                  <a:cubicBezTo>
                    <a:pt x="321" y="480"/>
                    <a:pt x="306" y="481"/>
                    <a:pt x="292" y="481"/>
                  </a:cubicBezTo>
                  <a:cubicBezTo>
                    <a:pt x="153" y="481"/>
                    <a:pt x="48" y="374"/>
                    <a:pt x="22" y="216"/>
                  </a:cubicBezTo>
                  <a:cubicBezTo>
                    <a:pt x="22" y="222"/>
                    <a:pt x="20" y="225"/>
                    <a:pt x="20" y="231"/>
                  </a:cubicBezTo>
                  <a:cubicBezTo>
                    <a:pt x="1" y="456"/>
                    <a:pt x="123" y="621"/>
                    <a:pt x="299" y="621"/>
                  </a:cubicBezTo>
                  <a:cubicBezTo>
                    <a:pt x="313" y="621"/>
                    <a:pt x="327" y="619"/>
                    <a:pt x="341" y="617"/>
                  </a:cubicBezTo>
                  <a:cubicBezTo>
                    <a:pt x="538" y="589"/>
                    <a:pt x="715" y="367"/>
                    <a:pt x="735" y="124"/>
                  </a:cubicBezTo>
                  <a:cubicBezTo>
                    <a:pt x="738" y="81"/>
                    <a:pt x="735" y="40"/>
                    <a:pt x="72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927;p47">
              <a:extLst>
                <a:ext uri="{FF2B5EF4-FFF2-40B4-BE49-F238E27FC236}">
                  <a16:creationId xmlns:a16="http://schemas.microsoft.com/office/drawing/2014/main" id="{6F4896DC-691B-F619-5576-B88EB051D9E9}"/>
                </a:ext>
              </a:extLst>
            </p:cNvPr>
            <p:cNvSpPr/>
            <p:nvPr/>
          </p:nvSpPr>
          <p:spPr>
            <a:xfrm>
              <a:off x="2125486" y="3897595"/>
              <a:ext cx="30589" cy="25775"/>
            </a:xfrm>
            <a:custGeom>
              <a:avLst/>
              <a:gdLst/>
              <a:ahLst/>
              <a:cxnLst/>
              <a:rect l="l" t="t" r="r" b="b"/>
              <a:pathLst>
                <a:path w="737" h="621" extrusionOk="0">
                  <a:moveTo>
                    <a:pt x="728" y="1"/>
                  </a:moveTo>
                  <a:cubicBezTo>
                    <a:pt x="699" y="236"/>
                    <a:pt x="530" y="450"/>
                    <a:pt x="336" y="479"/>
                  </a:cubicBezTo>
                  <a:cubicBezTo>
                    <a:pt x="321" y="481"/>
                    <a:pt x="307" y="482"/>
                    <a:pt x="294" y="482"/>
                  </a:cubicBezTo>
                  <a:cubicBezTo>
                    <a:pt x="152" y="482"/>
                    <a:pt x="47" y="376"/>
                    <a:pt x="21" y="216"/>
                  </a:cubicBezTo>
                  <a:cubicBezTo>
                    <a:pt x="21" y="222"/>
                    <a:pt x="18" y="226"/>
                    <a:pt x="18" y="231"/>
                  </a:cubicBezTo>
                  <a:cubicBezTo>
                    <a:pt x="1" y="456"/>
                    <a:pt x="123" y="620"/>
                    <a:pt x="298" y="620"/>
                  </a:cubicBezTo>
                  <a:cubicBezTo>
                    <a:pt x="311" y="620"/>
                    <a:pt x="326" y="619"/>
                    <a:pt x="340" y="617"/>
                  </a:cubicBezTo>
                  <a:cubicBezTo>
                    <a:pt x="538" y="588"/>
                    <a:pt x="714" y="367"/>
                    <a:pt x="734" y="126"/>
                  </a:cubicBezTo>
                  <a:cubicBezTo>
                    <a:pt x="737" y="83"/>
                    <a:pt x="734" y="41"/>
                    <a:pt x="72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928;p47">
              <a:extLst>
                <a:ext uri="{FF2B5EF4-FFF2-40B4-BE49-F238E27FC236}">
                  <a16:creationId xmlns:a16="http://schemas.microsoft.com/office/drawing/2014/main" id="{4EF8617A-41B4-E401-2981-39A0DEF0437A}"/>
                </a:ext>
              </a:extLst>
            </p:cNvPr>
            <p:cNvSpPr/>
            <p:nvPr/>
          </p:nvSpPr>
          <p:spPr>
            <a:xfrm>
              <a:off x="2178363" y="3892158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7" y="1"/>
                  </a:moveTo>
                  <a:cubicBezTo>
                    <a:pt x="700" y="237"/>
                    <a:pt x="529" y="451"/>
                    <a:pt x="335" y="479"/>
                  </a:cubicBezTo>
                  <a:cubicBezTo>
                    <a:pt x="321" y="481"/>
                    <a:pt x="307" y="482"/>
                    <a:pt x="293" y="482"/>
                  </a:cubicBezTo>
                  <a:cubicBezTo>
                    <a:pt x="152" y="482"/>
                    <a:pt x="46" y="375"/>
                    <a:pt x="20" y="216"/>
                  </a:cubicBezTo>
                  <a:cubicBezTo>
                    <a:pt x="20" y="222"/>
                    <a:pt x="19" y="225"/>
                    <a:pt x="19" y="231"/>
                  </a:cubicBezTo>
                  <a:cubicBezTo>
                    <a:pt x="0" y="456"/>
                    <a:pt x="122" y="620"/>
                    <a:pt x="297" y="620"/>
                  </a:cubicBezTo>
                  <a:cubicBezTo>
                    <a:pt x="311" y="620"/>
                    <a:pt x="325" y="619"/>
                    <a:pt x="339" y="617"/>
                  </a:cubicBezTo>
                  <a:cubicBezTo>
                    <a:pt x="537" y="589"/>
                    <a:pt x="713" y="367"/>
                    <a:pt x="733" y="124"/>
                  </a:cubicBezTo>
                  <a:cubicBezTo>
                    <a:pt x="737" y="81"/>
                    <a:pt x="733" y="41"/>
                    <a:pt x="72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929;p47">
              <a:extLst>
                <a:ext uri="{FF2B5EF4-FFF2-40B4-BE49-F238E27FC236}">
                  <a16:creationId xmlns:a16="http://schemas.microsoft.com/office/drawing/2014/main" id="{1FE28DB1-C29B-DBC5-2A30-16523AEAA809}"/>
                </a:ext>
              </a:extLst>
            </p:cNvPr>
            <p:cNvSpPr/>
            <p:nvPr/>
          </p:nvSpPr>
          <p:spPr>
            <a:xfrm>
              <a:off x="2207998" y="3885807"/>
              <a:ext cx="30631" cy="25692"/>
            </a:xfrm>
            <a:custGeom>
              <a:avLst/>
              <a:gdLst/>
              <a:ahLst/>
              <a:cxnLst/>
              <a:rect l="l" t="t" r="r" b="b"/>
              <a:pathLst>
                <a:path w="738" h="619" extrusionOk="0">
                  <a:moveTo>
                    <a:pt x="729" y="0"/>
                  </a:moveTo>
                  <a:cubicBezTo>
                    <a:pt x="701" y="237"/>
                    <a:pt x="529" y="448"/>
                    <a:pt x="335" y="477"/>
                  </a:cubicBezTo>
                  <a:cubicBezTo>
                    <a:pt x="321" y="479"/>
                    <a:pt x="307" y="480"/>
                    <a:pt x="293" y="480"/>
                  </a:cubicBezTo>
                  <a:cubicBezTo>
                    <a:pt x="153" y="480"/>
                    <a:pt x="48" y="374"/>
                    <a:pt x="22" y="216"/>
                  </a:cubicBezTo>
                  <a:cubicBezTo>
                    <a:pt x="22" y="220"/>
                    <a:pt x="19" y="224"/>
                    <a:pt x="19" y="230"/>
                  </a:cubicBezTo>
                  <a:cubicBezTo>
                    <a:pt x="0" y="454"/>
                    <a:pt x="122" y="618"/>
                    <a:pt x="298" y="618"/>
                  </a:cubicBezTo>
                  <a:cubicBezTo>
                    <a:pt x="312" y="618"/>
                    <a:pt x="326" y="617"/>
                    <a:pt x="341" y="615"/>
                  </a:cubicBezTo>
                  <a:cubicBezTo>
                    <a:pt x="538" y="586"/>
                    <a:pt x="714" y="367"/>
                    <a:pt x="734" y="124"/>
                  </a:cubicBezTo>
                  <a:cubicBezTo>
                    <a:pt x="737" y="81"/>
                    <a:pt x="734" y="39"/>
                    <a:pt x="72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930;p47">
              <a:extLst>
                <a:ext uri="{FF2B5EF4-FFF2-40B4-BE49-F238E27FC236}">
                  <a16:creationId xmlns:a16="http://schemas.microsoft.com/office/drawing/2014/main" id="{3BF2C507-3A35-C1B5-4B31-F0716EE1C8F1}"/>
                </a:ext>
              </a:extLst>
            </p:cNvPr>
            <p:cNvSpPr/>
            <p:nvPr/>
          </p:nvSpPr>
          <p:spPr>
            <a:xfrm>
              <a:off x="2237383" y="3877548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8" y="1"/>
                  </a:moveTo>
                  <a:cubicBezTo>
                    <a:pt x="699" y="238"/>
                    <a:pt x="528" y="451"/>
                    <a:pt x="335" y="479"/>
                  </a:cubicBezTo>
                  <a:cubicBezTo>
                    <a:pt x="321" y="481"/>
                    <a:pt x="307" y="482"/>
                    <a:pt x="294" y="482"/>
                  </a:cubicBezTo>
                  <a:cubicBezTo>
                    <a:pt x="152" y="482"/>
                    <a:pt x="47" y="375"/>
                    <a:pt x="21" y="216"/>
                  </a:cubicBezTo>
                  <a:cubicBezTo>
                    <a:pt x="21" y="222"/>
                    <a:pt x="19" y="225"/>
                    <a:pt x="19" y="231"/>
                  </a:cubicBezTo>
                  <a:cubicBezTo>
                    <a:pt x="1" y="456"/>
                    <a:pt x="123" y="620"/>
                    <a:pt x="297" y="620"/>
                  </a:cubicBezTo>
                  <a:cubicBezTo>
                    <a:pt x="311" y="620"/>
                    <a:pt x="325" y="619"/>
                    <a:pt x="340" y="617"/>
                  </a:cubicBezTo>
                  <a:cubicBezTo>
                    <a:pt x="538" y="589"/>
                    <a:pt x="715" y="367"/>
                    <a:pt x="733" y="124"/>
                  </a:cubicBezTo>
                  <a:cubicBezTo>
                    <a:pt x="738" y="81"/>
                    <a:pt x="733" y="41"/>
                    <a:pt x="72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931;p47">
              <a:extLst>
                <a:ext uri="{FF2B5EF4-FFF2-40B4-BE49-F238E27FC236}">
                  <a16:creationId xmlns:a16="http://schemas.microsoft.com/office/drawing/2014/main" id="{157065AF-CEDC-29A1-406F-C59DA4F6FE95}"/>
                </a:ext>
              </a:extLst>
            </p:cNvPr>
            <p:cNvSpPr/>
            <p:nvPr/>
          </p:nvSpPr>
          <p:spPr>
            <a:xfrm>
              <a:off x="1854085" y="4023687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0"/>
                  </a:moveTo>
                  <a:cubicBezTo>
                    <a:pt x="697" y="232"/>
                    <a:pt x="542" y="450"/>
                    <a:pt x="348" y="488"/>
                  </a:cubicBezTo>
                  <a:cubicBezTo>
                    <a:pt x="329" y="491"/>
                    <a:pt x="311" y="493"/>
                    <a:pt x="293" y="493"/>
                  </a:cubicBezTo>
                  <a:cubicBezTo>
                    <a:pt x="156" y="493"/>
                    <a:pt x="45" y="395"/>
                    <a:pt x="2" y="245"/>
                  </a:cubicBezTo>
                  <a:cubicBezTo>
                    <a:pt x="2" y="250"/>
                    <a:pt x="0" y="253"/>
                    <a:pt x="0" y="259"/>
                  </a:cubicBezTo>
                  <a:cubicBezTo>
                    <a:pt x="3" y="475"/>
                    <a:pt x="137" y="628"/>
                    <a:pt x="309" y="628"/>
                  </a:cubicBezTo>
                  <a:cubicBezTo>
                    <a:pt x="327" y="628"/>
                    <a:pt x="346" y="626"/>
                    <a:pt x="365" y="623"/>
                  </a:cubicBezTo>
                  <a:cubicBezTo>
                    <a:pt x="562" y="584"/>
                    <a:pt x="720" y="360"/>
                    <a:pt x="717" y="121"/>
                  </a:cubicBezTo>
                  <a:cubicBezTo>
                    <a:pt x="717" y="78"/>
                    <a:pt x="710" y="38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932;p47">
              <a:extLst>
                <a:ext uri="{FF2B5EF4-FFF2-40B4-BE49-F238E27FC236}">
                  <a16:creationId xmlns:a16="http://schemas.microsoft.com/office/drawing/2014/main" id="{BFB1948F-9C33-74F1-7429-9325CD77A480}"/>
                </a:ext>
              </a:extLst>
            </p:cNvPr>
            <p:cNvSpPr/>
            <p:nvPr/>
          </p:nvSpPr>
          <p:spPr>
            <a:xfrm>
              <a:off x="1883636" y="4016009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0"/>
                  </a:moveTo>
                  <a:cubicBezTo>
                    <a:pt x="696" y="234"/>
                    <a:pt x="541" y="451"/>
                    <a:pt x="347" y="487"/>
                  </a:cubicBezTo>
                  <a:cubicBezTo>
                    <a:pt x="328" y="491"/>
                    <a:pt x="310" y="492"/>
                    <a:pt x="292" y="492"/>
                  </a:cubicBezTo>
                  <a:cubicBezTo>
                    <a:pt x="156" y="492"/>
                    <a:pt x="44" y="394"/>
                    <a:pt x="2" y="244"/>
                  </a:cubicBezTo>
                  <a:cubicBezTo>
                    <a:pt x="2" y="250"/>
                    <a:pt x="1" y="254"/>
                    <a:pt x="1" y="259"/>
                  </a:cubicBezTo>
                  <a:cubicBezTo>
                    <a:pt x="5" y="475"/>
                    <a:pt x="138" y="628"/>
                    <a:pt x="309" y="628"/>
                  </a:cubicBezTo>
                  <a:cubicBezTo>
                    <a:pt x="328" y="628"/>
                    <a:pt x="347" y="626"/>
                    <a:pt x="366" y="622"/>
                  </a:cubicBezTo>
                  <a:cubicBezTo>
                    <a:pt x="563" y="583"/>
                    <a:pt x="721" y="359"/>
                    <a:pt x="718" y="121"/>
                  </a:cubicBezTo>
                  <a:cubicBezTo>
                    <a:pt x="718" y="78"/>
                    <a:pt x="709" y="39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933;p47">
              <a:extLst>
                <a:ext uri="{FF2B5EF4-FFF2-40B4-BE49-F238E27FC236}">
                  <a16:creationId xmlns:a16="http://schemas.microsoft.com/office/drawing/2014/main" id="{A751720D-D703-AC08-468E-FCD6CDF5E5F2}"/>
                </a:ext>
              </a:extLst>
            </p:cNvPr>
            <p:cNvSpPr/>
            <p:nvPr/>
          </p:nvSpPr>
          <p:spPr>
            <a:xfrm>
              <a:off x="1912648" y="4006628"/>
              <a:ext cx="29967" cy="26024"/>
            </a:xfrm>
            <a:custGeom>
              <a:avLst/>
              <a:gdLst/>
              <a:ahLst/>
              <a:cxnLst/>
              <a:rect l="l" t="t" r="r" b="b"/>
              <a:pathLst>
                <a:path w="722" h="627" extrusionOk="0">
                  <a:moveTo>
                    <a:pt x="700" y="0"/>
                  </a:moveTo>
                  <a:cubicBezTo>
                    <a:pt x="694" y="233"/>
                    <a:pt x="542" y="449"/>
                    <a:pt x="348" y="488"/>
                  </a:cubicBezTo>
                  <a:cubicBezTo>
                    <a:pt x="329" y="491"/>
                    <a:pt x="311" y="493"/>
                    <a:pt x="293" y="493"/>
                  </a:cubicBezTo>
                  <a:cubicBezTo>
                    <a:pt x="155" y="493"/>
                    <a:pt x="44" y="393"/>
                    <a:pt x="3" y="245"/>
                  </a:cubicBezTo>
                  <a:cubicBezTo>
                    <a:pt x="3" y="250"/>
                    <a:pt x="0" y="253"/>
                    <a:pt x="0" y="259"/>
                  </a:cubicBezTo>
                  <a:cubicBezTo>
                    <a:pt x="4" y="474"/>
                    <a:pt x="137" y="627"/>
                    <a:pt x="308" y="627"/>
                  </a:cubicBezTo>
                  <a:cubicBezTo>
                    <a:pt x="326" y="627"/>
                    <a:pt x="346" y="625"/>
                    <a:pt x="365" y="621"/>
                  </a:cubicBezTo>
                  <a:cubicBezTo>
                    <a:pt x="564" y="584"/>
                    <a:pt x="722" y="360"/>
                    <a:pt x="717" y="121"/>
                  </a:cubicBezTo>
                  <a:cubicBezTo>
                    <a:pt x="717" y="78"/>
                    <a:pt x="709" y="38"/>
                    <a:pt x="70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934;p47">
              <a:extLst>
                <a:ext uri="{FF2B5EF4-FFF2-40B4-BE49-F238E27FC236}">
                  <a16:creationId xmlns:a16="http://schemas.microsoft.com/office/drawing/2014/main" id="{75A02180-FFE6-D1DD-27BC-53088ED0D65C}"/>
                </a:ext>
              </a:extLst>
            </p:cNvPr>
            <p:cNvSpPr/>
            <p:nvPr/>
          </p:nvSpPr>
          <p:spPr>
            <a:xfrm>
              <a:off x="1823703" y="3977990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1"/>
                  </a:moveTo>
                  <a:cubicBezTo>
                    <a:pt x="698" y="232"/>
                    <a:pt x="544" y="449"/>
                    <a:pt x="350" y="488"/>
                  </a:cubicBezTo>
                  <a:cubicBezTo>
                    <a:pt x="331" y="491"/>
                    <a:pt x="313" y="493"/>
                    <a:pt x="295" y="493"/>
                  </a:cubicBezTo>
                  <a:cubicBezTo>
                    <a:pt x="157" y="493"/>
                    <a:pt x="45" y="394"/>
                    <a:pt x="2" y="245"/>
                  </a:cubicBezTo>
                  <a:cubicBezTo>
                    <a:pt x="2" y="251"/>
                    <a:pt x="1" y="254"/>
                    <a:pt x="1" y="259"/>
                  </a:cubicBezTo>
                  <a:cubicBezTo>
                    <a:pt x="5" y="474"/>
                    <a:pt x="137" y="627"/>
                    <a:pt x="308" y="627"/>
                  </a:cubicBezTo>
                  <a:cubicBezTo>
                    <a:pt x="327" y="627"/>
                    <a:pt x="346" y="625"/>
                    <a:pt x="366" y="621"/>
                  </a:cubicBezTo>
                  <a:cubicBezTo>
                    <a:pt x="563" y="584"/>
                    <a:pt x="721" y="360"/>
                    <a:pt x="718" y="121"/>
                  </a:cubicBezTo>
                  <a:cubicBezTo>
                    <a:pt x="718" y="78"/>
                    <a:pt x="709" y="38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935;p47">
              <a:extLst>
                <a:ext uri="{FF2B5EF4-FFF2-40B4-BE49-F238E27FC236}">
                  <a16:creationId xmlns:a16="http://schemas.microsoft.com/office/drawing/2014/main" id="{5F2DBDD4-77F2-3A2A-421F-B508BA8C6C4D}"/>
                </a:ext>
              </a:extLst>
            </p:cNvPr>
            <p:cNvSpPr/>
            <p:nvPr/>
          </p:nvSpPr>
          <p:spPr>
            <a:xfrm>
              <a:off x="1853421" y="3970312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0"/>
                  </a:moveTo>
                  <a:cubicBezTo>
                    <a:pt x="693" y="235"/>
                    <a:pt x="539" y="451"/>
                    <a:pt x="347" y="487"/>
                  </a:cubicBezTo>
                  <a:cubicBezTo>
                    <a:pt x="328" y="491"/>
                    <a:pt x="309" y="493"/>
                    <a:pt x="291" y="493"/>
                  </a:cubicBezTo>
                  <a:cubicBezTo>
                    <a:pt x="154" y="493"/>
                    <a:pt x="42" y="394"/>
                    <a:pt x="2" y="245"/>
                  </a:cubicBezTo>
                  <a:cubicBezTo>
                    <a:pt x="2" y="250"/>
                    <a:pt x="0" y="253"/>
                    <a:pt x="0" y="259"/>
                  </a:cubicBezTo>
                  <a:cubicBezTo>
                    <a:pt x="3" y="474"/>
                    <a:pt x="137" y="628"/>
                    <a:pt x="308" y="628"/>
                  </a:cubicBezTo>
                  <a:cubicBezTo>
                    <a:pt x="326" y="628"/>
                    <a:pt x="345" y="626"/>
                    <a:pt x="364" y="622"/>
                  </a:cubicBezTo>
                  <a:cubicBezTo>
                    <a:pt x="562" y="584"/>
                    <a:pt x="720" y="360"/>
                    <a:pt x="716" y="121"/>
                  </a:cubicBezTo>
                  <a:cubicBezTo>
                    <a:pt x="716" y="78"/>
                    <a:pt x="709" y="38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936;p47">
              <a:extLst>
                <a:ext uri="{FF2B5EF4-FFF2-40B4-BE49-F238E27FC236}">
                  <a16:creationId xmlns:a16="http://schemas.microsoft.com/office/drawing/2014/main" id="{9FC680A6-58DB-CDC0-F392-050845CF3704}"/>
                </a:ext>
              </a:extLst>
            </p:cNvPr>
            <p:cNvSpPr/>
            <p:nvPr/>
          </p:nvSpPr>
          <p:spPr>
            <a:xfrm>
              <a:off x="1882349" y="3960931"/>
              <a:ext cx="29925" cy="26024"/>
            </a:xfrm>
            <a:custGeom>
              <a:avLst/>
              <a:gdLst/>
              <a:ahLst/>
              <a:cxnLst/>
              <a:rect l="l" t="t" r="r" b="b"/>
              <a:pathLst>
                <a:path w="721" h="627" extrusionOk="0">
                  <a:moveTo>
                    <a:pt x="699" y="1"/>
                  </a:moveTo>
                  <a:cubicBezTo>
                    <a:pt x="694" y="233"/>
                    <a:pt x="541" y="449"/>
                    <a:pt x="347" y="486"/>
                  </a:cubicBezTo>
                  <a:cubicBezTo>
                    <a:pt x="327" y="490"/>
                    <a:pt x="308" y="492"/>
                    <a:pt x="290" y="492"/>
                  </a:cubicBezTo>
                  <a:cubicBezTo>
                    <a:pt x="153" y="492"/>
                    <a:pt x="42" y="393"/>
                    <a:pt x="2" y="245"/>
                  </a:cubicBezTo>
                  <a:cubicBezTo>
                    <a:pt x="2" y="249"/>
                    <a:pt x="0" y="254"/>
                    <a:pt x="0" y="259"/>
                  </a:cubicBezTo>
                  <a:cubicBezTo>
                    <a:pt x="3" y="475"/>
                    <a:pt x="137" y="627"/>
                    <a:pt x="308" y="627"/>
                  </a:cubicBezTo>
                  <a:cubicBezTo>
                    <a:pt x="326" y="627"/>
                    <a:pt x="345" y="625"/>
                    <a:pt x="364" y="621"/>
                  </a:cubicBezTo>
                  <a:cubicBezTo>
                    <a:pt x="562" y="584"/>
                    <a:pt x="720" y="360"/>
                    <a:pt x="716" y="120"/>
                  </a:cubicBezTo>
                  <a:cubicBezTo>
                    <a:pt x="716" y="77"/>
                    <a:pt x="709" y="38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937;p47">
              <a:extLst>
                <a:ext uri="{FF2B5EF4-FFF2-40B4-BE49-F238E27FC236}">
                  <a16:creationId xmlns:a16="http://schemas.microsoft.com/office/drawing/2014/main" id="{5D5EAB5D-C297-9B44-968C-A8691F22A568}"/>
                </a:ext>
              </a:extLst>
            </p:cNvPr>
            <p:cNvSpPr/>
            <p:nvPr/>
          </p:nvSpPr>
          <p:spPr>
            <a:xfrm>
              <a:off x="1883885" y="3871779"/>
              <a:ext cx="29967" cy="26729"/>
            </a:xfrm>
            <a:custGeom>
              <a:avLst/>
              <a:gdLst/>
              <a:ahLst/>
              <a:cxnLst/>
              <a:rect l="l" t="t" r="r" b="b"/>
              <a:pathLst>
                <a:path w="722" h="644" extrusionOk="0">
                  <a:moveTo>
                    <a:pt x="708" y="0"/>
                  </a:moveTo>
                  <a:cubicBezTo>
                    <a:pt x="692" y="238"/>
                    <a:pt x="531" y="460"/>
                    <a:pt x="338" y="500"/>
                  </a:cubicBezTo>
                  <a:cubicBezTo>
                    <a:pt x="317" y="505"/>
                    <a:pt x="297" y="507"/>
                    <a:pt x="277" y="507"/>
                  </a:cubicBezTo>
                  <a:cubicBezTo>
                    <a:pt x="144" y="507"/>
                    <a:pt x="42" y="409"/>
                    <a:pt x="9" y="260"/>
                  </a:cubicBezTo>
                  <a:cubicBezTo>
                    <a:pt x="9" y="266"/>
                    <a:pt x="8" y="269"/>
                    <a:pt x="8" y="275"/>
                  </a:cubicBezTo>
                  <a:cubicBezTo>
                    <a:pt x="0" y="492"/>
                    <a:pt x="122" y="644"/>
                    <a:pt x="288" y="644"/>
                  </a:cubicBezTo>
                  <a:cubicBezTo>
                    <a:pt x="307" y="644"/>
                    <a:pt x="328" y="641"/>
                    <a:pt x="348" y="637"/>
                  </a:cubicBezTo>
                  <a:cubicBezTo>
                    <a:pt x="547" y="597"/>
                    <a:pt x="712" y="364"/>
                    <a:pt x="721" y="123"/>
                  </a:cubicBezTo>
                  <a:cubicBezTo>
                    <a:pt x="722" y="79"/>
                    <a:pt x="718" y="38"/>
                    <a:pt x="70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938;p47">
              <a:extLst>
                <a:ext uri="{FF2B5EF4-FFF2-40B4-BE49-F238E27FC236}">
                  <a16:creationId xmlns:a16="http://schemas.microsoft.com/office/drawing/2014/main" id="{E582CCD0-7E66-6FD2-30E3-1AAE8AAE90B3}"/>
                </a:ext>
              </a:extLst>
            </p:cNvPr>
            <p:cNvSpPr/>
            <p:nvPr/>
          </p:nvSpPr>
          <p:spPr>
            <a:xfrm>
              <a:off x="1913271" y="3863478"/>
              <a:ext cx="30050" cy="26771"/>
            </a:xfrm>
            <a:custGeom>
              <a:avLst/>
              <a:gdLst/>
              <a:ahLst/>
              <a:cxnLst/>
              <a:rect l="l" t="t" r="r" b="b"/>
              <a:pathLst>
                <a:path w="724" h="645" extrusionOk="0">
                  <a:moveTo>
                    <a:pt x="709" y="1"/>
                  </a:moveTo>
                  <a:cubicBezTo>
                    <a:pt x="695" y="239"/>
                    <a:pt x="534" y="460"/>
                    <a:pt x="340" y="502"/>
                  </a:cubicBezTo>
                  <a:cubicBezTo>
                    <a:pt x="320" y="506"/>
                    <a:pt x="300" y="508"/>
                    <a:pt x="281" y="508"/>
                  </a:cubicBezTo>
                  <a:cubicBezTo>
                    <a:pt x="147" y="508"/>
                    <a:pt x="44" y="410"/>
                    <a:pt x="11" y="261"/>
                  </a:cubicBezTo>
                  <a:cubicBezTo>
                    <a:pt x="11" y="267"/>
                    <a:pt x="10" y="269"/>
                    <a:pt x="10" y="275"/>
                  </a:cubicBezTo>
                  <a:cubicBezTo>
                    <a:pt x="1" y="493"/>
                    <a:pt x="125" y="645"/>
                    <a:pt x="291" y="645"/>
                  </a:cubicBezTo>
                  <a:cubicBezTo>
                    <a:pt x="310" y="645"/>
                    <a:pt x="330" y="643"/>
                    <a:pt x="350" y="639"/>
                  </a:cubicBezTo>
                  <a:cubicBezTo>
                    <a:pt x="549" y="597"/>
                    <a:pt x="712" y="366"/>
                    <a:pt x="722" y="123"/>
                  </a:cubicBezTo>
                  <a:cubicBezTo>
                    <a:pt x="724" y="80"/>
                    <a:pt x="718" y="38"/>
                    <a:pt x="70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939;p47">
              <a:extLst>
                <a:ext uri="{FF2B5EF4-FFF2-40B4-BE49-F238E27FC236}">
                  <a16:creationId xmlns:a16="http://schemas.microsoft.com/office/drawing/2014/main" id="{79C575C2-5B8F-0281-45A6-58D49EF72414}"/>
                </a:ext>
              </a:extLst>
            </p:cNvPr>
            <p:cNvSpPr/>
            <p:nvPr/>
          </p:nvSpPr>
          <p:spPr>
            <a:xfrm>
              <a:off x="1942366" y="3853392"/>
              <a:ext cx="30008" cy="26812"/>
            </a:xfrm>
            <a:custGeom>
              <a:avLst/>
              <a:gdLst/>
              <a:ahLst/>
              <a:cxnLst/>
              <a:rect l="l" t="t" r="r" b="b"/>
              <a:pathLst>
                <a:path w="723" h="646" extrusionOk="0">
                  <a:moveTo>
                    <a:pt x="710" y="1"/>
                  </a:moveTo>
                  <a:cubicBezTo>
                    <a:pt x="695" y="239"/>
                    <a:pt x="532" y="461"/>
                    <a:pt x="339" y="502"/>
                  </a:cubicBezTo>
                  <a:cubicBezTo>
                    <a:pt x="318" y="507"/>
                    <a:pt x="298" y="509"/>
                    <a:pt x="279" y="509"/>
                  </a:cubicBezTo>
                  <a:cubicBezTo>
                    <a:pt x="146" y="509"/>
                    <a:pt x="44" y="410"/>
                    <a:pt x="10" y="261"/>
                  </a:cubicBezTo>
                  <a:cubicBezTo>
                    <a:pt x="10" y="267"/>
                    <a:pt x="8" y="271"/>
                    <a:pt x="8" y="275"/>
                  </a:cubicBezTo>
                  <a:cubicBezTo>
                    <a:pt x="1" y="493"/>
                    <a:pt x="123" y="645"/>
                    <a:pt x="290" y="645"/>
                  </a:cubicBezTo>
                  <a:cubicBezTo>
                    <a:pt x="309" y="645"/>
                    <a:pt x="330" y="643"/>
                    <a:pt x="350" y="639"/>
                  </a:cubicBezTo>
                  <a:cubicBezTo>
                    <a:pt x="547" y="597"/>
                    <a:pt x="713" y="366"/>
                    <a:pt x="721" y="123"/>
                  </a:cubicBezTo>
                  <a:cubicBezTo>
                    <a:pt x="723" y="80"/>
                    <a:pt x="718" y="38"/>
                    <a:pt x="7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940;p47">
              <a:extLst>
                <a:ext uri="{FF2B5EF4-FFF2-40B4-BE49-F238E27FC236}">
                  <a16:creationId xmlns:a16="http://schemas.microsoft.com/office/drawing/2014/main" id="{8741483D-3364-0DD3-E971-0E4AA0228619}"/>
                </a:ext>
              </a:extLst>
            </p:cNvPr>
            <p:cNvSpPr/>
            <p:nvPr/>
          </p:nvSpPr>
          <p:spPr>
            <a:xfrm>
              <a:off x="2031394" y="3825003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7" y="1"/>
                  </a:moveTo>
                  <a:cubicBezTo>
                    <a:pt x="700" y="238"/>
                    <a:pt x="528" y="449"/>
                    <a:pt x="335" y="478"/>
                  </a:cubicBezTo>
                  <a:cubicBezTo>
                    <a:pt x="320" y="480"/>
                    <a:pt x="306" y="481"/>
                    <a:pt x="292" y="481"/>
                  </a:cubicBezTo>
                  <a:cubicBezTo>
                    <a:pt x="152" y="481"/>
                    <a:pt x="46" y="374"/>
                    <a:pt x="20" y="216"/>
                  </a:cubicBezTo>
                  <a:cubicBezTo>
                    <a:pt x="20" y="222"/>
                    <a:pt x="19" y="225"/>
                    <a:pt x="19" y="231"/>
                  </a:cubicBezTo>
                  <a:cubicBezTo>
                    <a:pt x="0" y="456"/>
                    <a:pt x="122" y="620"/>
                    <a:pt x="298" y="620"/>
                  </a:cubicBezTo>
                  <a:cubicBezTo>
                    <a:pt x="312" y="620"/>
                    <a:pt x="326" y="619"/>
                    <a:pt x="341" y="617"/>
                  </a:cubicBezTo>
                  <a:cubicBezTo>
                    <a:pt x="538" y="587"/>
                    <a:pt x="714" y="367"/>
                    <a:pt x="735" y="124"/>
                  </a:cubicBezTo>
                  <a:cubicBezTo>
                    <a:pt x="737" y="81"/>
                    <a:pt x="735" y="40"/>
                    <a:pt x="72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941;p47">
              <a:extLst>
                <a:ext uri="{FF2B5EF4-FFF2-40B4-BE49-F238E27FC236}">
                  <a16:creationId xmlns:a16="http://schemas.microsoft.com/office/drawing/2014/main" id="{667BE0C7-342D-30AC-3B5E-DAE08FBC4B62}"/>
                </a:ext>
              </a:extLst>
            </p:cNvPr>
            <p:cNvSpPr/>
            <p:nvPr/>
          </p:nvSpPr>
          <p:spPr>
            <a:xfrm>
              <a:off x="2061070" y="3818694"/>
              <a:ext cx="30672" cy="25692"/>
            </a:xfrm>
            <a:custGeom>
              <a:avLst/>
              <a:gdLst/>
              <a:ahLst/>
              <a:cxnLst/>
              <a:rect l="l" t="t" r="r" b="b"/>
              <a:pathLst>
                <a:path w="739" h="619" extrusionOk="0">
                  <a:moveTo>
                    <a:pt x="728" y="0"/>
                  </a:moveTo>
                  <a:cubicBezTo>
                    <a:pt x="702" y="238"/>
                    <a:pt x="528" y="449"/>
                    <a:pt x="336" y="478"/>
                  </a:cubicBezTo>
                  <a:cubicBezTo>
                    <a:pt x="321" y="480"/>
                    <a:pt x="307" y="481"/>
                    <a:pt x="294" y="481"/>
                  </a:cubicBezTo>
                  <a:cubicBezTo>
                    <a:pt x="152" y="481"/>
                    <a:pt x="47" y="375"/>
                    <a:pt x="21" y="216"/>
                  </a:cubicBezTo>
                  <a:cubicBezTo>
                    <a:pt x="21" y="220"/>
                    <a:pt x="20" y="225"/>
                    <a:pt x="20" y="230"/>
                  </a:cubicBezTo>
                  <a:cubicBezTo>
                    <a:pt x="1" y="454"/>
                    <a:pt x="123" y="619"/>
                    <a:pt x="298" y="619"/>
                  </a:cubicBezTo>
                  <a:cubicBezTo>
                    <a:pt x="311" y="619"/>
                    <a:pt x="326" y="618"/>
                    <a:pt x="340" y="616"/>
                  </a:cubicBezTo>
                  <a:cubicBezTo>
                    <a:pt x="538" y="587"/>
                    <a:pt x="714" y="367"/>
                    <a:pt x="734" y="124"/>
                  </a:cubicBezTo>
                  <a:cubicBezTo>
                    <a:pt x="738" y="81"/>
                    <a:pt x="734" y="39"/>
                    <a:pt x="72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942;p47">
              <a:extLst>
                <a:ext uri="{FF2B5EF4-FFF2-40B4-BE49-F238E27FC236}">
                  <a16:creationId xmlns:a16="http://schemas.microsoft.com/office/drawing/2014/main" id="{1057F2DA-74E2-4051-9208-1F7C8CFDCCB2}"/>
                </a:ext>
              </a:extLst>
            </p:cNvPr>
            <p:cNvSpPr/>
            <p:nvPr/>
          </p:nvSpPr>
          <p:spPr>
            <a:xfrm>
              <a:off x="2090414" y="3810476"/>
              <a:ext cx="30672" cy="25733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729" y="0"/>
                  </a:moveTo>
                  <a:cubicBezTo>
                    <a:pt x="701" y="237"/>
                    <a:pt x="528" y="450"/>
                    <a:pt x="336" y="479"/>
                  </a:cubicBezTo>
                  <a:cubicBezTo>
                    <a:pt x="322" y="481"/>
                    <a:pt x="308" y="482"/>
                    <a:pt x="294" y="482"/>
                  </a:cubicBezTo>
                  <a:cubicBezTo>
                    <a:pt x="154" y="482"/>
                    <a:pt x="47" y="374"/>
                    <a:pt x="21" y="216"/>
                  </a:cubicBezTo>
                  <a:cubicBezTo>
                    <a:pt x="21" y="221"/>
                    <a:pt x="20" y="224"/>
                    <a:pt x="20" y="230"/>
                  </a:cubicBezTo>
                  <a:cubicBezTo>
                    <a:pt x="1" y="455"/>
                    <a:pt x="123" y="620"/>
                    <a:pt x="299" y="620"/>
                  </a:cubicBezTo>
                  <a:cubicBezTo>
                    <a:pt x="313" y="620"/>
                    <a:pt x="327" y="619"/>
                    <a:pt x="341" y="617"/>
                  </a:cubicBezTo>
                  <a:cubicBezTo>
                    <a:pt x="538" y="588"/>
                    <a:pt x="715" y="367"/>
                    <a:pt x="734" y="124"/>
                  </a:cubicBezTo>
                  <a:cubicBezTo>
                    <a:pt x="738" y="81"/>
                    <a:pt x="734" y="40"/>
                    <a:pt x="72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943;p47">
              <a:extLst>
                <a:ext uri="{FF2B5EF4-FFF2-40B4-BE49-F238E27FC236}">
                  <a16:creationId xmlns:a16="http://schemas.microsoft.com/office/drawing/2014/main" id="{56C67FD6-FB81-0995-089A-185FA5A9C643}"/>
                </a:ext>
              </a:extLst>
            </p:cNvPr>
            <p:cNvSpPr/>
            <p:nvPr/>
          </p:nvSpPr>
          <p:spPr>
            <a:xfrm>
              <a:off x="2147940" y="3792463"/>
              <a:ext cx="30631" cy="25692"/>
            </a:xfrm>
            <a:custGeom>
              <a:avLst/>
              <a:gdLst/>
              <a:ahLst/>
              <a:cxnLst/>
              <a:rect l="l" t="t" r="r" b="b"/>
              <a:pathLst>
                <a:path w="738" h="619" extrusionOk="0">
                  <a:moveTo>
                    <a:pt x="726" y="0"/>
                  </a:moveTo>
                  <a:cubicBezTo>
                    <a:pt x="698" y="237"/>
                    <a:pt x="527" y="449"/>
                    <a:pt x="335" y="477"/>
                  </a:cubicBezTo>
                  <a:cubicBezTo>
                    <a:pt x="321" y="479"/>
                    <a:pt x="307" y="480"/>
                    <a:pt x="293" y="480"/>
                  </a:cubicBezTo>
                  <a:cubicBezTo>
                    <a:pt x="152" y="480"/>
                    <a:pt x="46" y="374"/>
                    <a:pt x="20" y="216"/>
                  </a:cubicBezTo>
                  <a:cubicBezTo>
                    <a:pt x="20" y="220"/>
                    <a:pt x="19" y="224"/>
                    <a:pt x="19" y="230"/>
                  </a:cubicBezTo>
                  <a:cubicBezTo>
                    <a:pt x="0" y="454"/>
                    <a:pt x="122" y="618"/>
                    <a:pt x="297" y="618"/>
                  </a:cubicBezTo>
                  <a:cubicBezTo>
                    <a:pt x="311" y="618"/>
                    <a:pt x="325" y="617"/>
                    <a:pt x="339" y="615"/>
                  </a:cubicBezTo>
                  <a:cubicBezTo>
                    <a:pt x="538" y="587"/>
                    <a:pt x="714" y="367"/>
                    <a:pt x="733" y="124"/>
                  </a:cubicBezTo>
                  <a:cubicBezTo>
                    <a:pt x="737" y="81"/>
                    <a:pt x="733" y="39"/>
                    <a:pt x="72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944;p47">
              <a:extLst>
                <a:ext uri="{FF2B5EF4-FFF2-40B4-BE49-F238E27FC236}">
                  <a16:creationId xmlns:a16="http://schemas.microsoft.com/office/drawing/2014/main" id="{976238DB-08B2-974B-74E5-0D360ECF5A3F}"/>
                </a:ext>
              </a:extLst>
            </p:cNvPr>
            <p:cNvSpPr/>
            <p:nvPr/>
          </p:nvSpPr>
          <p:spPr>
            <a:xfrm>
              <a:off x="2177575" y="3786071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9" y="0"/>
                  </a:moveTo>
                  <a:cubicBezTo>
                    <a:pt x="702" y="238"/>
                    <a:pt x="529" y="450"/>
                    <a:pt x="335" y="479"/>
                  </a:cubicBezTo>
                  <a:cubicBezTo>
                    <a:pt x="321" y="481"/>
                    <a:pt x="307" y="482"/>
                    <a:pt x="294" y="482"/>
                  </a:cubicBezTo>
                  <a:cubicBezTo>
                    <a:pt x="153" y="482"/>
                    <a:pt x="48" y="376"/>
                    <a:pt x="20" y="216"/>
                  </a:cubicBezTo>
                  <a:cubicBezTo>
                    <a:pt x="20" y="222"/>
                    <a:pt x="19" y="226"/>
                    <a:pt x="19" y="230"/>
                  </a:cubicBezTo>
                  <a:cubicBezTo>
                    <a:pt x="0" y="455"/>
                    <a:pt x="122" y="620"/>
                    <a:pt x="298" y="620"/>
                  </a:cubicBezTo>
                  <a:cubicBezTo>
                    <a:pt x="312" y="620"/>
                    <a:pt x="326" y="619"/>
                    <a:pt x="341" y="617"/>
                  </a:cubicBezTo>
                  <a:cubicBezTo>
                    <a:pt x="538" y="588"/>
                    <a:pt x="714" y="367"/>
                    <a:pt x="735" y="125"/>
                  </a:cubicBezTo>
                  <a:cubicBezTo>
                    <a:pt x="737" y="82"/>
                    <a:pt x="735" y="41"/>
                    <a:pt x="72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945;p47">
              <a:extLst>
                <a:ext uri="{FF2B5EF4-FFF2-40B4-BE49-F238E27FC236}">
                  <a16:creationId xmlns:a16="http://schemas.microsoft.com/office/drawing/2014/main" id="{7272AA6C-0087-CE50-8993-72CA6945871E}"/>
                </a:ext>
              </a:extLst>
            </p:cNvPr>
            <p:cNvSpPr/>
            <p:nvPr/>
          </p:nvSpPr>
          <p:spPr>
            <a:xfrm>
              <a:off x="2206919" y="3777894"/>
              <a:ext cx="30589" cy="25775"/>
            </a:xfrm>
            <a:custGeom>
              <a:avLst/>
              <a:gdLst/>
              <a:ahLst/>
              <a:cxnLst/>
              <a:rect l="l" t="t" r="r" b="b"/>
              <a:pathLst>
                <a:path w="737" h="621" extrusionOk="0">
                  <a:moveTo>
                    <a:pt x="727" y="1"/>
                  </a:moveTo>
                  <a:cubicBezTo>
                    <a:pt x="702" y="236"/>
                    <a:pt x="529" y="449"/>
                    <a:pt x="335" y="478"/>
                  </a:cubicBezTo>
                  <a:cubicBezTo>
                    <a:pt x="320" y="480"/>
                    <a:pt x="306" y="481"/>
                    <a:pt x="291" y="481"/>
                  </a:cubicBezTo>
                  <a:cubicBezTo>
                    <a:pt x="151" y="481"/>
                    <a:pt x="47" y="374"/>
                    <a:pt x="20" y="216"/>
                  </a:cubicBezTo>
                  <a:cubicBezTo>
                    <a:pt x="20" y="222"/>
                    <a:pt x="18" y="225"/>
                    <a:pt x="18" y="231"/>
                  </a:cubicBezTo>
                  <a:cubicBezTo>
                    <a:pt x="0" y="456"/>
                    <a:pt x="122" y="620"/>
                    <a:pt x="297" y="620"/>
                  </a:cubicBezTo>
                  <a:cubicBezTo>
                    <a:pt x="311" y="620"/>
                    <a:pt x="325" y="619"/>
                    <a:pt x="339" y="617"/>
                  </a:cubicBezTo>
                  <a:cubicBezTo>
                    <a:pt x="538" y="588"/>
                    <a:pt x="713" y="367"/>
                    <a:pt x="733" y="124"/>
                  </a:cubicBezTo>
                  <a:cubicBezTo>
                    <a:pt x="736" y="81"/>
                    <a:pt x="733" y="39"/>
                    <a:pt x="72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946;p47">
              <a:extLst>
                <a:ext uri="{FF2B5EF4-FFF2-40B4-BE49-F238E27FC236}">
                  <a16:creationId xmlns:a16="http://schemas.microsoft.com/office/drawing/2014/main" id="{4CC62603-BFD9-AD73-1411-A55788DCC46F}"/>
                </a:ext>
              </a:extLst>
            </p:cNvPr>
            <p:cNvSpPr/>
            <p:nvPr/>
          </p:nvSpPr>
          <p:spPr>
            <a:xfrm>
              <a:off x="1914682" y="3914280"/>
              <a:ext cx="29925" cy="26107"/>
            </a:xfrm>
            <a:custGeom>
              <a:avLst/>
              <a:gdLst/>
              <a:ahLst/>
              <a:cxnLst/>
              <a:rect l="l" t="t" r="r" b="b"/>
              <a:pathLst>
                <a:path w="721" h="629" extrusionOk="0">
                  <a:moveTo>
                    <a:pt x="698" y="1"/>
                  </a:moveTo>
                  <a:cubicBezTo>
                    <a:pt x="697" y="235"/>
                    <a:pt x="543" y="451"/>
                    <a:pt x="349" y="488"/>
                  </a:cubicBezTo>
                  <a:cubicBezTo>
                    <a:pt x="330" y="492"/>
                    <a:pt x="312" y="493"/>
                    <a:pt x="294" y="493"/>
                  </a:cubicBezTo>
                  <a:cubicBezTo>
                    <a:pt x="156" y="493"/>
                    <a:pt x="45" y="395"/>
                    <a:pt x="2" y="245"/>
                  </a:cubicBezTo>
                  <a:cubicBezTo>
                    <a:pt x="2" y="251"/>
                    <a:pt x="0" y="255"/>
                    <a:pt x="0" y="260"/>
                  </a:cubicBezTo>
                  <a:cubicBezTo>
                    <a:pt x="4" y="476"/>
                    <a:pt x="137" y="629"/>
                    <a:pt x="309" y="629"/>
                  </a:cubicBezTo>
                  <a:cubicBezTo>
                    <a:pt x="327" y="629"/>
                    <a:pt x="346" y="627"/>
                    <a:pt x="365" y="623"/>
                  </a:cubicBezTo>
                  <a:cubicBezTo>
                    <a:pt x="562" y="586"/>
                    <a:pt x="720" y="360"/>
                    <a:pt x="717" y="122"/>
                  </a:cubicBezTo>
                  <a:cubicBezTo>
                    <a:pt x="717" y="79"/>
                    <a:pt x="709" y="40"/>
                    <a:pt x="69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947;p47">
              <a:extLst>
                <a:ext uri="{FF2B5EF4-FFF2-40B4-BE49-F238E27FC236}">
                  <a16:creationId xmlns:a16="http://schemas.microsoft.com/office/drawing/2014/main" id="{9D1603A5-6730-4C60-5350-7C34B4E4E0F8}"/>
                </a:ext>
              </a:extLst>
            </p:cNvPr>
            <p:cNvSpPr/>
            <p:nvPr/>
          </p:nvSpPr>
          <p:spPr>
            <a:xfrm>
              <a:off x="1944358" y="3906726"/>
              <a:ext cx="29925" cy="26024"/>
            </a:xfrm>
            <a:custGeom>
              <a:avLst/>
              <a:gdLst/>
              <a:ahLst/>
              <a:cxnLst/>
              <a:rect l="l" t="t" r="r" b="b"/>
              <a:pathLst>
                <a:path w="721" h="627" extrusionOk="0">
                  <a:moveTo>
                    <a:pt x="699" y="0"/>
                  </a:moveTo>
                  <a:cubicBezTo>
                    <a:pt x="693" y="233"/>
                    <a:pt x="540" y="449"/>
                    <a:pt x="347" y="488"/>
                  </a:cubicBezTo>
                  <a:cubicBezTo>
                    <a:pt x="328" y="491"/>
                    <a:pt x="310" y="493"/>
                    <a:pt x="292" y="493"/>
                  </a:cubicBezTo>
                  <a:cubicBezTo>
                    <a:pt x="154" y="493"/>
                    <a:pt x="43" y="394"/>
                    <a:pt x="2" y="245"/>
                  </a:cubicBezTo>
                  <a:cubicBezTo>
                    <a:pt x="2" y="251"/>
                    <a:pt x="1" y="253"/>
                    <a:pt x="1" y="259"/>
                  </a:cubicBezTo>
                  <a:cubicBezTo>
                    <a:pt x="3" y="474"/>
                    <a:pt x="136" y="627"/>
                    <a:pt x="307" y="627"/>
                  </a:cubicBezTo>
                  <a:cubicBezTo>
                    <a:pt x="325" y="627"/>
                    <a:pt x="345" y="625"/>
                    <a:pt x="364" y="621"/>
                  </a:cubicBezTo>
                  <a:cubicBezTo>
                    <a:pt x="563" y="584"/>
                    <a:pt x="721" y="360"/>
                    <a:pt x="716" y="121"/>
                  </a:cubicBezTo>
                  <a:cubicBezTo>
                    <a:pt x="716" y="78"/>
                    <a:pt x="708" y="38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948;p47">
              <a:extLst>
                <a:ext uri="{FF2B5EF4-FFF2-40B4-BE49-F238E27FC236}">
                  <a16:creationId xmlns:a16="http://schemas.microsoft.com/office/drawing/2014/main" id="{C83571A5-737F-D551-96B7-864594BEEB5E}"/>
                </a:ext>
              </a:extLst>
            </p:cNvPr>
            <p:cNvSpPr/>
            <p:nvPr/>
          </p:nvSpPr>
          <p:spPr>
            <a:xfrm>
              <a:off x="1973287" y="3897304"/>
              <a:ext cx="29925" cy="26107"/>
            </a:xfrm>
            <a:custGeom>
              <a:avLst/>
              <a:gdLst/>
              <a:ahLst/>
              <a:cxnLst/>
              <a:rect l="l" t="t" r="r" b="b"/>
              <a:pathLst>
                <a:path w="721" h="629" extrusionOk="0">
                  <a:moveTo>
                    <a:pt x="699" y="0"/>
                  </a:moveTo>
                  <a:cubicBezTo>
                    <a:pt x="695" y="235"/>
                    <a:pt x="541" y="450"/>
                    <a:pt x="347" y="488"/>
                  </a:cubicBezTo>
                  <a:cubicBezTo>
                    <a:pt x="328" y="491"/>
                    <a:pt x="310" y="493"/>
                    <a:pt x="291" y="493"/>
                  </a:cubicBezTo>
                  <a:cubicBezTo>
                    <a:pt x="154" y="493"/>
                    <a:pt x="43" y="395"/>
                    <a:pt x="2" y="245"/>
                  </a:cubicBezTo>
                  <a:cubicBezTo>
                    <a:pt x="2" y="250"/>
                    <a:pt x="1" y="255"/>
                    <a:pt x="1" y="259"/>
                  </a:cubicBezTo>
                  <a:cubicBezTo>
                    <a:pt x="3" y="476"/>
                    <a:pt x="137" y="628"/>
                    <a:pt x="308" y="628"/>
                  </a:cubicBezTo>
                  <a:cubicBezTo>
                    <a:pt x="326" y="628"/>
                    <a:pt x="345" y="626"/>
                    <a:pt x="364" y="623"/>
                  </a:cubicBezTo>
                  <a:cubicBezTo>
                    <a:pt x="563" y="585"/>
                    <a:pt x="721" y="360"/>
                    <a:pt x="716" y="121"/>
                  </a:cubicBezTo>
                  <a:cubicBezTo>
                    <a:pt x="716" y="78"/>
                    <a:pt x="709" y="39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949;p47">
              <a:extLst>
                <a:ext uri="{FF2B5EF4-FFF2-40B4-BE49-F238E27FC236}">
                  <a16:creationId xmlns:a16="http://schemas.microsoft.com/office/drawing/2014/main" id="{58F14C75-9012-A4D0-13D1-3040A9123FD7}"/>
                </a:ext>
              </a:extLst>
            </p:cNvPr>
            <p:cNvSpPr/>
            <p:nvPr/>
          </p:nvSpPr>
          <p:spPr>
            <a:xfrm>
              <a:off x="2033967" y="3881034"/>
              <a:ext cx="29884" cy="26024"/>
            </a:xfrm>
            <a:custGeom>
              <a:avLst/>
              <a:gdLst/>
              <a:ahLst/>
              <a:cxnLst/>
              <a:rect l="l" t="t" r="r" b="b"/>
              <a:pathLst>
                <a:path w="720" h="627" extrusionOk="0">
                  <a:moveTo>
                    <a:pt x="698" y="0"/>
                  </a:moveTo>
                  <a:cubicBezTo>
                    <a:pt x="694" y="233"/>
                    <a:pt x="540" y="448"/>
                    <a:pt x="346" y="486"/>
                  </a:cubicBezTo>
                  <a:cubicBezTo>
                    <a:pt x="327" y="490"/>
                    <a:pt x="308" y="491"/>
                    <a:pt x="290" y="491"/>
                  </a:cubicBezTo>
                  <a:cubicBezTo>
                    <a:pt x="154" y="491"/>
                    <a:pt x="43" y="392"/>
                    <a:pt x="2" y="244"/>
                  </a:cubicBezTo>
                  <a:cubicBezTo>
                    <a:pt x="2" y="249"/>
                    <a:pt x="0" y="253"/>
                    <a:pt x="0" y="259"/>
                  </a:cubicBezTo>
                  <a:cubicBezTo>
                    <a:pt x="4" y="474"/>
                    <a:pt x="137" y="626"/>
                    <a:pt x="308" y="626"/>
                  </a:cubicBezTo>
                  <a:cubicBezTo>
                    <a:pt x="327" y="626"/>
                    <a:pt x="346" y="625"/>
                    <a:pt x="365" y="621"/>
                  </a:cubicBezTo>
                  <a:cubicBezTo>
                    <a:pt x="562" y="584"/>
                    <a:pt x="720" y="359"/>
                    <a:pt x="717" y="119"/>
                  </a:cubicBezTo>
                  <a:cubicBezTo>
                    <a:pt x="717" y="76"/>
                    <a:pt x="708" y="37"/>
                    <a:pt x="69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950;p47">
              <a:extLst>
                <a:ext uri="{FF2B5EF4-FFF2-40B4-BE49-F238E27FC236}">
                  <a16:creationId xmlns:a16="http://schemas.microsoft.com/office/drawing/2014/main" id="{7CD7ABBA-6669-C0B4-A698-66A1721CA50F}"/>
                </a:ext>
              </a:extLst>
            </p:cNvPr>
            <p:cNvSpPr/>
            <p:nvPr/>
          </p:nvSpPr>
          <p:spPr>
            <a:xfrm>
              <a:off x="2063477" y="3873397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0"/>
                  </a:moveTo>
                  <a:cubicBezTo>
                    <a:pt x="696" y="234"/>
                    <a:pt x="541" y="450"/>
                    <a:pt x="347" y="487"/>
                  </a:cubicBezTo>
                  <a:cubicBezTo>
                    <a:pt x="328" y="491"/>
                    <a:pt x="310" y="493"/>
                    <a:pt x="292" y="493"/>
                  </a:cubicBezTo>
                  <a:cubicBezTo>
                    <a:pt x="155" y="493"/>
                    <a:pt x="44" y="394"/>
                    <a:pt x="2" y="244"/>
                  </a:cubicBezTo>
                  <a:cubicBezTo>
                    <a:pt x="2" y="250"/>
                    <a:pt x="0" y="253"/>
                    <a:pt x="0" y="259"/>
                  </a:cubicBezTo>
                  <a:cubicBezTo>
                    <a:pt x="4" y="474"/>
                    <a:pt x="137" y="628"/>
                    <a:pt x="309" y="628"/>
                  </a:cubicBezTo>
                  <a:cubicBezTo>
                    <a:pt x="327" y="628"/>
                    <a:pt x="346" y="626"/>
                    <a:pt x="365" y="622"/>
                  </a:cubicBezTo>
                  <a:cubicBezTo>
                    <a:pt x="562" y="584"/>
                    <a:pt x="720" y="359"/>
                    <a:pt x="717" y="121"/>
                  </a:cubicBezTo>
                  <a:cubicBezTo>
                    <a:pt x="717" y="78"/>
                    <a:pt x="709" y="38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951;p47">
              <a:extLst>
                <a:ext uri="{FF2B5EF4-FFF2-40B4-BE49-F238E27FC236}">
                  <a16:creationId xmlns:a16="http://schemas.microsoft.com/office/drawing/2014/main" id="{2AFC9EF3-E0E8-77A1-170E-ABA6463172F1}"/>
                </a:ext>
              </a:extLst>
            </p:cNvPr>
            <p:cNvSpPr/>
            <p:nvPr/>
          </p:nvSpPr>
          <p:spPr>
            <a:xfrm>
              <a:off x="2092448" y="3864017"/>
              <a:ext cx="30008" cy="26024"/>
            </a:xfrm>
            <a:custGeom>
              <a:avLst/>
              <a:gdLst/>
              <a:ahLst/>
              <a:cxnLst/>
              <a:rect l="l" t="t" r="r" b="b"/>
              <a:pathLst>
                <a:path w="723" h="627" extrusionOk="0">
                  <a:moveTo>
                    <a:pt x="701" y="1"/>
                  </a:moveTo>
                  <a:cubicBezTo>
                    <a:pt x="695" y="233"/>
                    <a:pt x="540" y="449"/>
                    <a:pt x="347" y="486"/>
                  </a:cubicBezTo>
                  <a:cubicBezTo>
                    <a:pt x="328" y="490"/>
                    <a:pt x="309" y="492"/>
                    <a:pt x="290" y="492"/>
                  </a:cubicBezTo>
                  <a:cubicBezTo>
                    <a:pt x="155" y="492"/>
                    <a:pt x="44" y="393"/>
                    <a:pt x="4" y="245"/>
                  </a:cubicBezTo>
                  <a:cubicBezTo>
                    <a:pt x="4" y="249"/>
                    <a:pt x="1" y="254"/>
                    <a:pt x="1" y="259"/>
                  </a:cubicBezTo>
                  <a:cubicBezTo>
                    <a:pt x="5" y="475"/>
                    <a:pt x="137" y="627"/>
                    <a:pt x="309" y="627"/>
                  </a:cubicBezTo>
                  <a:cubicBezTo>
                    <a:pt x="328" y="627"/>
                    <a:pt x="346" y="625"/>
                    <a:pt x="366" y="621"/>
                  </a:cubicBezTo>
                  <a:cubicBezTo>
                    <a:pt x="563" y="584"/>
                    <a:pt x="722" y="360"/>
                    <a:pt x="718" y="120"/>
                  </a:cubicBezTo>
                  <a:cubicBezTo>
                    <a:pt x="718" y="77"/>
                    <a:pt x="709" y="38"/>
                    <a:pt x="70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952;p47">
              <a:extLst>
                <a:ext uri="{FF2B5EF4-FFF2-40B4-BE49-F238E27FC236}">
                  <a16:creationId xmlns:a16="http://schemas.microsoft.com/office/drawing/2014/main" id="{B443FB8B-3374-502F-E183-6B81F437A6B0}"/>
                </a:ext>
              </a:extLst>
            </p:cNvPr>
            <p:cNvSpPr/>
            <p:nvPr/>
          </p:nvSpPr>
          <p:spPr>
            <a:xfrm>
              <a:off x="2152464" y="3849906"/>
              <a:ext cx="29967" cy="26065"/>
            </a:xfrm>
            <a:custGeom>
              <a:avLst/>
              <a:gdLst/>
              <a:ahLst/>
              <a:cxnLst/>
              <a:rect l="l" t="t" r="r" b="b"/>
              <a:pathLst>
                <a:path w="722" h="628" extrusionOk="0">
                  <a:moveTo>
                    <a:pt x="700" y="0"/>
                  </a:moveTo>
                  <a:cubicBezTo>
                    <a:pt x="694" y="234"/>
                    <a:pt x="542" y="450"/>
                    <a:pt x="348" y="487"/>
                  </a:cubicBezTo>
                  <a:cubicBezTo>
                    <a:pt x="329" y="491"/>
                    <a:pt x="311" y="492"/>
                    <a:pt x="293" y="492"/>
                  </a:cubicBezTo>
                  <a:cubicBezTo>
                    <a:pt x="155" y="492"/>
                    <a:pt x="44" y="394"/>
                    <a:pt x="3" y="244"/>
                  </a:cubicBezTo>
                  <a:cubicBezTo>
                    <a:pt x="3" y="250"/>
                    <a:pt x="0" y="254"/>
                    <a:pt x="0" y="259"/>
                  </a:cubicBezTo>
                  <a:cubicBezTo>
                    <a:pt x="4" y="475"/>
                    <a:pt x="138" y="628"/>
                    <a:pt x="309" y="628"/>
                  </a:cubicBezTo>
                  <a:cubicBezTo>
                    <a:pt x="327" y="628"/>
                    <a:pt x="346" y="626"/>
                    <a:pt x="365" y="622"/>
                  </a:cubicBezTo>
                  <a:cubicBezTo>
                    <a:pt x="564" y="585"/>
                    <a:pt x="722" y="359"/>
                    <a:pt x="717" y="121"/>
                  </a:cubicBezTo>
                  <a:cubicBezTo>
                    <a:pt x="717" y="78"/>
                    <a:pt x="709" y="39"/>
                    <a:pt x="70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953;p47">
              <a:extLst>
                <a:ext uri="{FF2B5EF4-FFF2-40B4-BE49-F238E27FC236}">
                  <a16:creationId xmlns:a16="http://schemas.microsoft.com/office/drawing/2014/main" id="{3F76B59A-EBA2-27DB-953E-EB19A5B3A327}"/>
                </a:ext>
              </a:extLst>
            </p:cNvPr>
            <p:cNvSpPr/>
            <p:nvPr/>
          </p:nvSpPr>
          <p:spPr>
            <a:xfrm>
              <a:off x="2182057" y="3842310"/>
              <a:ext cx="29884" cy="26065"/>
            </a:xfrm>
            <a:custGeom>
              <a:avLst/>
              <a:gdLst/>
              <a:ahLst/>
              <a:cxnLst/>
              <a:rect l="l" t="t" r="r" b="b"/>
              <a:pathLst>
                <a:path w="720" h="628" extrusionOk="0">
                  <a:moveTo>
                    <a:pt x="698" y="1"/>
                  </a:moveTo>
                  <a:cubicBezTo>
                    <a:pt x="694" y="233"/>
                    <a:pt x="540" y="449"/>
                    <a:pt x="346" y="488"/>
                  </a:cubicBezTo>
                  <a:cubicBezTo>
                    <a:pt x="328" y="491"/>
                    <a:pt x="309" y="493"/>
                    <a:pt x="291" y="493"/>
                  </a:cubicBezTo>
                  <a:cubicBezTo>
                    <a:pt x="154" y="493"/>
                    <a:pt x="42" y="394"/>
                    <a:pt x="2" y="245"/>
                  </a:cubicBezTo>
                  <a:cubicBezTo>
                    <a:pt x="2" y="251"/>
                    <a:pt x="0" y="253"/>
                    <a:pt x="0" y="259"/>
                  </a:cubicBezTo>
                  <a:cubicBezTo>
                    <a:pt x="3" y="474"/>
                    <a:pt x="136" y="627"/>
                    <a:pt x="306" y="627"/>
                  </a:cubicBezTo>
                  <a:cubicBezTo>
                    <a:pt x="325" y="627"/>
                    <a:pt x="344" y="625"/>
                    <a:pt x="364" y="621"/>
                  </a:cubicBezTo>
                  <a:cubicBezTo>
                    <a:pt x="562" y="584"/>
                    <a:pt x="720" y="360"/>
                    <a:pt x="716" y="121"/>
                  </a:cubicBezTo>
                  <a:cubicBezTo>
                    <a:pt x="716" y="78"/>
                    <a:pt x="707" y="38"/>
                    <a:pt x="69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954;p47">
              <a:extLst>
                <a:ext uri="{FF2B5EF4-FFF2-40B4-BE49-F238E27FC236}">
                  <a16:creationId xmlns:a16="http://schemas.microsoft.com/office/drawing/2014/main" id="{BB1369B6-EACB-AB5A-2A42-18A822C08359}"/>
                </a:ext>
              </a:extLst>
            </p:cNvPr>
            <p:cNvSpPr/>
            <p:nvPr/>
          </p:nvSpPr>
          <p:spPr>
            <a:xfrm>
              <a:off x="2211028" y="3832888"/>
              <a:ext cx="29925" cy="26107"/>
            </a:xfrm>
            <a:custGeom>
              <a:avLst/>
              <a:gdLst/>
              <a:ahLst/>
              <a:cxnLst/>
              <a:rect l="l" t="t" r="r" b="b"/>
              <a:pathLst>
                <a:path w="721" h="629" extrusionOk="0">
                  <a:moveTo>
                    <a:pt x="699" y="0"/>
                  </a:moveTo>
                  <a:cubicBezTo>
                    <a:pt x="693" y="233"/>
                    <a:pt x="539" y="450"/>
                    <a:pt x="347" y="488"/>
                  </a:cubicBezTo>
                  <a:cubicBezTo>
                    <a:pt x="328" y="491"/>
                    <a:pt x="309" y="493"/>
                    <a:pt x="291" y="493"/>
                  </a:cubicBezTo>
                  <a:cubicBezTo>
                    <a:pt x="154" y="493"/>
                    <a:pt x="43" y="395"/>
                    <a:pt x="2" y="245"/>
                  </a:cubicBezTo>
                  <a:cubicBezTo>
                    <a:pt x="2" y="251"/>
                    <a:pt x="0" y="255"/>
                    <a:pt x="0" y="259"/>
                  </a:cubicBezTo>
                  <a:cubicBezTo>
                    <a:pt x="3" y="475"/>
                    <a:pt x="136" y="628"/>
                    <a:pt x="306" y="628"/>
                  </a:cubicBezTo>
                  <a:cubicBezTo>
                    <a:pt x="325" y="628"/>
                    <a:pt x="344" y="627"/>
                    <a:pt x="364" y="623"/>
                  </a:cubicBezTo>
                  <a:cubicBezTo>
                    <a:pt x="562" y="585"/>
                    <a:pt x="720" y="360"/>
                    <a:pt x="718" y="121"/>
                  </a:cubicBezTo>
                  <a:cubicBezTo>
                    <a:pt x="718" y="78"/>
                    <a:pt x="710" y="39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955;p47">
              <a:extLst>
                <a:ext uri="{FF2B5EF4-FFF2-40B4-BE49-F238E27FC236}">
                  <a16:creationId xmlns:a16="http://schemas.microsoft.com/office/drawing/2014/main" id="{A978BFCB-A619-6624-6917-5D3810A3C507}"/>
                </a:ext>
              </a:extLst>
            </p:cNvPr>
            <p:cNvSpPr/>
            <p:nvPr/>
          </p:nvSpPr>
          <p:spPr>
            <a:xfrm>
              <a:off x="1889073" y="3761915"/>
              <a:ext cx="29552" cy="27725"/>
            </a:xfrm>
            <a:custGeom>
              <a:avLst/>
              <a:gdLst/>
              <a:ahLst/>
              <a:cxnLst/>
              <a:rect l="l" t="t" r="r" b="b"/>
              <a:pathLst>
                <a:path w="712" h="668" extrusionOk="0">
                  <a:moveTo>
                    <a:pt x="690" y="0"/>
                  </a:moveTo>
                  <a:cubicBezTo>
                    <a:pt x="689" y="236"/>
                    <a:pt x="538" y="468"/>
                    <a:pt x="346" y="522"/>
                  </a:cubicBezTo>
                  <a:cubicBezTo>
                    <a:pt x="319" y="530"/>
                    <a:pt x="293" y="533"/>
                    <a:pt x="268" y="533"/>
                  </a:cubicBezTo>
                  <a:cubicBezTo>
                    <a:pt x="143" y="533"/>
                    <a:pt x="42" y="444"/>
                    <a:pt x="4" y="305"/>
                  </a:cubicBezTo>
                  <a:cubicBezTo>
                    <a:pt x="4" y="309"/>
                    <a:pt x="1" y="314"/>
                    <a:pt x="1" y="319"/>
                  </a:cubicBezTo>
                  <a:cubicBezTo>
                    <a:pt x="4" y="527"/>
                    <a:pt x="125" y="668"/>
                    <a:pt x="285" y="668"/>
                  </a:cubicBezTo>
                  <a:cubicBezTo>
                    <a:pt x="310" y="668"/>
                    <a:pt x="336" y="664"/>
                    <a:pt x="363" y="657"/>
                  </a:cubicBezTo>
                  <a:cubicBezTo>
                    <a:pt x="558" y="603"/>
                    <a:pt x="712" y="363"/>
                    <a:pt x="709" y="121"/>
                  </a:cubicBezTo>
                  <a:cubicBezTo>
                    <a:pt x="709" y="78"/>
                    <a:pt x="700" y="39"/>
                    <a:pt x="69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956;p47">
              <a:extLst>
                <a:ext uri="{FF2B5EF4-FFF2-40B4-BE49-F238E27FC236}">
                  <a16:creationId xmlns:a16="http://schemas.microsoft.com/office/drawing/2014/main" id="{FB30ED88-3A87-A0A0-13AB-CDE9A892B993}"/>
                </a:ext>
              </a:extLst>
            </p:cNvPr>
            <p:cNvSpPr/>
            <p:nvPr/>
          </p:nvSpPr>
          <p:spPr>
            <a:xfrm>
              <a:off x="1918293" y="3751788"/>
              <a:ext cx="29593" cy="27725"/>
            </a:xfrm>
            <a:custGeom>
              <a:avLst/>
              <a:gdLst/>
              <a:ahLst/>
              <a:cxnLst/>
              <a:rect l="l" t="t" r="r" b="b"/>
              <a:pathLst>
                <a:path w="713" h="668" extrusionOk="0">
                  <a:moveTo>
                    <a:pt x="691" y="0"/>
                  </a:moveTo>
                  <a:cubicBezTo>
                    <a:pt x="689" y="237"/>
                    <a:pt x="538" y="467"/>
                    <a:pt x="346" y="522"/>
                  </a:cubicBezTo>
                  <a:cubicBezTo>
                    <a:pt x="319" y="529"/>
                    <a:pt x="293" y="533"/>
                    <a:pt x="268" y="533"/>
                  </a:cubicBezTo>
                  <a:cubicBezTo>
                    <a:pt x="143" y="533"/>
                    <a:pt x="42" y="444"/>
                    <a:pt x="4" y="303"/>
                  </a:cubicBezTo>
                  <a:cubicBezTo>
                    <a:pt x="4" y="309"/>
                    <a:pt x="1" y="313"/>
                    <a:pt x="1" y="319"/>
                  </a:cubicBezTo>
                  <a:cubicBezTo>
                    <a:pt x="4" y="527"/>
                    <a:pt x="125" y="668"/>
                    <a:pt x="285" y="668"/>
                  </a:cubicBezTo>
                  <a:cubicBezTo>
                    <a:pt x="310" y="668"/>
                    <a:pt x="336" y="664"/>
                    <a:pt x="363" y="657"/>
                  </a:cubicBezTo>
                  <a:cubicBezTo>
                    <a:pt x="558" y="602"/>
                    <a:pt x="712" y="362"/>
                    <a:pt x="709" y="121"/>
                  </a:cubicBezTo>
                  <a:cubicBezTo>
                    <a:pt x="709" y="78"/>
                    <a:pt x="701" y="38"/>
                    <a:pt x="69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957;p47">
              <a:extLst>
                <a:ext uri="{FF2B5EF4-FFF2-40B4-BE49-F238E27FC236}">
                  <a16:creationId xmlns:a16="http://schemas.microsoft.com/office/drawing/2014/main" id="{50F31A79-5FF5-95E8-E284-B2924A975145}"/>
                </a:ext>
              </a:extLst>
            </p:cNvPr>
            <p:cNvSpPr/>
            <p:nvPr/>
          </p:nvSpPr>
          <p:spPr>
            <a:xfrm>
              <a:off x="1946931" y="3739959"/>
              <a:ext cx="29552" cy="27684"/>
            </a:xfrm>
            <a:custGeom>
              <a:avLst/>
              <a:gdLst/>
              <a:ahLst/>
              <a:cxnLst/>
              <a:rect l="l" t="t" r="r" b="b"/>
              <a:pathLst>
                <a:path w="712" h="667" extrusionOk="0">
                  <a:moveTo>
                    <a:pt x="690" y="1"/>
                  </a:moveTo>
                  <a:cubicBezTo>
                    <a:pt x="690" y="235"/>
                    <a:pt x="538" y="468"/>
                    <a:pt x="345" y="521"/>
                  </a:cubicBezTo>
                  <a:cubicBezTo>
                    <a:pt x="319" y="528"/>
                    <a:pt x="293" y="532"/>
                    <a:pt x="268" y="532"/>
                  </a:cubicBezTo>
                  <a:cubicBezTo>
                    <a:pt x="143" y="532"/>
                    <a:pt x="42" y="443"/>
                    <a:pt x="3" y="304"/>
                  </a:cubicBezTo>
                  <a:cubicBezTo>
                    <a:pt x="3" y="310"/>
                    <a:pt x="1" y="313"/>
                    <a:pt x="1" y="318"/>
                  </a:cubicBezTo>
                  <a:cubicBezTo>
                    <a:pt x="4" y="526"/>
                    <a:pt x="125" y="667"/>
                    <a:pt x="285" y="667"/>
                  </a:cubicBezTo>
                  <a:cubicBezTo>
                    <a:pt x="310" y="667"/>
                    <a:pt x="336" y="663"/>
                    <a:pt x="363" y="656"/>
                  </a:cubicBezTo>
                  <a:cubicBezTo>
                    <a:pt x="558" y="601"/>
                    <a:pt x="712" y="361"/>
                    <a:pt x="709" y="120"/>
                  </a:cubicBezTo>
                  <a:cubicBezTo>
                    <a:pt x="709" y="77"/>
                    <a:pt x="700" y="38"/>
                    <a:pt x="69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958;p47">
              <a:extLst>
                <a:ext uri="{FF2B5EF4-FFF2-40B4-BE49-F238E27FC236}">
                  <a16:creationId xmlns:a16="http://schemas.microsoft.com/office/drawing/2014/main" id="{355D0182-78CF-583A-1899-7D7AAA5FBFC5}"/>
                </a:ext>
              </a:extLst>
            </p:cNvPr>
            <p:cNvSpPr/>
            <p:nvPr/>
          </p:nvSpPr>
          <p:spPr>
            <a:xfrm>
              <a:off x="1997277" y="3717007"/>
              <a:ext cx="30631" cy="25692"/>
            </a:xfrm>
            <a:custGeom>
              <a:avLst/>
              <a:gdLst/>
              <a:ahLst/>
              <a:cxnLst/>
              <a:rect l="l" t="t" r="r" b="b"/>
              <a:pathLst>
                <a:path w="738" h="619" extrusionOk="0">
                  <a:moveTo>
                    <a:pt x="727" y="0"/>
                  </a:moveTo>
                  <a:cubicBezTo>
                    <a:pt x="702" y="238"/>
                    <a:pt x="529" y="449"/>
                    <a:pt x="335" y="478"/>
                  </a:cubicBezTo>
                  <a:cubicBezTo>
                    <a:pt x="321" y="480"/>
                    <a:pt x="307" y="481"/>
                    <a:pt x="293" y="481"/>
                  </a:cubicBezTo>
                  <a:cubicBezTo>
                    <a:pt x="152" y="481"/>
                    <a:pt x="47" y="375"/>
                    <a:pt x="20" y="216"/>
                  </a:cubicBezTo>
                  <a:cubicBezTo>
                    <a:pt x="20" y="220"/>
                    <a:pt x="19" y="225"/>
                    <a:pt x="19" y="230"/>
                  </a:cubicBezTo>
                  <a:cubicBezTo>
                    <a:pt x="0" y="454"/>
                    <a:pt x="122" y="619"/>
                    <a:pt x="297" y="619"/>
                  </a:cubicBezTo>
                  <a:cubicBezTo>
                    <a:pt x="311" y="619"/>
                    <a:pt x="325" y="618"/>
                    <a:pt x="339" y="615"/>
                  </a:cubicBezTo>
                  <a:cubicBezTo>
                    <a:pt x="538" y="587"/>
                    <a:pt x="713" y="367"/>
                    <a:pt x="733" y="124"/>
                  </a:cubicBezTo>
                  <a:cubicBezTo>
                    <a:pt x="737" y="81"/>
                    <a:pt x="733" y="39"/>
                    <a:pt x="72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959;p47">
              <a:extLst>
                <a:ext uri="{FF2B5EF4-FFF2-40B4-BE49-F238E27FC236}">
                  <a16:creationId xmlns:a16="http://schemas.microsoft.com/office/drawing/2014/main" id="{B7F635CB-5EF1-DC9B-7DA4-EF6D9D588C96}"/>
                </a:ext>
              </a:extLst>
            </p:cNvPr>
            <p:cNvSpPr/>
            <p:nvPr/>
          </p:nvSpPr>
          <p:spPr>
            <a:xfrm>
              <a:off x="2027036" y="3710615"/>
              <a:ext cx="30589" cy="25775"/>
            </a:xfrm>
            <a:custGeom>
              <a:avLst/>
              <a:gdLst/>
              <a:ahLst/>
              <a:cxnLst/>
              <a:rect l="l" t="t" r="r" b="b"/>
              <a:pathLst>
                <a:path w="737" h="621" extrusionOk="0">
                  <a:moveTo>
                    <a:pt x="727" y="1"/>
                  </a:moveTo>
                  <a:cubicBezTo>
                    <a:pt x="699" y="238"/>
                    <a:pt x="526" y="450"/>
                    <a:pt x="334" y="479"/>
                  </a:cubicBezTo>
                  <a:cubicBezTo>
                    <a:pt x="320" y="481"/>
                    <a:pt x="306" y="482"/>
                    <a:pt x="292" y="482"/>
                  </a:cubicBezTo>
                  <a:cubicBezTo>
                    <a:pt x="152" y="482"/>
                    <a:pt x="47" y="376"/>
                    <a:pt x="20" y="216"/>
                  </a:cubicBezTo>
                  <a:cubicBezTo>
                    <a:pt x="20" y="222"/>
                    <a:pt x="18" y="226"/>
                    <a:pt x="18" y="231"/>
                  </a:cubicBezTo>
                  <a:cubicBezTo>
                    <a:pt x="0" y="456"/>
                    <a:pt x="122" y="620"/>
                    <a:pt x="297" y="620"/>
                  </a:cubicBezTo>
                  <a:cubicBezTo>
                    <a:pt x="311" y="620"/>
                    <a:pt x="325" y="619"/>
                    <a:pt x="340" y="617"/>
                  </a:cubicBezTo>
                  <a:cubicBezTo>
                    <a:pt x="538" y="588"/>
                    <a:pt x="713" y="367"/>
                    <a:pt x="733" y="126"/>
                  </a:cubicBezTo>
                  <a:cubicBezTo>
                    <a:pt x="736" y="83"/>
                    <a:pt x="733" y="41"/>
                    <a:pt x="72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960;p47">
              <a:extLst>
                <a:ext uri="{FF2B5EF4-FFF2-40B4-BE49-F238E27FC236}">
                  <a16:creationId xmlns:a16="http://schemas.microsoft.com/office/drawing/2014/main" id="{0150EB81-0D73-9A6D-362A-7104E35E869D}"/>
                </a:ext>
              </a:extLst>
            </p:cNvPr>
            <p:cNvSpPr/>
            <p:nvPr/>
          </p:nvSpPr>
          <p:spPr>
            <a:xfrm>
              <a:off x="2056297" y="3702438"/>
              <a:ext cx="30589" cy="25775"/>
            </a:xfrm>
            <a:custGeom>
              <a:avLst/>
              <a:gdLst/>
              <a:ahLst/>
              <a:cxnLst/>
              <a:rect l="l" t="t" r="r" b="b"/>
              <a:pathLst>
                <a:path w="737" h="621" extrusionOk="0">
                  <a:moveTo>
                    <a:pt x="728" y="1"/>
                  </a:moveTo>
                  <a:cubicBezTo>
                    <a:pt x="699" y="238"/>
                    <a:pt x="527" y="449"/>
                    <a:pt x="336" y="478"/>
                  </a:cubicBezTo>
                  <a:cubicBezTo>
                    <a:pt x="321" y="480"/>
                    <a:pt x="306" y="481"/>
                    <a:pt x="292" y="481"/>
                  </a:cubicBezTo>
                  <a:cubicBezTo>
                    <a:pt x="151" y="481"/>
                    <a:pt x="47" y="374"/>
                    <a:pt x="21" y="216"/>
                  </a:cubicBezTo>
                  <a:cubicBezTo>
                    <a:pt x="21" y="222"/>
                    <a:pt x="20" y="225"/>
                    <a:pt x="20" y="231"/>
                  </a:cubicBezTo>
                  <a:cubicBezTo>
                    <a:pt x="1" y="456"/>
                    <a:pt x="123" y="620"/>
                    <a:pt x="298" y="620"/>
                  </a:cubicBezTo>
                  <a:cubicBezTo>
                    <a:pt x="312" y="620"/>
                    <a:pt x="326" y="619"/>
                    <a:pt x="340" y="617"/>
                  </a:cubicBezTo>
                  <a:cubicBezTo>
                    <a:pt x="538" y="589"/>
                    <a:pt x="714" y="367"/>
                    <a:pt x="734" y="124"/>
                  </a:cubicBezTo>
                  <a:cubicBezTo>
                    <a:pt x="737" y="81"/>
                    <a:pt x="734" y="40"/>
                    <a:pt x="72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961;p47">
              <a:extLst>
                <a:ext uri="{FF2B5EF4-FFF2-40B4-BE49-F238E27FC236}">
                  <a16:creationId xmlns:a16="http://schemas.microsoft.com/office/drawing/2014/main" id="{B2883847-1801-4489-59D1-769ADB2CA35E}"/>
                </a:ext>
              </a:extLst>
            </p:cNvPr>
            <p:cNvSpPr/>
            <p:nvPr/>
          </p:nvSpPr>
          <p:spPr>
            <a:xfrm>
              <a:off x="2109174" y="3697043"/>
              <a:ext cx="30631" cy="25692"/>
            </a:xfrm>
            <a:custGeom>
              <a:avLst/>
              <a:gdLst/>
              <a:ahLst/>
              <a:cxnLst/>
              <a:rect l="l" t="t" r="r" b="b"/>
              <a:pathLst>
                <a:path w="738" h="619" extrusionOk="0">
                  <a:moveTo>
                    <a:pt x="727" y="0"/>
                  </a:moveTo>
                  <a:cubicBezTo>
                    <a:pt x="698" y="234"/>
                    <a:pt x="527" y="448"/>
                    <a:pt x="335" y="477"/>
                  </a:cubicBezTo>
                  <a:cubicBezTo>
                    <a:pt x="321" y="479"/>
                    <a:pt x="307" y="480"/>
                    <a:pt x="293" y="480"/>
                  </a:cubicBezTo>
                  <a:cubicBezTo>
                    <a:pt x="152" y="480"/>
                    <a:pt x="46" y="374"/>
                    <a:pt x="20" y="216"/>
                  </a:cubicBezTo>
                  <a:cubicBezTo>
                    <a:pt x="20" y="220"/>
                    <a:pt x="19" y="224"/>
                    <a:pt x="19" y="230"/>
                  </a:cubicBezTo>
                  <a:cubicBezTo>
                    <a:pt x="0" y="454"/>
                    <a:pt x="122" y="618"/>
                    <a:pt x="297" y="618"/>
                  </a:cubicBezTo>
                  <a:cubicBezTo>
                    <a:pt x="311" y="618"/>
                    <a:pt x="325" y="617"/>
                    <a:pt x="339" y="615"/>
                  </a:cubicBezTo>
                  <a:cubicBezTo>
                    <a:pt x="538" y="586"/>
                    <a:pt x="714" y="366"/>
                    <a:pt x="733" y="124"/>
                  </a:cubicBezTo>
                  <a:cubicBezTo>
                    <a:pt x="737" y="81"/>
                    <a:pt x="733" y="39"/>
                    <a:pt x="72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962;p47">
              <a:extLst>
                <a:ext uri="{FF2B5EF4-FFF2-40B4-BE49-F238E27FC236}">
                  <a16:creationId xmlns:a16="http://schemas.microsoft.com/office/drawing/2014/main" id="{662FAD0D-4DC4-8F81-375E-3DEEA4D83799}"/>
                </a:ext>
              </a:extLst>
            </p:cNvPr>
            <p:cNvSpPr/>
            <p:nvPr/>
          </p:nvSpPr>
          <p:spPr>
            <a:xfrm>
              <a:off x="2138809" y="3690568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9" y="1"/>
                  </a:moveTo>
                  <a:cubicBezTo>
                    <a:pt x="702" y="238"/>
                    <a:pt x="529" y="451"/>
                    <a:pt x="335" y="479"/>
                  </a:cubicBezTo>
                  <a:cubicBezTo>
                    <a:pt x="321" y="481"/>
                    <a:pt x="307" y="482"/>
                    <a:pt x="294" y="482"/>
                  </a:cubicBezTo>
                  <a:cubicBezTo>
                    <a:pt x="153" y="482"/>
                    <a:pt x="48" y="375"/>
                    <a:pt x="20" y="216"/>
                  </a:cubicBezTo>
                  <a:cubicBezTo>
                    <a:pt x="20" y="222"/>
                    <a:pt x="19" y="225"/>
                    <a:pt x="19" y="231"/>
                  </a:cubicBezTo>
                  <a:cubicBezTo>
                    <a:pt x="0" y="456"/>
                    <a:pt x="122" y="620"/>
                    <a:pt x="298" y="620"/>
                  </a:cubicBezTo>
                  <a:cubicBezTo>
                    <a:pt x="312" y="620"/>
                    <a:pt x="326" y="619"/>
                    <a:pt x="341" y="617"/>
                  </a:cubicBezTo>
                  <a:cubicBezTo>
                    <a:pt x="538" y="589"/>
                    <a:pt x="714" y="367"/>
                    <a:pt x="735" y="124"/>
                  </a:cubicBezTo>
                  <a:cubicBezTo>
                    <a:pt x="737" y="81"/>
                    <a:pt x="735" y="41"/>
                    <a:pt x="72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963;p47">
              <a:extLst>
                <a:ext uri="{FF2B5EF4-FFF2-40B4-BE49-F238E27FC236}">
                  <a16:creationId xmlns:a16="http://schemas.microsoft.com/office/drawing/2014/main" id="{6F541B1E-47FE-00F5-227B-CD043EBB44C7}"/>
                </a:ext>
              </a:extLst>
            </p:cNvPr>
            <p:cNvSpPr/>
            <p:nvPr/>
          </p:nvSpPr>
          <p:spPr>
            <a:xfrm>
              <a:off x="2168153" y="3682433"/>
              <a:ext cx="30548" cy="25692"/>
            </a:xfrm>
            <a:custGeom>
              <a:avLst/>
              <a:gdLst/>
              <a:ahLst/>
              <a:cxnLst/>
              <a:rect l="l" t="t" r="r" b="b"/>
              <a:pathLst>
                <a:path w="736" h="619" extrusionOk="0">
                  <a:moveTo>
                    <a:pt x="727" y="0"/>
                  </a:moveTo>
                  <a:cubicBezTo>
                    <a:pt x="702" y="237"/>
                    <a:pt x="529" y="448"/>
                    <a:pt x="335" y="477"/>
                  </a:cubicBezTo>
                  <a:cubicBezTo>
                    <a:pt x="321" y="479"/>
                    <a:pt x="307" y="480"/>
                    <a:pt x="293" y="480"/>
                  </a:cubicBezTo>
                  <a:cubicBezTo>
                    <a:pt x="152" y="480"/>
                    <a:pt x="47" y="374"/>
                    <a:pt x="20" y="214"/>
                  </a:cubicBezTo>
                  <a:cubicBezTo>
                    <a:pt x="20" y="220"/>
                    <a:pt x="18" y="224"/>
                    <a:pt x="18" y="230"/>
                  </a:cubicBezTo>
                  <a:cubicBezTo>
                    <a:pt x="0" y="454"/>
                    <a:pt x="122" y="618"/>
                    <a:pt x="297" y="618"/>
                  </a:cubicBezTo>
                  <a:cubicBezTo>
                    <a:pt x="311" y="618"/>
                    <a:pt x="325" y="617"/>
                    <a:pt x="339" y="615"/>
                  </a:cubicBezTo>
                  <a:cubicBezTo>
                    <a:pt x="538" y="586"/>
                    <a:pt x="713" y="366"/>
                    <a:pt x="733" y="124"/>
                  </a:cubicBezTo>
                  <a:cubicBezTo>
                    <a:pt x="736" y="80"/>
                    <a:pt x="733" y="39"/>
                    <a:pt x="72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964;p47">
              <a:extLst>
                <a:ext uri="{FF2B5EF4-FFF2-40B4-BE49-F238E27FC236}">
                  <a16:creationId xmlns:a16="http://schemas.microsoft.com/office/drawing/2014/main" id="{5C9D8F27-4D12-DB8A-1CCA-68D297E9B39E}"/>
                </a:ext>
              </a:extLst>
            </p:cNvPr>
            <p:cNvSpPr/>
            <p:nvPr/>
          </p:nvSpPr>
          <p:spPr>
            <a:xfrm>
              <a:off x="1884176" y="3813796"/>
              <a:ext cx="29925" cy="26107"/>
            </a:xfrm>
            <a:custGeom>
              <a:avLst/>
              <a:gdLst/>
              <a:ahLst/>
              <a:cxnLst/>
              <a:rect l="l" t="t" r="r" b="b"/>
              <a:pathLst>
                <a:path w="721" h="629" extrusionOk="0">
                  <a:moveTo>
                    <a:pt x="699" y="1"/>
                  </a:moveTo>
                  <a:cubicBezTo>
                    <a:pt x="696" y="235"/>
                    <a:pt x="541" y="450"/>
                    <a:pt x="347" y="488"/>
                  </a:cubicBezTo>
                  <a:cubicBezTo>
                    <a:pt x="328" y="491"/>
                    <a:pt x="310" y="493"/>
                    <a:pt x="292" y="493"/>
                  </a:cubicBezTo>
                  <a:cubicBezTo>
                    <a:pt x="156" y="493"/>
                    <a:pt x="44" y="395"/>
                    <a:pt x="2" y="245"/>
                  </a:cubicBezTo>
                  <a:cubicBezTo>
                    <a:pt x="2" y="251"/>
                    <a:pt x="1" y="255"/>
                    <a:pt x="1" y="259"/>
                  </a:cubicBezTo>
                  <a:cubicBezTo>
                    <a:pt x="3" y="476"/>
                    <a:pt x="137" y="628"/>
                    <a:pt x="309" y="628"/>
                  </a:cubicBezTo>
                  <a:cubicBezTo>
                    <a:pt x="328" y="628"/>
                    <a:pt x="347" y="626"/>
                    <a:pt x="366" y="623"/>
                  </a:cubicBezTo>
                  <a:cubicBezTo>
                    <a:pt x="563" y="586"/>
                    <a:pt x="721" y="360"/>
                    <a:pt x="718" y="121"/>
                  </a:cubicBezTo>
                  <a:cubicBezTo>
                    <a:pt x="718" y="78"/>
                    <a:pt x="711" y="39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965;p47">
              <a:extLst>
                <a:ext uri="{FF2B5EF4-FFF2-40B4-BE49-F238E27FC236}">
                  <a16:creationId xmlns:a16="http://schemas.microsoft.com/office/drawing/2014/main" id="{DCA3D7F1-9AF7-6F80-76AE-1FE74E166FE3}"/>
                </a:ext>
              </a:extLst>
            </p:cNvPr>
            <p:cNvSpPr/>
            <p:nvPr/>
          </p:nvSpPr>
          <p:spPr>
            <a:xfrm>
              <a:off x="1913769" y="3806242"/>
              <a:ext cx="29925" cy="26024"/>
            </a:xfrm>
            <a:custGeom>
              <a:avLst/>
              <a:gdLst/>
              <a:ahLst/>
              <a:cxnLst/>
              <a:rect l="l" t="t" r="r" b="b"/>
              <a:pathLst>
                <a:path w="721" h="627" extrusionOk="0">
                  <a:moveTo>
                    <a:pt x="699" y="0"/>
                  </a:moveTo>
                  <a:cubicBezTo>
                    <a:pt x="695" y="233"/>
                    <a:pt x="539" y="448"/>
                    <a:pt x="347" y="487"/>
                  </a:cubicBezTo>
                  <a:cubicBezTo>
                    <a:pt x="328" y="491"/>
                    <a:pt x="310" y="492"/>
                    <a:pt x="292" y="492"/>
                  </a:cubicBezTo>
                  <a:cubicBezTo>
                    <a:pt x="156" y="492"/>
                    <a:pt x="44" y="393"/>
                    <a:pt x="2" y="244"/>
                  </a:cubicBezTo>
                  <a:cubicBezTo>
                    <a:pt x="2" y="250"/>
                    <a:pt x="1" y="253"/>
                    <a:pt x="1" y="259"/>
                  </a:cubicBezTo>
                  <a:cubicBezTo>
                    <a:pt x="4" y="474"/>
                    <a:pt x="136" y="627"/>
                    <a:pt x="308" y="627"/>
                  </a:cubicBezTo>
                  <a:cubicBezTo>
                    <a:pt x="326" y="627"/>
                    <a:pt x="346" y="625"/>
                    <a:pt x="366" y="621"/>
                  </a:cubicBezTo>
                  <a:cubicBezTo>
                    <a:pt x="562" y="584"/>
                    <a:pt x="720" y="359"/>
                    <a:pt x="718" y="121"/>
                  </a:cubicBezTo>
                  <a:cubicBezTo>
                    <a:pt x="718" y="78"/>
                    <a:pt x="710" y="38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966;p47">
              <a:extLst>
                <a:ext uri="{FF2B5EF4-FFF2-40B4-BE49-F238E27FC236}">
                  <a16:creationId xmlns:a16="http://schemas.microsoft.com/office/drawing/2014/main" id="{FA7656F0-7C4F-CB19-39F3-384B31391247}"/>
                </a:ext>
              </a:extLst>
            </p:cNvPr>
            <p:cNvSpPr/>
            <p:nvPr/>
          </p:nvSpPr>
          <p:spPr>
            <a:xfrm>
              <a:off x="1942698" y="3796821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0"/>
                  </a:moveTo>
                  <a:cubicBezTo>
                    <a:pt x="695" y="233"/>
                    <a:pt x="541" y="450"/>
                    <a:pt x="347" y="487"/>
                  </a:cubicBezTo>
                  <a:cubicBezTo>
                    <a:pt x="328" y="491"/>
                    <a:pt x="310" y="492"/>
                    <a:pt x="292" y="492"/>
                  </a:cubicBezTo>
                  <a:cubicBezTo>
                    <a:pt x="155" y="492"/>
                    <a:pt x="44" y="394"/>
                    <a:pt x="2" y="244"/>
                  </a:cubicBezTo>
                  <a:cubicBezTo>
                    <a:pt x="2" y="250"/>
                    <a:pt x="0" y="254"/>
                    <a:pt x="0" y="259"/>
                  </a:cubicBezTo>
                  <a:cubicBezTo>
                    <a:pt x="4" y="475"/>
                    <a:pt x="137" y="628"/>
                    <a:pt x="309" y="628"/>
                  </a:cubicBezTo>
                  <a:cubicBezTo>
                    <a:pt x="327" y="628"/>
                    <a:pt x="346" y="626"/>
                    <a:pt x="365" y="622"/>
                  </a:cubicBezTo>
                  <a:cubicBezTo>
                    <a:pt x="562" y="584"/>
                    <a:pt x="720" y="359"/>
                    <a:pt x="718" y="121"/>
                  </a:cubicBezTo>
                  <a:cubicBezTo>
                    <a:pt x="718" y="78"/>
                    <a:pt x="709" y="39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967;p47">
              <a:extLst>
                <a:ext uri="{FF2B5EF4-FFF2-40B4-BE49-F238E27FC236}">
                  <a16:creationId xmlns:a16="http://schemas.microsoft.com/office/drawing/2014/main" id="{7F35885D-E0F0-966D-0135-D647907F4DB9}"/>
                </a:ext>
              </a:extLst>
            </p:cNvPr>
            <p:cNvSpPr/>
            <p:nvPr/>
          </p:nvSpPr>
          <p:spPr>
            <a:xfrm>
              <a:off x="1996239" y="3781173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1"/>
                  </a:moveTo>
                  <a:cubicBezTo>
                    <a:pt x="695" y="233"/>
                    <a:pt x="543" y="449"/>
                    <a:pt x="349" y="488"/>
                  </a:cubicBezTo>
                  <a:cubicBezTo>
                    <a:pt x="330" y="491"/>
                    <a:pt x="312" y="493"/>
                    <a:pt x="294" y="493"/>
                  </a:cubicBezTo>
                  <a:cubicBezTo>
                    <a:pt x="157" y="493"/>
                    <a:pt x="46" y="394"/>
                    <a:pt x="2" y="245"/>
                  </a:cubicBezTo>
                  <a:cubicBezTo>
                    <a:pt x="2" y="251"/>
                    <a:pt x="1" y="254"/>
                    <a:pt x="1" y="259"/>
                  </a:cubicBezTo>
                  <a:cubicBezTo>
                    <a:pt x="3" y="474"/>
                    <a:pt x="137" y="627"/>
                    <a:pt x="307" y="627"/>
                  </a:cubicBezTo>
                  <a:cubicBezTo>
                    <a:pt x="326" y="627"/>
                    <a:pt x="345" y="625"/>
                    <a:pt x="364" y="621"/>
                  </a:cubicBezTo>
                  <a:cubicBezTo>
                    <a:pt x="563" y="584"/>
                    <a:pt x="721" y="360"/>
                    <a:pt x="717" y="121"/>
                  </a:cubicBezTo>
                  <a:cubicBezTo>
                    <a:pt x="717" y="78"/>
                    <a:pt x="709" y="38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968;p47">
              <a:extLst>
                <a:ext uri="{FF2B5EF4-FFF2-40B4-BE49-F238E27FC236}">
                  <a16:creationId xmlns:a16="http://schemas.microsoft.com/office/drawing/2014/main" id="{2E9056B1-04A8-CA01-9364-F834B0F8D12F}"/>
                </a:ext>
              </a:extLst>
            </p:cNvPr>
            <p:cNvSpPr/>
            <p:nvPr/>
          </p:nvSpPr>
          <p:spPr>
            <a:xfrm>
              <a:off x="2025832" y="3773536"/>
              <a:ext cx="29925" cy="26107"/>
            </a:xfrm>
            <a:custGeom>
              <a:avLst/>
              <a:gdLst/>
              <a:ahLst/>
              <a:cxnLst/>
              <a:rect l="l" t="t" r="r" b="b"/>
              <a:pathLst>
                <a:path w="721" h="629" extrusionOk="0">
                  <a:moveTo>
                    <a:pt x="699" y="1"/>
                  </a:moveTo>
                  <a:cubicBezTo>
                    <a:pt x="696" y="235"/>
                    <a:pt x="541" y="450"/>
                    <a:pt x="347" y="488"/>
                  </a:cubicBezTo>
                  <a:cubicBezTo>
                    <a:pt x="328" y="491"/>
                    <a:pt x="310" y="493"/>
                    <a:pt x="292" y="493"/>
                  </a:cubicBezTo>
                  <a:cubicBezTo>
                    <a:pt x="155" y="493"/>
                    <a:pt x="44" y="395"/>
                    <a:pt x="2" y="245"/>
                  </a:cubicBezTo>
                  <a:cubicBezTo>
                    <a:pt x="2" y="251"/>
                    <a:pt x="1" y="255"/>
                    <a:pt x="1" y="259"/>
                  </a:cubicBezTo>
                  <a:cubicBezTo>
                    <a:pt x="3" y="476"/>
                    <a:pt x="137" y="628"/>
                    <a:pt x="309" y="628"/>
                  </a:cubicBezTo>
                  <a:cubicBezTo>
                    <a:pt x="327" y="628"/>
                    <a:pt x="346" y="627"/>
                    <a:pt x="366" y="623"/>
                  </a:cubicBezTo>
                  <a:cubicBezTo>
                    <a:pt x="562" y="586"/>
                    <a:pt x="721" y="360"/>
                    <a:pt x="718" y="121"/>
                  </a:cubicBezTo>
                  <a:cubicBezTo>
                    <a:pt x="718" y="78"/>
                    <a:pt x="711" y="39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969;p47">
              <a:extLst>
                <a:ext uri="{FF2B5EF4-FFF2-40B4-BE49-F238E27FC236}">
                  <a16:creationId xmlns:a16="http://schemas.microsoft.com/office/drawing/2014/main" id="{6DC8906D-C48F-3ADB-CE1A-BD720FA87085}"/>
                </a:ext>
              </a:extLst>
            </p:cNvPr>
            <p:cNvSpPr/>
            <p:nvPr/>
          </p:nvSpPr>
          <p:spPr>
            <a:xfrm>
              <a:off x="2054844" y="3764198"/>
              <a:ext cx="29884" cy="26024"/>
            </a:xfrm>
            <a:custGeom>
              <a:avLst/>
              <a:gdLst/>
              <a:ahLst/>
              <a:cxnLst/>
              <a:rect l="l" t="t" r="r" b="b"/>
              <a:pathLst>
                <a:path w="720" h="627" extrusionOk="0">
                  <a:moveTo>
                    <a:pt x="698" y="0"/>
                  </a:moveTo>
                  <a:cubicBezTo>
                    <a:pt x="694" y="231"/>
                    <a:pt x="540" y="448"/>
                    <a:pt x="346" y="487"/>
                  </a:cubicBezTo>
                  <a:cubicBezTo>
                    <a:pt x="328" y="491"/>
                    <a:pt x="310" y="492"/>
                    <a:pt x="292" y="492"/>
                  </a:cubicBezTo>
                  <a:cubicBezTo>
                    <a:pt x="155" y="492"/>
                    <a:pt x="43" y="393"/>
                    <a:pt x="1" y="244"/>
                  </a:cubicBezTo>
                  <a:cubicBezTo>
                    <a:pt x="1" y="250"/>
                    <a:pt x="0" y="253"/>
                    <a:pt x="0" y="259"/>
                  </a:cubicBezTo>
                  <a:cubicBezTo>
                    <a:pt x="4" y="474"/>
                    <a:pt x="136" y="627"/>
                    <a:pt x="307" y="627"/>
                  </a:cubicBezTo>
                  <a:cubicBezTo>
                    <a:pt x="326" y="627"/>
                    <a:pt x="345" y="625"/>
                    <a:pt x="365" y="621"/>
                  </a:cubicBezTo>
                  <a:cubicBezTo>
                    <a:pt x="562" y="584"/>
                    <a:pt x="720" y="359"/>
                    <a:pt x="717" y="121"/>
                  </a:cubicBezTo>
                  <a:cubicBezTo>
                    <a:pt x="717" y="78"/>
                    <a:pt x="710" y="37"/>
                    <a:pt x="69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970;p47">
              <a:extLst>
                <a:ext uri="{FF2B5EF4-FFF2-40B4-BE49-F238E27FC236}">
                  <a16:creationId xmlns:a16="http://schemas.microsoft.com/office/drawing/2014/main" id="{608758B8-ACC3-F810-F8B6-752540AF933C}"/>
                </a:ext>
              </a:extLst>
            </p:cNvPr>
            <p:cNvSpPr/>
            <p:nvPr/>
          </p:nvSpPr>
          <p:spPr>
            <a:xfrm>
              <a:off x="2106393" y="3755523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1"/>
                  </a:moveTo>
                  <a:cubicBezTo>
                    <a:pt x="694" y="234"/>
                    <a:pt x="541" y="449"/>
                    <a:pt x="347" y="488"/>
                  </a:cubicBezTo>
                  <a:cubicBezTo>
                    <a:pt x="329" y="491"/>
                    <a:pt x="311" y="493"/>
                    <a:pt x="293" y="493"/>
                  </a:cubicBezTo>
                  <a:cubicBezTo>
                    <a:pt x="156" y="493"/>
                    <a:pt x="44" y="394"/>
                    <a:pt x="2" y="245"/>
                  </a:cubicBezTo>
                  <a:cubicBezTo>
                    <a:pt x="2" y="251"/>
                    <a:pt x="1" y="254"/>
                    <a:pt x="1" y="259"/>
                  </a:cubicBezTo>
                  <a:cubicBezTo>
                    <a:pt x="5" y="474"/>
                    <a:pt x="137" y="627"/>
                    <a:pt x="308" y="627"/>
                  </a:cubicBezTo>
                  <a:cubicBezTo>
                    <a:pt x="327" y="627"/>
                    <a:pt x="346" y="625"/>
                    <a:pt x="366" y="622"/>
                  </a:cubicBezTo>
                  <a:cubicBezTo>
                    <a:pt x="563" y="584"/>
                    <a:pt x="721" y="360"/>
                    <a:pt x="718" y="121"/>
                  </a:cubicBezTo>
                  <a:cubicBezTo>
                    <a:pt x="718" y="78"/>
                    <a:pt x="711" y="38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971;p47">
              <a:extLst>
                <a:ext uri="{FF2B5EF4-FFF2-40B4-BE49-F238E27FC236}">
                  <a16:creationId xmlns:a16="http://schemas.microsoft.com/office/drawing/2014/main" id="{A8A30EFB-2F40-99F7-90F0-A41E762FF3BB}"/>
                </a:ext>
              </a:extLst>
            </p:cNvPr>
            <p:cNvSpPr/>
            <p:nvPr/>
          </p:nvSpPr>
          <p:spPr>
            <a:xfrm>
              <a:off x="2135945" y="3747886"/>
              <a:ext cx="29925" cy="26107"/>
            </a:xfrm>
            <a:custGeom>
              <a:avLst/>
              <a:gdLst/>
              <a:ahLst/>
              <a:cxnLst/>
              <a:rect l="l" t="t" r="r" b="b"/>
              <a:pathLst>
                <a:path w="721" h="629" extrusionOk="0">
                  <a:moveTo>
                    <a:pt x="699" y="1"/>
                  </a:moveTo>
                  <a:cubicBezTo>
                    <a:pt x="696" y="235"/>
                    <a:pt x="541" y="451"/>
                    <a:pt x="347" y="488"/>
                  </a:cubicBezTo>
                  <a:cubicBezTo>
                    <a:pt x="328" y="491"/>
                    <a:pt x="309" y="493"/>
                    <a:pt x="292" y="493"/>
                  </a:cubicBezTo>
                  <a:cubicBezTo>
                    <a:pt x="155" y="493"/>
                    <a:pt x="44" y="395"/>
                    <a:pt x="2" y="245"/>
                  </a:cubicBezTo>
                  <a:cubicBezTo>
                    <a:pt x="2" y="251"/>
                    <a:pt x="0" y="255"/>
                    <a:pt x="0" y="259"/>
                  </a:cubicBezTo>
                  <a:cubicBezTo>
                    <a:pt x="3" y="476"/>
                    <a:pt x="137" y="628"/>
                    <a:pt x="309" y="628"/>
                  </a:cubicBezTo>
                  <a:cubicBezTo>
                    <a:pt x="327" y="628"/>
                    <a:pt x="346" y="627"/>
                    <a:pt x="365" y="623"/>
                  </a:cubicBezTo>
                  <a:cubicBezTo>
                    <a:pt x="562" y="586"/>
                    <a:pt x="720" y="360"/>
                    <a:pt x="717" y="122"/>
                  </a:cubicBezTo>
                  <a:cubicBezTo>
                    <a:pt x="717" y="78"/>
                    <a:pt x="710" y="40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972;p47">
              <a:extLst>
                <a:ext uri="{FF2B5EF4-FFF2-40B4-BE49-F238E27FC236}">
                  <a16:creationId xmlns:a16="http://schemas.microsoft.com/office/drawing/2014/main" id="{A57363D0-3ED5-B80D-3D61-4A5EACD3E61D}"/>
                </a:ext>
              </a:extLst>
            </p:cNvPr>
            <p:cNvSpPr/>
            <p:nvPr/>
          </p:nvSpPr>
          <p:spPr>
            <a:xfrm>
              <a:off x="2164916" y="3738548"/>
              <a:ext cx="30008" cy="26024"/>
            </a:xfrm>
            <a:custGeom>
              <a:avLst/>
              <a:gdLst/>
              <a:ahLst/>
              <a:cxnLst/>
              <a:rect l="l" t="t" r="r" b="b"/>
              <a:pathLst>
                <a:path w="723" h="627" extrusionOk="0">
                  <a:moveTo>
                    <a:pt x="700" y="0"/>
                  </a:moveTo>
                  <a:cubicBezTo>
                    <a:pt x="695" y="233"/>
                    <a:pt x="540" y="449"/>
                    <a:pt x="348" y="487"/>
                  </a:cubicBezTo>
                  <a:cubicBezTo>
                    <a:pt x="330" y="491"/>
                    <a:pt x="311" y="492"/>
                    <a:pt x="293" y="492"/>
                  </a:cubicBezTo>
                  <a:cubicBezTo>
                    <a:pt x="156" y="492"/>
                    <a:pt x="44" y="393"/>
                    <a:pt x="4" y="244"/>
                  </a:cubicBezTo>
                  <a:cubicBezTo>
                    <a:pt x="4" y="250"/>
                    <a:pt x="1" y="253"/>
                    <a:pt x="1" y="259"/>
                  </a:cubicBezTo>
                  <a:cubicBezTo>
                    <a:pt x="5" y="474"/>
                    <a:pt x="138" y="627"/>
                    <a:pt x="308" y="627"/>
                  </a:cubicBezTo>
                  <a:cubicBezTo>
                    <a:pt x="327" y="627"/>
                    <a:pt x="346" y="625"/>
                    <a:pt x="366" y="621"/>
                  </a:cubicBezTo>
                  <a:cubicBezTo>
                    <a:pt x="564" y="584"/>
                    <a:pt x="722" y="359"/>
                    <a:pt x="718" y="121"/>
                  </a:cubicBezTo>
                  <a:cubicBezTo>
                    <a:pt x="718" y="78"/>
                    <a:pt x="709" y="38"/>
                    <a:pt x="70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973;p47">
              <a:extLst>
                <a:ext uri="{FF2B5EF4-FFF2-40B4-BE49-F238E27FC236}">
                  <a16:creationId xmlns:a16="http://schemas.microsoft.com/office/drawing/2014/main" id="{6A83908B-A6F0-14BB-108B-149AA1705269}"/>
                </a:ext>
              </a:extLst>
            </p:cNvPr>
            <p:cNvSpPr/>
            <p:nvPr/>
          </p:nvSpPr>
          <p:spPr>
            <a:xfrm>
              <a:off x="1854126" y="3663216"/>
              <a:ext cx="29967" cy="26771"/>
            </a:xfrm>
            <a:custGeom>
              <a:avLst/>
              <a:gdLst/>
              <a:ahLst/>
              <a:cxnLst/>
              <a:rect l="l" t="t" r="r" b="b"/>
              <a:pathLst>
                <a:path w="722" h="645" extrusionOk="0">
                  <a:moveTo>
                    <a:pt x="709" y="0"/>
                  </a:moveTo>
                  <a:cubicBezTo>
                    <a:pt x="695" y="240"/>
                    <a:pt x="532" y="460"/>
                    <a:pt x="338" y="502"/>
                  </a:cubicBezTo>
                  <a:cubicBezTo>
                    <a:pt x="318" y="506"/>
                    <a:pt x="298" y="508"/>
                    <a:pt x="278" y="508"/>
                  </a:cubicBezTo>
                  <a:cubicBezTo>
                    <a:pt x="146" y="508"/>
                    <a:pt x="43" y="410"/>
                    <a:pt x="9" y="262"/>
                  </a:cubicBezTo>
                  <a:cubicBezTo>
                    <a:pt x="9" y="266"/>
                    <a:pt x="8" y="270"/>
                    <a:pt x="8" y="276"/>
                  </a:cubicBezTo>
                  <a:cubicBezTo>
                    <a:pt x="0" y="492"/>
                    <a:pt x="122" y="645"/>
                    <a:pt x="289" y="645"/>
                  </a:cubicBezTo>
                  <a:cubicBezTo>
                    <a:pt x="309" y="645"/>
                    <a:pt x="329" y="643"/>
                    <a:pt x="350" y="638"/>
                  </a:cubicBezTo>
                  <a:cubicBezTo>
                    <a:pt x="547" y="597"/>
                    <a:pt x="712" y="365"/>
                    <a:pt x="721" y="122"/>
                  </a:cubicBezTo>
                  <a:cubicBezTo>
                    <a:pt x="722" y="79"/>
                    <a:pt x="718" y="39"/>
                    <a:pt x="70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974;p47">
              <a:extLst>
                <a:ext uri="{FF2B5EF4-FFF2-40B4-BE49-F238E27FC236}">
                  <a16:creationId xmlns:a16="http://schemas.microsoft.com/office/drawing/2014/main" id="{C7310E58-0898-125F-4EB3-AB1FE0B02571}"/>
                </a:ext>
              </a:extLst>
            </p:cNvPr>
            <p:cNvSpPr/>
            <p:nvPr/>
          </p:nvSpPr>
          <p:spPr>
            <a:xfrm>
              <a:off x="1883636" y="3655040"/>
              <a:ext cx="30050" cy="26771"/>
            </a:xfrm>
            <a:custGeom>
              <a:avLst/>
              <a:gdLst/>
              <a:ahLst/>
              <a:cxnLst/>
              <a:rect l="l" t="t" r="r" b="b"/>
              <a:pathLst>
                <a:path w="724" h="645" extrusionOk="0">
                  <a:moveTo>
                    <a:pt x="709" y="0"/>
                  </a:moveTo>
                  <a:cubicBezTo>
                    <a:pt x="695" y="238"/>
                    <a:pt x="533" y="460"/>
                    <a:pt x="339" y="502"/>
                  </a:cubicBezTo>
                  <a:cubicBezTo>
                    <a:pt x="318" y="506"/>
                    <a:pt x="299" y="508"/>
                    <a:pt x="280" y="508"/>
                  </a:cubicBezTo>
                  <a:cubicBezTo>
                    <a:pt x="147" y="508"/>
                    <a:pt x="43" y="410"/>
                    <a:pt x="10" y="261"/>
                  </a:cubicBezTo>
                  <a:cubicBezTo>
                    <a:pt x="10" y="266"/>
                    <a:pt x="8" y="269"/>
                    <a:pt x="8" y="275"/>
                  </a:cubicBezTo>
                  <a:cubicBezTo>
                    <a:pt x="0" y="493"/>
                    <a:pt x="123" y="645"/>
                    <a:pt x="291" y="645"/>
                  </a:cubicBezTo>
                  <a:cubicBezTo>
                    <a:pt x="310" y="645"/>
                    <a:pt x="330" y="643"/>
                    <a:pt x="350" y="638"/>
                  </a:cubicBezTo>
                  <a:cubicBezTo>
                    <a:pt x="547" y="597"/>
                    <a:pt x="712" y="365"/>
                    <a:pt x="721" y="123"/>
                  </a:cubicBezTo>
                  <a:cubicBezTo>
                    <a:pt x="724" y="79"/>
                    <a:pt x="718" y="38"/>
                    <a:pt x="70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975;p47">
              <a:extLst>
                <a:ext uri="{FF2B5EF4-FFF2-40B4-BE49-F238E27FC236}">
                  <a16:creationId xmlns:a16="http://schemas.microsoft.com/office/drawing/2014/main" id="{09FF1590-BAD4-0829-E0D3-51A6ACD00592}"/>
                </a:ext>
              </a:extLst>
            </p:cNvPr>
            <p:cNvSpPr/>
            <p:nvPr/>
          </p:nvSpPr>
          <p:spPr>
            <a:xfrm>
              <a:off x="1912690" y="3644954"/>
              <a:ext cx="30008" cy="26812"/>
            </a:xfrm>
            <a:custGeom>
              <a:avLst/>
              <a:gdLst/>
              <a:ahLst/>
              <a:cxnLst/>
              <a:rect l="l" t="t" r="r" b="b"/>
              <a:pathLst>
                <a:path w="723" h="646" extrusionOk="0">
                  <a:moveTo>
                    <a:pt x="708" y="1"/>
                  </a:moveTo>
                  <a:cubicBezTo>
                    <a:pt x="693" y="238"/>
                    <a:pt x="531" y="460"/>
                    <a:pt x="340" y="502"/>
                  </a:cubicBezTo>
                  <a:cubicBezTo>
                    <a:pt x="319" y="506"/>
                    <a:pt x="299" y="509"/>
                    <a:pt x="279" y="509"/>
                  </a:cubicBezTo>
                  <a:cubicBezTo>
                    <a:pt x="146" y="509"/>
                    <a:pt x="43" y="410"/>
                    <a:pt x="11" y="261"/>
                  </a:cubicBezTo>
                  <a:cubicBezTo>
                    <a:pt x="11" y="266"/>
                    <a:pt x="9" y="271"/>
                    <a:pt x="9" y="275"/>
                  </a:cubicBezTo>
                  <a:cubicBezTo>
                    <a:pt x="0" y="492"/>
                    <a:pt x="124" y="645"/>
                    <a:pt x="290" y="645"/>
                  </a:cubicBezTo>
                  <a:cubicBezTo>
                    <a:pt x="309" y="645"/>
                    <a:pt x="329" y="643"/>
                    <a:pt x="350" y="639"/>
                  </a:cubicBezTo>
                  <a:cubicBezTo>
                    <a:pt x="548" y="597"/>
                    <a:pt x="713" y="366"/>
                    <a:pt x="721" y="123"/>
                  </a:cubicBezTo>
                  <a:cubicBezTo>
                    <a:pt x="722" y="80"/>
                    <a:pt x="716" y="38"/>
                    <a:pt x="70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976;p47">
              <a:extLst>
                <a:ext uri="{FF2B5EF4-FFF2-40B4-BE49-F238E27FC236}">
                  <a16:creationId xmlns:a16="http://schemas.microsoft.com/office/drawing/2014/main" id="{314FF117-B8C7-528B-AB90-B386DC58736E}"/>
                </a:ext>
              </a:extLst>
            </p:cNvPr>
            <p:cNvSpPr/>
            <p:nvPr/>
          </p:nvSpPr>
          <p:spPr>
            <a:xfrm>
              <a:off x="1962205" y="3629804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9" y="1"/>
                  </a:moveTo>
                  <a:cubicBezTo>
                    <a:pt x="700" y="238"/>
                    <a:pt x="528" y="450"/>
                    <a:pt x="335" y="479"/>
                  </a:cubicBezTo>
                  <a:cubicBezTo>
                    <a:pt x="321" y="481"/>
                    <a:pt x="307" y="482"/>
                    <a:pt x="294" y="482"/>
                  </a:cubicBezTo>
                  <a:cubicBezTo>
                    <a:pt x="153" y="482"/>
                    <a:pt x="47" y="376"/>
                    <a:pt x="21" y="216"/>
                  </a:cubicBezTo>
                  <a:cubicBezTo>
                    <a:pt x="21" y="222"/>
                    <a:pt x="19" y="225"/>
                    <a:pt x="19" y="231"/>
                  </a:cubicBezTo>
                  <a:cubicBezTo>
                    <a:pt x="0" y="456"/>
                    <a:pt x="122" y="620"/>
                    <a:pt x="298" y="620"/>
                  </a:cubicBezTo>
                  <a:cubicBezTo>
                    <a:pt x="312" y="620"/>
                    <a:pt x="326" y="619"/>
                    <a:pt x="341" y="617"/>
                  </a:cubicBezTo>
                  <a:cubicBezTo>
                    <a:pt x="538" y="588"/>
                    <a:pt x="715" y="367"/>
                    <a:pt x="735" y="126"/>
                  </a:cubicBezTo>
                  <a:cubicBezTo>
                    <a:pt x="738" y="82"/>
                    <a:pt x="735" y="41"/>
                    <a:pt x="72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977;p47">
              <a:extLst>
                <a:ext uri="{FF2B5EF4-FFF2-40B4-BE49-F238E27FC236}">
                  <a16:creationId xmlns:a16="http://schemas.microsoft.com/office/drawing/2014/main" id="{CBAFF3A3-295D-2CD1-5347-7C3B10D57EA4}"/>
                </a:ext>
              </a:extLst>
            </p:cNvPr>
            <p:cNvSpPr/>
            <p:nvPr/>
          </p:nvSpPr>
          <p:spPr>
            <a:xfrm>
              <a:off x="1991923" y="3623496"/>
              <a:ext cx="30631" cy="25733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727" y="0"/>
                  </a:moveTo>
                  <a:cubicBezTo>
                    <a:pt x="701" y="237"/>
                    <a:pt x="529" y="450"/>
                    <a:pt x="335" y="479"/>
                  </a:cubicBezTo>
                  <a:cubicBezTo>
                    <a:pt x="321" y="481"/>
                    <a:pt x="307" y="482"/>
                    <a:pt x="293" y="482"/>
                  </a:cubicBezTo>
                  <a:cubicBezTo>
                    <a:pt x="152" y="482"/>
                    <a:pt x="46" y="375"/>
                    <a:pt x="20" y="216"/>
                  </a:cubicBezTo>
                  <a:cubicBezTo>
                    <a:pt x="20" y="222"/>
                    <a:pt x="19" y="224"/>
                    <a:pt x="19" y="230"/>
                  </a:cubicBezTo>
                  <a:cubicBezTo>
                    <a:pt x="0" y="455"/>
                    <a:pt x="122" y="620"/>
                    <a:pt x="297" y="620"/>
                  </a:cubicBezTo>
                  <a:cubicBezTo>
                    <a:pt x="311" y="620"/>
                    <a:pt x="325" y="619"/>
                    <a:pt x="339" y="617"/>
                  </a:cubicBezTo>
                  <a:cubicBezTo>
                    <a:pt x="537" y="588"/>
                    <a:pt x="713" y="367"/>
                    <a:pt x="733" y="124"/>
                  </a:cubicBezTo>
                  <a:cubicBezTo>
                    <a:pt x="737" y="81"/>
                    <a:pt x="733" y="41"/>
                    <a:pt x="72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978;p47">
              <a:extLst>
                <a:ext uri="{FF2B5EF4-FFF2-40B4-BE49-F238E27FC236}">
                  <a16:creationId xmlns:a16="http://schemas.microsoft.com/office/drawing/2014/main" id="{169C38A2-B08E-1313-5696-DBC3C0FD2EC7}"/>
                </a:ext>
              </a:extLst>
            </p:cNvPr>
            <p:cNvSpPr/>
            <p:nvPr/>
          </p:nvSpPr>
          <p:spPr>
            <a:xfrm>
              <a:off x="2021184" y="3615319"/>
              <a:ext cx="30631" cy="25692"/>
            </a:xfrm>
            <a:custGeom>
              <a:avLst/>
              <a:gdLst/>
              <a:ahLst/>
              <a:cxnLst/>
              <a:rect l="l" t="t" r="r" b="b"/>
              <a:pathLst>
                <a:path w="738" h="619" extrusionOk="0">
                  <a:moveTo>
                    <a:pt x="729" y="0"/>
                  </a:moveTo>
                  <a:cubicBezTo>
                    <a:pt x="702" y="238"/>
                    <a:pt x="529" y="449"/>
                    <a:pt x="335" y="477"/>
                  </a:cubicBezTo>
                  <a:cubicBezTo>
                    <a:pt x="321" y="480"/>
                    <a:pt x="307" y="480"/>
                    <a:pt x="293" y="480"/>
                  </a:cubicBezTo>
                  <a:cubicBezTo>
                    <a:pt x="152" y="480"/>
                    <a:pt x="47" y="374"/>
                    <a:pt x="21" y="215"/>
                  </a:cubicBezTo>
                  <a:cubicBezTo>
                    <a:pt x="21" y="220"/>
                    <a:pt x="19" y="225"/>
                    <a:pt x="19" y="230"/>
                  </a:cubicBezTo>
                  <a:cubicBezTo>
                    <a:pt x="1" y="454"/>
                    <a:pt x="123" y="619"/>
                    <a:pt x="298" y="619"/>
                  </a:cubicBezTo>
                  <a:cubicBezTo>
                    <a:pt x="312" y="619"/>
                    <a:pt x="327" y="618"/>
                    <a:pt x="341" y="615"/>
                  </a:cubicBezTo>
                  <a:cubicBezTo>
                    <a:pt x="538" y="587"/>
                    <a:pt x="715" y="367"/>
                    <a:pt x="733" y="124"/>
                  </a:cubicBezTo>
                  <a:cubicBezTo>
                    <a:pt x="738" y="81"/>
                    <a:pt x="733" y="39"/>
                    <a:pt x="72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979;p47">
              <a:extLst>
                <a:ext uri="{FF2B5EF4-FFF2-40B4-BE49-F238E27FC236}">
                  <a16:creationId xmlns:a16="http://schemas.microsoft.com/office/drawing/2014/main" id="{1ABF788C-A48C-D107-4311-22CE5981DA05}"/>
                </a:ext>
              </a:extLst>
            </p:cNvPr>
            <p:cNvSpPr/>
            <p:nvPr/>
          </p:nvSpPr>
          <p:spPr>
            <a:xfrm>
              <a:off x="2078751" y="3597223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7" y="1"/>
                  </a:moveTo>
                  <a:cubicBezTo>
                    <a:pt x="700" y="238"/>
                    <a:pt x="528" y="451"/>
                    <a:pt x="335" y="480"/>
                  </a:cubicBezTo>
                  <a:cubicBezTo>
                    <a:pt x="321" y="482"/>
                    <a:pt x="307" y="482"/>
                    <a:pt x="294" y="482"/>
                  </a:cubicBezTo>
                  <a:cubicBezTo>
                    <a:pt x="152" y="482"/>
                    <a:pt x="47" y="375"/>
                    <a:pt x="20" y="217"/>
                  </a:cubicBezTo>
                  <a:cubicBezTo>
                    <a:pt x="20" y="222"/>
                    <a:pt x="19" y="225"/>
                    <a:pt x="19" y="231"/>
                  </a:cubicBezTo>
                  <a:cubicBezTo>
                    <a:pt x="0" y="456"/>
                    <a:pt x="122" y="621"/>
                    <a:pt x="297" y="621"/>
                  </a:cubicBezTo>
                  <a:cubicBezTo>
                    <a:pt x="311" y="621"/>
                    <a:pt x="325" y="620"/>
                    <a:pt x="339" y="617"/>
                  </a:cubicBezTo>
                  <a:cubicBezTo>
                    <a:pt x="538" y="589"/>
                    <a:pt x="713" y="367"/>
                    <a:pt x="733" y="125"/>
                  </a:cubicBezTo>
                  <a:cubicBezTo>
                    <a:pt x="737" y="81"/>
                    <a:pt x="733" y="41"/>
                    <a:pt x="72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980;p47">
              <a:extLst>
                <a:ext uri="{FF2B5EF4-FFF2-40B4-BE49-F238E27FC236}">
                  <a16:creationId xmlns:a16="http://schemas.microsoft.com/office/drawing/2014/main" id="{3C507FAD-5495-B0A2-12D6-85F33FD7C63F}"/>
                </a:ext>
              </a:extLst>
            </p:cNvPr>
            <p:cNvSpPr/>
            <p:nvPr/>
          </p:nvSpPr>
          <p:spPr>
            <a:xfrm>
              <a:off x="2108386" y="3590914"/>
              <a:ext cx="30631" cy="25775"/>
            </a:xfrm>
            <a:custGeom>
              <a:avLst/>
              <a:gdLst/>
              <a:ahLst/>
              <a:cxnLst/>
              <a:rect l="l" t="t" r="r" b="b"/>
              <a:pathLst>
                <a:path w="738" h="621" extrusionOk="0">
                  <a:moveTo>
                    <a:pt x="729" y="1"/>
                  </a:moveTo>
                  <a:cubicBezTo>
                    <a:pt x="700" y="238"/>
                    <a:pt x="529" y="449"/>
                    <a:pt x="335" y="478"/>
                  </a:cubicBezTo>
                  <a:cubicBezTo>
                    <a:pt x="320" y="480"/>
                    <a:pt x="306" y="481"/>
                    <a:pt x="292" y="481"/>
                  </a:cubicBezTo>
                  <a:cubicBezTo>
                    <a:pt x="152" y="481"/>
                    <a:pt x="48" y="374"/>
                    <a:pt x="22" y="216"/>
                  </a:cubicBezTo>
                  <a:cubicBezTo>
                    <a:pt x="22" y="222"/>
                    <a:pt x="19" y="225"/>
                    <a:pt x="19" y="231"/>
                  </a:cubicBezTo>
                  <a:cubicBezTo>
                    <a:pt x="0" y="456"/>
                    <a:pt x="123" y="620"/>
                    <a:pt x="298" y="620"/>
                  </a:cubicBezTo>
                  <a:cubicBezTo>
                    <a:pt x="312" y="620"/>
                    <a:pt x="326" y="619"/>
                    <a:pt x="341" y="617"/>
                  </a:cubicBezTo>
                  <a:cubicBezTo>
                    <a:pt x="538" y="587"/>
                    <a:pt x="715" y="367"/>
                    <a:pt x="735" y="124"/>
                  </a:cubicBezTo>
                  <a:cubicBezTo>
                    <a:pt x="738" y="81"/>
                    <a:pt x="735" y="39"/>
                    <a:pt x="72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981;p47">
              <a:extLst>
                <a:ext uri="{FF2B5EF4-FFF2-40B4-BE49-F238E27FC236}">
                  <a16:creationId xmlns:a16="http://schemas.microsoft.com/office/drawing/2014/main" id="{E776260D-69A2-7372-DCAF-02D0D13D11B8}"/>
                </a:ext>
              </a:extLst>
            </p:cNvPr>
            <p:cNvSpPr/>
            <p:nvPr/>
          </p:nvSpPr>
          <p:spPr>
            <a:xfrm>
              <a:off x="2137730" y="3582696"/>
              <a:ext cx="30589" cy="25733"/>
            </a:xfrm>
            <a:custGeom>
              <a:avLst/>
              <a:gdLst/>
              <a:ahLst/>
              <a:cxnLst/>
              <a:rect l="l" t="t" r="r" b="b"/>
              <a:pathLst>
                <a:path w="737" h="620" extrusionOk="0">
                  <a:moveTo>
                    <a:pt x="728" y="0"/>
                  </a:moveTo>
                  <a:cubicBezTo>
                    <a:pt x="702" y="237"/>
                    <a:pt x="529" y="450"/>
                    <a:pt x="334" y="479"/>
                  </a:cubicBezTo>
                  <a:cubicBezTo>
                    <a:pt x="320" y="481"/>
                    <a:pt x="306" y="482"/>
                    <a:pt x="292" y="482"/>
                  </a:cubicBezTo>
                  <a:cubicBezTo>
                    <a:pt x="152" y="482"/>
                    <a:pt x="47" y="376"/>
                    <a:pt x="21" y="216"/>
                  </a:cubicBezTo>
                  <a:cubicBezTo>
                    <a:pt x="21" y="222"/>
                    <a:pt x="18" y="226"/>
                    <a:pt x="18" y="230"/>
                  </a:cubicBezTo>
                  <a:cubicBezTo>
                    <a:pt x="0" y="455"/>
                    <a:pt x="123" y="620"/>
                    <a:pt x="297" y="620"/>
                  </a:cubicBezTo>
                  <a:cubicBezTo>
                    <a:pt x="311" y="620"/>
                    <a:pt x="325" y="619"/>
                    <a:pt x="340" y="617"/>
                  </a:cubicBezTo>
                  <a:cubicBezTo>
                    <a:pt x="538" y="588"/>
                    <a:pt x="713" y="367"/>
                    <a:pt x="733" y="125"/>
                  </a:cubicBezTo>
                  <a:cubicBezTo>
                    <a:pt x="736" y="82"/>
                    <a:pt x="733" y="41"/>
                    <a:pt x="72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982;p47">
              <a:extLst>
                <a:ext uri="{FF2B5EF4-FFF2-40B4-BE49-F238E27FC236}">
                  <a16:creationId xmlns:a16="http://schemas.microsoft.com/office/drawing/2014/main" id="{602AF2CA-F90A-4450-B80B-06759C94FD82}"/>
                </a:ext>
              </a:extLst>
            </p:cNvPr>
            <p:cNvSpPr/>
            <p:nvPr/>
          </p:nvSpPr>
          <p:spPr>
            <a:xfrm>
              <a:off x="1845535" y="3719165"/>
              <a:ext cx="30008" cy="26024"/>
            </a:xfrm>
            <a:custGeom>
              <a:avLst/>
              <a:gdLst/>
              <a:ahLst/>
              <a:cxnLst/>
              <a:rect l="l" t="t" r="r" b="b"/>
              <a:pathLst>
                <a:path w="723" h="627" extrusionOk="0">
                  <a:moveTo>
                    <a:pt x="700" y="0"/>
                  </a:moveTo>
                  <a:cubicBezTo>
                    <a:pt x="695" y="233"/>
                    <a:pt x="542" y="451"/>
                    <a:pt x="348" y="487"/>
                  </a:cubicBezTo>
                  <a:cubicBezTo>
                    <a:pt x="330" y="491"/>
                    <a:pt x="311" y="492"/>
                    <a:pt x="293" y="492"/>
                  </a:cubicBezTo>
                  <a:cubicBezTo>
                    <a:pt x="156" y="492"/>
                    <a:pt x="44" y="393"/>
                    <a:pt x="4" y="244"/>
                  </a:cubicBezTo>
                  <a:cubicBezTo>
                    <a:pt x="4" y="250"/>
                    <a:pt x="1" y="253"/>
                    <a:pt x="1" y="259"/>
                  </a:cubicBezTo>
                  <a:cubicBezTo>
                    <a:pt x="5" y="474"/>
                    <a:pt x="138" y="627"/>
                    <a:pt x="308" y="627"/>
                  </a:cubicBezTo>
                  <a:cubicBezTo>
                    <a:pt x="327" y="627"/>
                    <a:pt x="346" y="625"/>
                    <a:pt x="366" y="621"/>
                  </a:cubicBezTo>
                  <a:cubicBezTo>
                    <a:pt x="564" y="584"/>
                    <a:pt x="722" y="359"/>
                    <a:pt x="718" y="121"/>
                  </a:cubicBezTo>
                  <a:cubicBezTo>
                    <a:pt x="718" y="78"/>
                    <a:pt x="709" y="38"/>
                    <a:pt x="70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983;p47">
              <a:extLst>
                <a:ext uri="{FF2B5EF4-FFF2-40B4-BE49-F238E27FC236}">
                  <a16:creationId xmlns:a16="http://schemas.microsoft.com/office/drawing/2014/main" id="{660634B8-C45C-BD7B-EFA2-31865D4A666F}"/>
                </a:ext>
              </a:extLst>
            </p:cNvPr>
            <p:cNvSpPr/>
            <p:nvPr/>
          </p:nvSpPr>
          <p:spPr>
            <a:xfrm>
              <a:off x="1875045" y="3711528"/>
              <a:ext cx="30008" cy="26065"/>
            </a:xfrm>
            <a:custGeom>
              <a:avLst/>
              <a:gdLst/>
              <a:ahLst/>
              <a:cxnLst/>
              <a:rect l="l" t="t" r="r" b="b"/>
              <a:pathLst>
                <a:path w="723" h="628" extrusionOk="0">
                  <a:moveTo>
                    <a:pt x="701" y="0"/>
                  </a:moveTo>
                  <a:cubicBezTo>
                    <a:pt x="696" y="234"/>
                    <a:pt x="543" y="450"/>
                    <a:pt x="349" y="487"/>
                  </a:cubicBezTo>
                  <a:cubicBezTo>
                    <a:pt x="330" y="491"/>
                    <a:pt x="311" y="493"/>
                    <a:pt x="293" y="493"/>
                  </a:cubicBezTo>
                  <a:cubicBezTo>
                    <a:pt x="156" y="493"/>
                    <a:pt x="44" y="394"/>
                    <a:pt x="4" y="245"/>
                  </a:cubicBezTo>
                  <a:cubicBezTo>
                    <a:pt x="4" y="250"/>
                    <a:pt x="1" y="255"/>
                    <a:pt x="1" y="259"/>
                  </a:cubicBezTo>
                  <a:cubicBezTo>
                    <a:pt x="5" y="476"/>
                    <a:pt x="139" y="628"/>
                    <a:pt x="310" y="628"/>
                  </a:cubicBezTo>
                  <a:cubicBezTo>
                    <a:pt x="328" y="628"/>
                    <a:pt x="347" y="626"/>
                    <a:pt x="366" y="622"/>
                  </a:cubicBezTo>
                  <a:cubicBezTo>
                    <a:pt x="564" y="585"/>
                    <a:pt x="722" y="359"/>
                    <a:pt x="718" y="121"/>
                  </a:cubicBezTo>
                  <a:cubicBezTo>
                    <a:pt x="718" y="78"/>
                    <a:pt x="709" y="39"/>
                    <a:pt x="70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984;p47">
              <a:extLst>
                <a:ext uri="{FF2B5EF4-FFF2-40B4-BE49-F238E27FC236}">
                  <a16:creationId xmlns:a16="http://schemas.microsoft.com/office/drawing/2014/main" id="{84CDB8AC-8A5E-D4F4-AF37-AFE9D53DB06E}"/>
                </a:ext>
              </a:extLst>
            </p:cNvPr>
            <p:cNvSpPr/>
            <p:nvPr/>
          </p:nvSpPr>
          <p:spPr>
            <a:xfrm>
              <a:off x="1904098" y="3702148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1"/>
                  </a:moveTo>
                  <a:cubicBezTo>
                    <a:pt x="693" y="233"/>
                    <a:pt x="541" y="449"/>
                    <a:pt x="347" y="488"/>
                  </a:cubicBezTo>
                  <a:cubicBezTo>
                    <a:pt x="328" y="491"/>
                    <a:pt x="310" y="493"/>
                    <a:pt x="292" y="493"/>
                  </a:cubicBezTo>
                  <a:cubicBezTo>
                    <a:pt x="154" y="493"/>
                    <a:pt x="43" y="394"/>
                    <a:pt x="2" y="245"/>
                  </a:cubicBezTo>
                  <a:cubicBezTo>
                    <a:pt x="2" y="251"/>
                    <a:pt x="1" y="254"/>
                    <a:pt x="1" y="259"/>
                  </a:cubicBezTo>
                  <a:cubicBezTo>
                    <a:pt x="3" y="474"/>
                    <a:pt x="136" y="627"/>
                    <a:pt x="307" y="627"/>
                  </a:cubicBezTo>
                  <a:cubicBezTo>
                    <a:pt x="325" y="627"/>
                    <a:pt x="345" y="625"/>
                    <a:pt x="364" y="621"/>
                  </a:cubicBezTo>
                  <a:cubicBezTo>
                    <a:pt x="563" y="584"/>
                    <a:pt x="721" y="360"/>
                    <a:pt x="716" y="121"/>
                  </a:cubicBezTo>
                  <a:cubicBezTo>
                    <a:pt x="716" y="78"/>
                    <a:pt x="708" y="38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985;p47">
              <a:extLst>
                <a:ext uri="{FF2B5EF4-FFF2-40B4-BE49-F238E27FC236}">
                  <a16:creationId xmlns:a16="http://schemas.microsoft.com/office/drawing/2014/main" id="{FDB403FC-BEC5-DA92-041E-6D879D6A2CF2}"/>
                </a:ext>
              </a:extLst>
            </p:cNvPr>
            <p:cNvSpPr/>
            <p:nvPr/>
          </p:nvSpPr>
          <p:spPr>
            <a:xfrm>
              <a:off x="1964778" y="3685795"/>
              <a:ext cx="29925" cy="26107"/>
            </a:xfrm>
            <a:custGeom>
              <a:avLst/>
              <a:gdLst/>
              <a:ahLst/>
              <a:cxnLst/>
              <a:rect l="l" t="t" r="r" b="b"/>
              <a:pathLst>
                <a:path w="721" h="629" extrusionOk="0">
                  <a:moveTo>
                    <a:pt x="699" y="1"/>
                  </a:moveTo>
                  <a:cubicBezTo>
                    <a:pt x="694" y="235"/>
                    <a:pt x="539" y="451"/>
                    <a:pt x="346" y="488"/>
                  </a:cubicBezTo>
                  <a:cubicBezTo>
                    <a:pt x="328" y="492"/>
                    <a:pt x="309" y="493"/>
                    <a:pt x="291" y="493"/>
                  </a:cubicBezTo>
                  <a:cubicBezTo>
                    <a:pt x="155" y="493"/>
                    <a:pt x="44" y="395"/>
                    <a:pt x="2" y="245"/>
                  </a:cubicBezTo>
                  <a:cubicBezTo>
                    <a:pt x="2" y="251"/>
                    <a:pt x="0" y="254"/>
                    <a:pt x="0" y="260"/>
                  </a:cubicBezTo>
                  <a:cubicBezTo>
                    <a:pt x="4" y="475"/>
                    <a:pt x="137" y="628"/>
                    <a:pt x="309" y="628"/>
                  </a:cubicBezTo>
                  <a:cubicBezTo>
                    <a:pt x="327" y="628"/>
                    <a:pt x="346" y="627"/>
                    <a:pt x="365" y="623"/>
                  </a:cubicBezTo>
                  <a:cubicBezTo>
                    <a:pt x="562" y="584"/>
                    <a:pt x="720" y="360"/>
                    <a:pt x="717" y="122"/>
                  </a:cubicBezTo>
                  <a:cubicBezTo>
                    <a:pt x="717" y="79"/>
                    <a:pt x="710" y="38"/>
                    <a:pt x="69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986;p47">
              <a:extLst>
                <a:ext uri="{FF2B5EF4-FFF2-40B4-BE49-F238E27FC236}">
                  <a16:creationId xmlns:a16="http://schemas.microsoft.com/office/drawing/2014/main" id="{74A96920-B654-3D00-EBCE-E2A4192A2506}"/>
                </a:ext>
              </a:extLst>
            </p:cNvPr>
            <p:cNvSpPr/>
            <p:nvPr/>
          </p:nvSpPr>
          <p:spPr>
            <a:xfrm>
              <a:off x="1994288" y="3678241"/>
              <a:ext cx="29925" cy="26024"/>
            </a:xfrm>
            <a:custGeom>
              <a:avLst/>
              <a:gdLst/>
              <a:ahLst/>
              <a:cxnLst/>
              <a:rect l="l" t="t" r="r" b="b"/>
              <a:pathLst>
                <a:path w="721" h="627" extrusionOk="0">
                  <a:moveTo>
                    <a:pt x="699" y="0"/>
                  </a:moveTo>
                  <a:cubicBezTo>
                    <a:pt x="695" y="233"/>
                    <a:pt x="541" y="449"/>
                    <a:pt x="347" y="486"/>
                  </a:cubicBezTo>
                  <a:cubicBezTo>
                    <a:pt x="328" y="490"/>
                    <a:pt x="309" y="492"/>
                    <a:pt x="290" y="492"/>
                  </a:cubicBezTo>
                  <a:cubicBezTo>
                    <a:pt x="154" y="492"/>
                    <a:pt x="44" y="393"/>
                    <a:pt x="2" y="245"/>
                  </a:cubicBezTo>
                  <a:cubicBezTo>
                    <a:pt x="2" y="249"/>
                    <a:pt x="0" y="253"/>
                    <a:pt x="0" y="259"/>
                  </a:cubicBezTo>
                  <a:cubicBezTo>
                    <a:pt x="4" y="474"/>
                    <a:pt x="137" y="627"/>
                    <a:pt x="309" y="627"/>
                  </a:cubicBezTo>
                  <a:cubicBezTo>
                    <a:pt x="327" y="627"/>
                    <a:pt x="346" y="625"/>
                    <a:pt x="365" y="621"/>
                  </a:cubicBezTo>
                  <a:cubicBezTo>
                    <a:pt x="562" y="584"/>
                    <a:pt x="720" y="360"/>
                    <a:pt x="718" y="120"/>
                  </a:cubicBezTo>
                  <a:cubicBezTo>
                    <a:pt x="718" y="77"/>
                    <a:pt x="709" y="38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987;p47">
              <a:extLst>
                <a:ext uri="{FF2B5EF4-FFF2-40B4-BE49-F238E27FC236}">
                  <a16:creationId xmlns:a16="http://schemas.microsoft.com/office/drawing/2014/main" id="{50164398-F87A-046D-65BA-E47B79861EE1}"/>
                </a:ext>
              </a:extLst>
            </p:cNvPr>
            <p:cNvSpPr/>
            <p:nvPr/>
          </p:nvSpPr>
          <p:spPr>
            <a:xfrm>
              <a:off x="2023217" y="3668819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9" y="0"/>
                  </a:moveTo>
                  <a:cubicBezTo>
                    <a:pt x="696" y="235"/>
                    <a:pt x="541" y="450"/>
                    <a:pt x="347" y="488"/>
                  </a:cubicBezTo>
                  <a:cubicBezTo>
                    <a:pt x="328" y="491"/>
                    <a:pt x="310" y="493"/>
                    <a:pt x="292" y="493"/>
                  </a:cubicBezTo>
                  <a:cubicBezTo>
                    <a:pt x="155" y="493"/>
                    <a:pt x="44" y="394"/>
                    <a:pt x="2" y="245"/>
                  </a:cubicBezTo>
                  <a:cubicBezTo>
                    <a:pt x="2" y="250"/>
                    <a:pt x="0" y="253"/>
                    <a:pt x="0" y="259"/>
                  </a:cubicBezTo>
                  <a:cubicBezTo>
                    <a:pt x="4" y="475"/>
                    <a:pt x="137" y="628"/>
                    <a:pt x="309" y="628"/>
                  </a:cubicBezTo>
                  <a:cubicBezTo>
                    <a:pt x="328" y="628"/>
                    <a:pt x="346" y="626"/>
                    <a:pt x="365" y="623"/>
                  </a:cubicBezTo>
                  <a:cubicBezTo>
                    <a:pt x="562" y="584"/>
                    <a:pt x="720" y="360"/>
                    <a:pt x="717" y="121"/>
                  </a:cubicBezTo>
                  <a:cubicBezTo>
                    <a:pt x="717" y="78"/>
                    <a:pt x="709" y="38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988;p47">
              <a:extLst>
                <a:ext uri="{FF2B5EF4-FFF2-40B4-BE49-F238E27FC236}">
                  <a16:creationId xmlns:a16="http://schemas.microsoft.com/office/drawing/2014/main" id="{7B873104-274A-CAC0-1D27-E003F2C0ADBC}"/>
                </a:ext>
              </a:extLst>
            </p:cNvPr>
            <p:cNvSpPr/>
            <p:nvPr/>
          </p:nvSpPr>
          <p:spPr>
            <a:xfrm>
              <a:off x="2083317" y="3654749"/>
              <a:ext cx="29925" cy="26024"/>
            </a:xfrm>
            <a:custGeom>
              <a:avLst/>
              <a:gdLst/>
              <a:ahLst/>
              <a:cxnLst/>
              <a:rect l="l" t="t" r="r" b="b"/>
              <a:pathLst>
                <a:path w="721" h="627" extrusionOk="0">
                  <a:moveTo>
                    <a:pt x="699" y="0"/>
                  </a:moveTo>
                  <a:cubicBezTo>
                    <a:pt x="694" y="233"/>
                    <a:pt x="540" y="449"/>
                    <a:pt x="347" y="487"/>
                  </a:cubicBezTo>
                  <a:cubicBezTo>
                    <a:pt x="328" y="491"/>
                    <a:pt x="310" y="493"/>
                    <a:pt x="292" y="493"/>
                  </a:cubicBezTo>
                  <a:cubicBezTo>
                    <a:pt x="155" y="493"/>
                    <a:pt x="43" y="393"/>
                    <a:pt x="2" y="245"/>
                  </a:cubicBezTo>
                  <a:cubicBezTo>
                    <a:pt x="2" y="250"/>
                    <a:pt x="1" y="253"/>
                    <a:pt x="1" y="259"/>
                  </a:cubicBezTo>
                  <a:cubicBezTo>
                    <a:pt x="3" y="474"/>
                    <a:pt x="137" y="627"/>
                    <a:pt x="307" y="627"/>
                  </a:cubicBezTo>
                  <a:cubicBezTo>
                    <a:pt x="326" y="627"/>
                    <a:pt x="345" y="625"/>
                    <a:pt x="364" y="621"/>
                  </a:cubicBezTo>
                  <a:cubicBezTo>
                    <a:pt x="563" y="584"/>
                    <a:pt x="721" y="359"/>
                    <a:pt x="716" y="121"/>
                  </a:cubicBezTo>
                  <a:cubicBezTo>
                    <a:pt x="716" y="78"/>
                    <a:pt x="709" y="38"/>
                    <a:pt x="69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989;p47">
              <a:extLst>
                <a:ext uri="{FF2B5EF4-FFF2-40B4-BE49-F238E27FC236}">
                  <a16:creationId xmlns:a16="http://schemas.microsoft.com/office/drawing/2014/main" id="{FDB02602-5CDC-CDC3-96C6-F67E5B375EA2}"/>
                </a:ext>
              </a:extLst>
            </p:cNvPr>
            <p:cNvSpPr/>
            <p:nvPr/>
          </p:nvSpPr>
          <p:spPr>
            <a:xfrm>
              <a:off x="2112785" y="3647112"/>
              <a:ext cx="30008" cy="26065"/>
            </a:xfrm>
            <a:custGeom>
              <a:avLst/>
              <a:gdLst/>
              <a:ahLst/>
              <a:cxnLst/>
              <a:rect l="l" t="t" r="r" b="b"/>
              <a:pathLst>
                <a:path w="723" h="628" extrusionOk="0">
                  <a:moveTo>
                    <a:pt x="701" y="0"/>
                  </a:moveTo>
                  <a:cubicBezTo>
                    <a:pt x="695" y="235"/>
                    <a:pt x="542" y="450"/>
                    <a:pt x="348" y="487"/>
                  </a:cubicBezTo>
                  <a:cubicBezTo>
                    <a:pt x="330" y="491"/>
                    <a:pt x="311" y="493"/>
                    <a:pt x="293" y="493"/>
                  </a:cubicBezTo>
                  <a:cubicBezTo>
                    <a:pt x="156" y="493"/>
                    <a:pt x="44" y="394"/>
                    <a:pt x="4" y="245"/>
                  </a:cubicBezTo>
                  <a:cubicBezTo>
                    <a:pt x="4" y="250"/>
                    <a:pt x="1" y="255"/>
                    <a:pt x="1" y="259"/>
                  </a:cubicBezTo>
                  <a:cubicBezTo>
                    <a:pt x="5" y="476"/>
                    <a:pt x="139" y="628"/>
                    <a:pt x="309" y="628"/>
                  </a:cubicBezTo>
                  <a:cubicBezTo>
                    <a:pt x="328" y="628"/>
                    <a:pt x="347" y="626"/>
                    <a:pt x="366" y="623"/>
                  </a:cubicBezTo>
                  <a:cubicBezTo>
                    <a:pt x="564" y="585"/>
                    <a:pt x="722" y="360"/>
                    <a:pt x="718" y="121"/>
                  </a:cubicBezTo>
                  <a:cubicBezTo>
                    <a:pt x="718" y="78"/>
                    <a:pt x="711" y="39"/>
                    <a:pt x="70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990;p47">
              <a:extLst>
                <a:ext uri="{FF2B5EF4-FFF2-40B4-BE49-F238E27FC236}">
                  <a16:creationId xmlns:a16="http://schemas.microsoft.com/office/drawing/2014/main" id="{A968289A-6B4B-9295-ACB9-3E2AE85FE893}"/>
                </a:ext>
              </a:extLst>
            </p:cNvPr>
            <p:cNvSpPr/>
            <p:nvPr/>
          </p:nvSpPr>
          <p:spPr>
            <a:xfrm>
              <a:off x="2141797" y="3637732"/>
              <a:ext cx="29925" cy="26065"/>
            </a:xfrm>
            <a:custGeom>
              <a:avLst/>
              <a:gdLst/>
              <a:ahLst/>
              <a:cxnLst/>
              <a:rect l="l" t="t" r="r" b="b"/>
              <a:pathLst>
                <a:path w="721" h="628" extrusionOk="0">
                  <a:moveTo>
                    <a:pt x="698" y="1"/>
                  </a:moveTo>
                  <a:cubicBezTo>
                    <a:pt x="694" y="233"/>
                    <a:pt x="540" y="449"/>
                    <a:pt x="346" y="488"/>
                  </a:cubicBezTo>
                  <a:cubicBezTo>
                    <a:pt x="328" y="491"/>
                    <a:pt x="309" y="493"/>
                    <a:pt x="291" y="493"/>
                  </a:cubicBezTo>
                  <a:cubicBezTo>
                    <a:pt x="154" y="493"/>
                    <a:pt x="42" y="394"/>
                    <a:pt x="2" y="245"/>
                  </a:cubicBezTo>
                  <a:cubicBezTo>
                    <a:pt x="2" y="251"/>
                    <a:pt x="0" y="254"/>
                    <a:pt x="0" y="259"/>
                  </a:cubicBezTo>
                  <a:cubicBezTo>
                    <a:pt x="3" y="474"/>
                    <a:pt x="136" y="627"/>
                    <a:pt x="306" y="627"/>
                  </a:cubicBezTo>
                  <a:cubicBezTo>
                    <a:pt x="325" y="627"/>
                    <a:pt x="344" y="625"/>
                    <a:pt x="364" y="621"/>
                  </a:cubicBezTo>
                  <a:cubicBezTo>
                    <a:pt x="562" y="584"/>
                    <a:pt x="720" y="360"/>
                    <a:pt x="716" y="121"/>
                  </a:cubicBezTo>
                  <a:cubicBezTo>
                    <a:pt x="716" y="78"/>
                    <a:pt x="707" y="38"/>
                    <a:pt x="69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991;p47">
              <a:extLst>
                <a:ext uri="{FF2B5EF4-FFF2-40B4-BE49-F238E27FC236}">
                  <a16:creationId xmlns:a16="http://schemas.microsoft.com/office/drawing/2014/main" id="{3243C904-CE54-725A-DB59-BE3B1B576721}"/>
                </a:ext>
              </a:extLst>
            </p:cNvPr>
            <p:cNvSpPr/>
            <p:nvPr/>
          </p:nvSpPr>
          <p:spPr>
            <a:xfrm>
              <a:off x="1733969" y="3128134"/>
              <a:ext cx="447341" cy="480960"/>
            </a:xfrm>
            <a:custGeom>
              <a:avLst/>
              <a:gdLst/>
              <a:ahLst/>
              <a:cxnLst/>
              <a:rect l="l" t="t" r="r" b="b"/>
              <a:pathLst>
                <a:path w="10778" h="11588" extrusionOk="0">
                  <a:moveTo>
                    <a:pt x="3591" y="1"/>
                  </a:moveTo>
                  <a:cubicBezTo>
                    <a:pt x="2101" y="1"/>
                    <a:pt x="758" y="494"/>
                    <a:pt x="431" y="2126"/>
                  </a:cubicBezTo>
                  <a:cubicBezTo>
                    <a:pt x="0" y="4279"/>
                    <a:pt x="2260" y="11204"/>
                    <a:pt x="2794" y="11546"/>
                  </a:cubicBezTo>
                  <a:cubicBezTo>
                    <a:pt x="2839" y="11575"/>
                    <a:pt x="2913" y="11588"/>
                    <a:pt x="3014" y="11588"/>
                  </a:cubicBezTo>
                  <a:cubicBezTo>
                    <a:pt x="4090" y="11588"/>
                    <a:pt x="8114" y="10087"/>
                    <a:pt x="10283" y="10087"/>
                  </a:cubicBezTo>
                  <a:cubicBezTo>
                    <a:pt x="10310" y="10087"/>
                    <a:pt x="10338" y="10087"/>
                    <a:pt x="10365" y="10087"/>
                  </a:cubicBezTo>
                  <a:cubicBezTo>
                    <a:pt x="10365" y="10087"/>
                    <a:pt x="10365" y="10087"/>
                    <a:pt x="10366" y="10087"/>
                  </a:cubicBezTo>
                  <a:cubicBezTo>
                    <a:pt x="10777" y="10087"/>
                    <a:pt x="9137" y="1503"/>
                    <a:pt x="8250" y="1085"/>
                  </a:cubicBezTo>
                  <a:cubicBezTo>
                    <a:pt x="7747" y="847"/>
                    <a:pt x="5543" y="1"/>
                    <a:pt x="3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992;p47">
              <a:extLst>
                <a:ext uri="{FF2B5EF4-FFF2-40B4-BE49-F238E27FC236}">
                  <a16:creationId xmlns:a16="http://schemas.microsoft.com/office/drawing/2014/main" id="{A47BAF2B-A6E0-EF25-471B-E5FA6EAEB1B4}"/>
                </a:ext>
              </a:extLst>
            </p:cNvPr>
            <p:cNvSpPr/>
            <p:nvPr/>
          </p:nvSpPr>
          <p:spPr>
            <a:xfrm>
              <a:off x="1871683" y="3567464"/>
              <a:ext cx="30091" cy="24114"/>
            </a:xfrm>
            <a:custGeom>
              <a:avLst/>
              <a:gdLst/>
              <a:ahLst/>
              <a:cxnLst/>
              <a:rect l="l" t="t" r="r" b="b"/>
              <a:pathLst>
                <a:path w="725" h="581" extrusionOk="0">
                  <a:moveTo>
                    <a:pt x="714" y="1"/>
                  </a:moveTo>
                  <a:cubicBezTo>
                    <a:pt x="684" y="224"/>
                    <a:pt x="513" y="422"/>
                    <a:pt x="325" y="446"/>
                  </a:cubicBezTo>
                  <a:cubicBezTo>
                    <a:pt x="312" y="448"/>
                    <a:pt x="300" y="449"/>
                    <a:pt x="287" y="449"/>
                  </a:cubicBezTo>
                  <a:cubicBezTo>
                    <a:pt x="150" y="449"/>
                    <a:pt x="50" y="347"/>
                    <a:pt x="27" y="195"/>
                  </a:cubicBezTo>
                  <a:cubicBezTo>
                    <a:pt x="27" y="201"/>
                    <a:pt x="24" y="205"/>
                    <a:pt x="23" y="209"/>
                  </a:cubicBezTo>
                  <a:cubicBezTo>
                    <a:pt x="0" y="423"/>
                    <a:pt x="115" y="581"/>
                    <a:pt x="286" y="581"/>
                  </a:cubicBezTo>
                  <a:cubicBezTo>
                    <a:pt x="298" y="581"/>
                    <a:pt x="311" y="580"/>
                    <a:pt x="323" y="579"/>
                  </a:cubicBezTo>
                  <a:cubicBezTo>
                    <a:pt x="513" y="553"/>
                    <a:pt x="690" y="349"/>
                    <a:pt x="714" y="119"/>
                  </a:cubicBezTo>
                  <a:cubicBezTo>
                    <a:pt x="724" y="77"/>
                    <a:pt x="720" y="40"/>
                    <a:pt x="7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993;p47">
              <a:extLst>
                <a:ext uri="{FF2B5EF4-FFF2-40B4-BE49-F238E27FC236}">
                  <a16:creationId xmlns:a16="http://schemas.microsoft.com/office/drawing/2014/main" id="{8DCB2C2C-5766-6720-36A8-B87833FFFA8A}"/>
                </a:ext>
              </a:extLst>
            </p:cNvPr>
            <p:cNvSpPr/>
            <p:nvPr/>
          </p:nvSpPr>
          <p:spPr>
            <a:xfrm>
              <a:off x="1900487" y="3561861"/>
              <a:ext cx="29676" cy="24114"/>
            </a:xfrm>
            <a:custGeom>
              <a:avLst/>
              <a:gdLst/>
              <a:ahLst/>
              <a:cxnLst/>
              <a:rect l="l" t="t" r="r" b="b"/>
              <a:pathLst>
                <a:path w="715" h="581" extrusionOk="0">
                  <a:moveTo>
                    <a:pt x="714" y="1"/>
                  </a:moveTo>
                  <a:cubicBezTo>
                    <a:pt x="684" y="224"/>
                    <a:pt x="513" y="422"/>
                    <a:pt x="325" y="446"/>
                  </a:cubicBezTo>
                  <a:cubicBezTo>
                    <a:pt x="312" y="448"/>
                    <a:pt x="300" y="449"/>
                    <a:pt x="287" y="449"/>
                  </a:cubicBezTo>
                  <a:cubicBezTo>
                    <a:pt x="150" y="449"/>
                    <a:pt x="50" y="347"/>
                    <a:pt x="26" y="195"/>
                  </a:cubicBezTo>
                  <a:cubicBezTo>
                    <a:pt x="26" y="201"/>
                    <a:pt x="25" y="205"/>
                    <a:pt x="25" y="209"/>
                  </a:cubicBezTo>
                  <a:cubicBezTo>
                    <a:pt x="0" y="423"/>
                    <a:pt x="117" y="581"/>
                    <a:pt x="288" y="581"/>
                  </a:cubicBezTo>
                  <a:cubicBezTo>
                    <a:pt x="300" y="581"/>
                    <a:pt x="312" y="580"/>
                    <a:pt x="325" y="579"/>
                  </a:cubicBezTo>
                  <a:cubicBezTo>
                    <a:pt x="509" y="553"/>
                    <a:pt x="678" y="360"/>
                    <a:pt x="713" y="142"/>
                  </a:cubicBezTo>
                  <a:cubicBezTo>
                    <a:pt x="710" y="106"/>
                    <a:pt x="709" y="70"/>
                    <a:pt x="713" y="32"/>
                  </a:cubicBezTo>
                  <a:cubicBezTo>
                    <a:pt x="713" y="27"/>
                    <a:pt x="714" y="22"/>
                    <a:pt x="714" y="18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994;p47">
              <a:extLst>
                <a:ext uri="{FF2B5EF4-FFF2-40B4-BE49-F238E27FC236}">
                  <a16:creationId xmlns:a16="http://schemas.microsoft.com/office/drawing/2014/main" id="{DE94F2A2-C1A1-5FE2-4654-16C90D9E8212}"/>
                </a:ext>
              </a:extLst>
            </p:cNvPr>
            <p:cNvSpPr/>
            <p:nvPr/>
          </p:nvSpPr>
          <p:spPr>
            <a:xfrm>
              <a:off x="1929914" y="3554473"/>
              <a:ext cx="29178" cy="24073"/>
            </a:xfrm>
            <a:custGeom>
              <a:avLst/>
              <a:gdLst/>
              <a:ahLst/>
              <a:cxnLst/>
              <a:rect l="l" t="t" r="r" b="b"/>
              <a:pathLst>
                <a:path w="703" h="580" extrusionOk="0">
                  <a:moveTo>
                    <a:pt x="694" y="1"/>
                  </a:moveTo>
                  <a:cubicBezTo>
                    <a:pt x="662" y="226"/>
                    <a:pt x="492" y="425"/>
                    <a:pt x="303" y="448"/>
                  </a:cubicBezTo>
                  <a:cubicBezTo>
                    <a:pt x="290" y="449"/>
                    <a:pt x="278" y="450"/>
                    <a:pt x="266" y="450"/>
                  </a:cubicBezTo>
                  <a:cubicBezTo>
                    <a:pt x="129" y="450"/>
                    <a:pt x="30" y="348"/>
                    <a:pt x="7" y="198"/>
                  </a:cubicBezTo>
                  <a:lnTo>
                    <a:pt x="7" y="195"/>
                  </a:lnTo>
                  <a:cubicBezTo>
                    <a:pt x="7" y="199"/>
                    <a:pt x="5" y="203"/>
                    <a:pt x="5" y="209"/>
                  </a:cubicBezTo>
                  <a:cubicBezTo>
                    <a:pt x="1" y="246"/>
                    <a:pt x="4" y="282"/>
                    <a:pt x="7" y="317"/>
                  </a:cubicBezTo>
                  <a:cubicBezTo>
                    <a:pt x="27" y="472"/>
                    <a:pt x="130" y="579"/>
                    <a:pt x="269" y="579"/>
                  </a:cubicBezTo>
                  <a:cubicBezTo>
                    <a:pt x="281" y="579"/>
                    <a:pt x="293" y="578"/>
                    <a:pt x="306" y="577"/>
                  </a:cubicBezTo>
                  <a:cubicBezTo>
                    <a:pt x="495" y="551"/>
                    <a:pt x="672" y="347"/>
                    <a:pt x="696" y="117"/>
                  </a:cubicBezTo>
                  <a:cubicBezTo>
                    <a:pt x="702" y="75"/>
                    <a:pt x="698" y="38"/>
                    <a:pt x="69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995;p47">
              <a:extLst>
                <a:ext uri="{FF2B5EF4-FFF2-40B4-BE49-F238E27FC236}">
                  <a16:creationId xmlns:a16="http://schemas.microsoft.com/office/drawing/2014/main" id="{C675FEBA-5B48-C803-AE02-1CBF8C32F122}"/>
                </a:ext>
              </a:extLst>
            </p:cNvPr>
            <p:cNvSpPr/>
            <p:nvPr/>
          </p:nvSpPr>
          <p:spPr>
            <a:xfrm>
              <a:off x="1977603" y="3531396"/>
              <a:ext cx="31046" cy="22039"/>
            </a:xfrm>
            <a:custGeom>
              <a:avLst/>
              <a:gdLst/>
              <a:ahLst/>
              <a:cxnLst/>
              <a:rect l="l" t="t" r="r" b="b"/>
              <a:pathLst>
                <a:path w="748" h="531" extrusionOk="0">
                  <a:moveTo>
                    <a:pt x="746" y="1"/>
                  </a:moveTo>
                  <a:cubicBezTo>
                    <a:pt x="694" y="222"/>
                    <a:pt x="505" y="399"/>
                    <a:pt x="318" y="400"/>
                  </a:cubicBezTo>
                  <a:cubicBezTo>
                    <a:pt x="317" y="400"/>
                    <a:pt x="316" y="400"/>
                    <a:pt x="315" y="400"/>
                  </a:cubicBezTo>
                  <a:cubicBezTo>
                    <a:pt x="161" y="400"/>
                    <a:pt x="59" y="277"/>
                    <a:pt x="52" y="108"/>
                  </a:cubicBezTo>
                  <a:cubicBezTo>
                    <a:pt x="50" y="114"/>
                    <a:pt x="49" y="118"/>
                    <a:pt x="49" y="123"/>
                  </a:cubicBezTo>
                  <a:cubicBezTo>
                    <a:pt x="0" y="349"/>
                    <a:pt x="116" y="531"/>
                    <a:pt x="304" y="531"/>
                  </a:cubicBezTo>
                  <a:cubicBezTo>
                    <a:pt x="305" y="531"/>
                    <a:pt x="305" y="531"/>
                    <a:pt x="306" y="531"/>
                  </a:cubicBezTo>
                  <a:cubicBezTo>
                    <a:pt x="496" y="529"/>
                    <a:pt x="688" y="345"/>
                    <a:pt x="737" y="118"/>
                  </a:cubicBezTo>
                  <a:cubicBezTo>
                    <a:pt x="746" y="77"/>
                    <a:pt x="747" y="38"/>
                    <a:pt x="74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996;p47">
              <a:extLst>
                <a:ext uri="{FF2B5EF4-FFF2-40B4-BE49-F238E27FC236}">
                  <a16:creationId xmlns:a16="http://schemas.microsoft.com/office/drawing/2014/main" id="{9EA9956D-AD50-0154-2E49-F77FA3BA4677}"/>
                </a:ext>
              </a:extLst>
            </p:cNvPr>
            <p:cNvSpPr/>
            <p:nvPr/>
          </p:nvSpPr>
          <p:spPr>
            <a:xfrm>
              <a:off x="2006449" y="3529362"/>
              <a:ext cx="31004" cy="22039"/>
            </a:xfrm>
            <a:custGeom>
              <a:avLst/>
              <a:gdLst/>
              <a:ahLst/>
              <a:cxnLst/>
              <a:rect l="l" t="t" r="r" b="b"/>
              <a:pathLst>
                <a:path w="747" h="531" extrusionOk="0">
                  <a:moveTo>
                    <a:pt x="746" y="1"/>
                  </a:moveTo>
                  <a:lnTo>
                    <a:pt x="746" y="1"/>
                  </a:lnTo>
                  <a:cubicBezTo>
                    <a:pt x="693" y="222"/>
                    <a:pt x="505" y="399"/>
                    <a:pt x="318" y="400"/>
                  </a:cubicBezTo>
                  <a:cubicBezTo>
                    <a:pt x="317" y="400"/>
                    <a:pt x="316" y="400"/>
                    <a:pt x="315" y="400"/>
                  </a:cubicBezTo>
                  <a:cubicBezTo>
                    <a:pt x="160" y="400"/>
                    <a:pt x="59" y="277"/>
                    <a:pt x="52" y="108"/>
                  </a:cubicBezTo>
                  <a:cubicBezTo>
                    <a:pt x="51" y="114"/>
                    <a:pt x="48" y="119"/>
                    <a:pt x="48" y="123"/>
                  </a:cubicBezTo>
                  <a:cubicBezTo>
                    <a:pt x="1" y="348"/>
                    <a:pt x="115" y="531"/>
                    <a:pt x="301" y="531"/>
                  </a:cubicBezTo>
                  <a:cubicBezTo>
                    <a:pt x="302" y="531"/>
                    <a:pt x="304" y="531"/>
                    <a:pt x="305" y="531"/>
                  </a:cubicBezTo>
                  <a:cubicBezTo>
                    <a:pt x="489" y="530"/>
                    <a:pt x="675" y="357"/>
                    <a:pt x="729" y="140"/>
                  </a:cubicBezTo>
                  <a:cubicBezTo>
                    <a:pt x="729" y="106"/>
                    <a:pt x="732" y="70"/>
                    <a:pt x="741" y="32"/>
                  </a:cubicBezTo>
                  <a:cubicBezTo>
                    <a:pt x="742" y="27"/>
                    <a:pt x="744" y="24"/>
                    <a:pt x="744" y="18"/>
                  </a:cubicBezTo>
                  <a:lnTo>
                    <a:pt x="744" y="21"/>
                  </a:lnTo>
                  <a:cubicBezTo>
                    <a:pt x="744" y="15"/>
                    <a:pt x="746" y="9"/>
                    <a:pt x="74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997;p47">
              <a:extLst>
                <a:ext uri="{FF2B5EF4-FFF2-40B4-BE49-F238E27FC236}">
                  <a16:creationId xmlns:a16="http://schemas.microsoft.com/office/drawing/2014/main" id="{4B780869-7FE2-2B4F-A672-5F8A3B954AE7}"/>
                </a:ext>
              </a:extLst>
            </p:cNvPr>
            <p:cNvSpPr/>
            <p:nvPr/>
          </p:nvSpPr>
          <p:spPr>
            <a:xfrm>
              <a:off x="2036707" y="3525751"/>
              <a:ext cx="29510" cy="22039"/>
            </a:xfrm>
            <a:custGeom>
              <a:avLst/>
              <a:gdLst/>
              <a:ahLst/>
              <a:cxnLst/>
              <a:rect l="l" t="t" r="r" b="b"/>
              <a:pathLst>
                <a:path w="711" h="531" extrusionOk="0">
                  <a:moveTo>
                    <a:pt x="709" y="0"/>
                  </a:moveTo>
                  <a:lnTo>
                    <a:pt x="709" y="0"/>
                  </a:lnTo>
                  <a:cubicBezTo>
                    <a:pt x="654" y="218"/>
                    <a:pt x="467" y="395"/>
                    <a:pt x="280" y="398"/>
                  </a:cubicBezTo>
                  <a:cubicBezTo>
                    <a:pt x="279" y="398"/>
                    <a:pt x="279" y="398"/>
                    <a:pt x="278" y="398"/>
                  </a:cubicBezTo>
                  <a:cubicBezTo>
                    <a:pt x="125" y="398"/>
                    <a:pt x="22" y="276"/>
                    <a:pt x="15" y="111"/>
                  </a:cubicBezTo>
                  <a:lnTo>
                    <a:pt x="15" y="106"/>
                  </a:lnTo>
                  <a:cubicBezTo>
                    <a:pt x="13" y="112"/>
                    <a:pt x="12" y="115"/>
                    <a:pt x="12" y="121"/>
                  </a:cubicBezTo>
                  <a:cubicBezTo>
                    <a:pt x="4" y="158"/>
                    <a:pt x="0" y="194"/>
                    <a:pt x="3" y="230"/>
                  </a:cubicBezTo>
                  <a:cubicBezTo>
                    <a:pt x="6" y="402"/>
                    <a:pt x="111" y="530"/>
                    <a:pt x="269" y="530"/>
                  </a:cubicBezTo>
                  <a:cubicBezTo>
                    <a:pt x="459" y="529"/>
                    <a:pt x="651" y="345"/>
                    <a:pt x="700" y="118"/>
                  </a:cubicBezTo>
                  <a:cubicBezTo>
                    <a:pt x="709" y="76"/>
                    <a:pt x="710" y="39"/>
                    <a:pt x="70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998;p47">
              <a:extLst>
                <a:ext uri="{FF2B5EF4-FFF2-40B4-BE49-F238E27FC236}">
                  <a16:creationId xmlns:a16="http://schemas.microsoft.com/office/drawing/2014/main" id="{90D9AB98-587B-2FF0-C12E-39D9C87AAE3B}"/>
                </a:ext>
              </a:extLst>
            </p:cNvPr>
            <p:cNvSpPr/>
            <p:nvPr/>
          </p:nvSpPr>
          <p:spPr>
            <a:xfrm>
              <a:off x="2085724" y="3527661"/>
              <a:ext cx="31046" cy="21956"/>
            </a:xfrm>
            <a:custGeom>
              <a:avLst/>
              <a:gdLst/>
              <a:ahLst/>
              <a:cxnLst/>
              <a:rect l="l" t="t" r="r" b="b"/>
              <a:pathLst>
                <a:path w="748" h="529" extrusionOk="0">
                  <a:moveTo>
                    <a:pt x="745" y="0"/>
                  </a:moveTo>
                  <a:lnTo>
                    <a:pt x="745" y="0"/>
                  </a:lnTo>
                  <a:cubicBezTo>
                    <a:pt x="693" y="220"/>
                    <a:pt x="505" y="397"/>
                    <a:pt x="318" y="398"/>
                  </a:cubicBezTo>
                  <a:cubicBezTo>
                    <a:pt x="317" y="398"/>
                    <a:pt x="316" y="398"/>
                    <a:pt x="315" y="398"/>
                  </a:cubicBezTo>
                  <a:cubicBezTo>
                    <a:pt x="160" y="398"/>
                    <a:pt x="59" y="275"/>
                    <a:pt x="52" y="108"/>
                  </a:cubicBezTo>
                  <a:cubicBezTo>
                    <a:pt x="49" y="112"/>
                    <a:pt x="48" y="116"/>
                    <a:pt x="48" y="122"/>
                  </a:cubicBezTo>
                  <a:cubicBezTo>
                    <a:pt x="1" y="346"/>
                    <a:pt x="115" y="529"/>
                    <a:pt x="301" y="529"/>
                  </a:cubicBezTo>
                  <a:cubicBezTo>
                    <a:pt x="302" y="529"/>
                    <a:pt x="304" y="529"/>
                    <a:pt x="305" y="529"/>
                  </a:cubicBezTo>
                  <a:cubicBezTo>
                    <a:pt x="496" y="527"/>
                    <a:pt x="687" y="343"/>
                    <a:pt x="736" y="116"/>
                  </a:cubicBezTo>
                  <a:cubicBezTo>
                    <a:pt x="745" y="76"/>
                    <a:pt x="748" y="37"/>
                    <a:pt x="74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999;p47">
              <a:extLst>
                <a:ext uri="{FF2B5EF4-FFF2-40B4-BE49-F238E27FC236}">
                  <a16:creationId xmlns:a16="http://schemas.microsoft.com/office/drawing/2014/main" id="{FED6509E-A035-8F43-A242-558B8AA241DD}"/>
                </a:ext>
              </a:extLst>
            </p:cNvPr>
            <p:cNvSpPr/>
            <p:nvPr/>
          </p:nvSpPr>
          <p:spPr>
            <a:xfrm>
              <a:off x="2114528" y="3525627"/>
              <a:ext cx="31004" cy="21998"/>
            </a:xfrm>
            <a:custGeom>
              <a:avLst/>
              <a:gdLst/>
              <a:ahLst/>
              <a:cxnLst/>
              <a:rect l="l" t="t" r="r" b="b"/>
              <a:pathLst>
                <a:path w="747" h="530" extrusionOk="0">
                  <a:moveTo>
                    <a:pt x="746" y="0"/>
                  </a:moveTo>
                  <a:cubicBezTo>
                    <a:pt x="694" y="220"/>
                    <a:pt x="506" y="397"/>
                    <a:pt x="318" y="398"/>
                  </a:cubicBezTo>
                  <a:cubicBezTo>
                    <a:pt x="317" y="398"/>
                    <a:pt x="316" y="398"/>
                    <a:pt x="315" y="398"/>
                  </a:cubicBezTo>
                  <a:cubicBezTo>
                    <a:pt x="162" y="398"/>
                    <a:pt x="61" y="275"/>
                    <a:pt x="52" y="108"/>
                  </a:cubicBezTo>
                  <a:cubicBezTo>
                    <a:pt x="51" y="112"/>
                    <a:pt x="49" y="117"/>
                    <a:pt x="49" y="122"/>
                  </a:cubicBezTo>
                  <a:cubicBezTo>
                    <a:pt x="1" y="346"/>
                    <a:pt x="116" y="529"/>
                    <a:pt x="302" y="529"/>
                  </a:cubicBezTo>
                  <a:cubicBezTo>
                    <a:pt x="304" y="529"/>
                    <a:pt x="305" y="529"/>
                    <a:pt x="306" y="529"/>
                  </a:cubicBezTo>
                  <a:cubicBezTo>
                    <a:pt x="489" y="528"/>
                    <a:pt x="674" y="355"/>
                    <a:pt x="730" y="138"/>
                  </a:cubicBezTo>
                  <a:cubicBezTo>
                    <a:pt x="730" y="105"/>
                    <a:pt x="732" y="69"/>
                    <a:pt x="740" y="30"/>
                  </a:cubicBezTo>
                  <a:cubicBezTo>
                    <a:pt x="743" y="25"/>
                    <a:pt x="745" y="22"/>
                    <a:pt x="745" y="16"/>
                  </a:cubicBezTo>
                  <a:lnTo>
                    <a:pt x="745" y="19"/>
                  </a:lnTo>
                  <a:cubicBezTo>
                    <a:pt x="745" y="15"/>
                    <a:pt x="746" y="7"/>
                    <a:pt x="74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10000;p47">
              <a:extLst>
                <a:ext uri="{FF2B5EF4-FFF2-40B4-BE49-F238E27FC236}">
                  <a16:creationId xmlns:a16="http://schemas.microsoft.com/office/drawing/2014/main" id="{509B51F1-E962-6252-718F-D31A609E4715}"/>
                </a:ext>
              </a:extLst>
            </p:cNvPr>
            <p:cNvSpPr/>
            <p:nvPr/>
          </p:nvSpPr>
          <p:spPr>
            <a:xfrm>
              <a:off x="2144827" y="3526333"/>
              <a:ext cx="22039" cy="17640"/>
            </a:xfrm>
            <a:custGeom>
              <a:avLst/>
              <a:gdLst/>
              <a:ahLst/>
              <a:cxnLst/>
              <a:rect l="l" t="t" r="r" b="b"/>
              <a:pathLst>
                <a:path w="531" h="425" extrusionOk="0">
                  <a:moveTo>
                    <a:pt x="15" y="0"/>
                  </a:moveTo>
                  <a:cubicBezTo>
                    <a:pt x="13" y="6"/>
                    <a:pt x="10" y="10"/>
                    <a:pt x="10" y="15"/>
                  </a:cubicBezTo>
                  <a:cubicBezTo>
                    <a:pt x="3" y="54"/>
                    <a:pt x="0" y="90"/>
                    <a:pt x="2" y="125"/>
                  </a:cubicBezTo>
                  <a:cubicBezTo>
                    <a:pt x="6" y="298"/>
                    <a:pt x="110" y="424"/>
                    <a:pt x="268" y="424"/>
                  </a:cubicBezTo>
                  <a:cubicBezTo>
                    <a:pt x="360" y="424"/>
                    <a:pt x="452" y="380"/>
                    <a:pt x="526" y="312"/>
                  </a:cubicBezTo>
                  <a:cubicBezTo>
                    <a:pt x="528" y="276"/>
                    <a:pt x="531" y="235"/>
                    <a:pt x="528" y="190"/>
                  </a:cubicBezTo>
                  <a:lnTo>
                    <a:pt x="528" y="190"/>
                  </a:lnTo>
                  <a:cubicBezTo>
                    <a:pt x="454" y="255"/>
                    <a:pt x="367" y="294"/>
                    <a:pt x="281" y="295"/>
                  </a:cubicBezTo>
                  <a:cubicBezTo>
                    <a:pt x="125" y="292"/>
                    <a:pt x="23" y="171"/>
                    <a:pt x="15" y="5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10001;p47">
              <a:extLst>
                <a:ext uri="{FF2B5EF4-FFF2-40B4-BE49-F238E27FC236}">
                  <a16:creationId xmlns:a16="http://schemas.microsoft.com/office/drawing/2014/main" id="{2AE42CF1-0F93-4B18-396F-F917FF87A3F3}"/>
                </a:ext>
              </a:extLst>
            </p:cNvPr>
            <p:cNvSpPr/>
            <p:nvPr/>
          </p:nvSpPr>
          <p:spPr>
            <a:xfrm>
              <a:off x="1848772" y="3599672"/>
              <a:ext cx="2407" cy="7927"/>
            </a:xfrm>
            <a:custGeom>
              <a:avLst/>
              <a:gdLst/>
              <a:ahLst/>
              <a:cxnLst/>
              <a:rect l="l" t="t" r="r" b="b"/>
              <a:pathLst>
                <a:path w="58" h="191" extrusionOk="0">
                  <a:moveTo>
                    <a:pt x="49" y="1"/>
                  </a:moveTo>
                  <a:cubicBezTo>
                    <a:pt x="42" y="57"/>
                    <a:pt x="23" y="112"/>
                    <a:pt x="0" y="159"/>
                  </a:cubicBezTo>
                  <a:cubicBezTo>
                    <a:pt x="9" y="166"/>
                    <a:pt x="19" y="179"/>
                    <a:pt x="28" y="185"/>
                  </a:cubicBezTo>
                  <a:cubicBezTo>
                    <a:pt x="30" y="186"/>
                    <a:pt x="36" y="188"/>
                    <a:pt x="40" y="191"/>
                  </a:cubicBezTo>
                  <a:cubicBezTo>
                    <a:pt x="45" y="166"/>
                    <a:pt x="51" y="143"/>
                    <a:pt x="55" y="119"/>
                  </a:cubicBezTo>
                  <a:cubicBezTo>
                    <a:pt x="58" y="77"/>
                    <a:pt x="55" y="40"/>
                    <a:pt x="4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10002;p47">
              <a:extLst>
                <a:ext uri="{FF2B5EF4-FFF2-40B4-BE49-F238E27FC236}">
                  <a16:creationId xmlns:a16="http://schemas.microsoft.com/office/drawing/2014/main" id="{FCA93AA2-D194-D308-DDA3-423A6AD82871}"/>
                </a:ext>
              </a:extLst>
            </p:cNvPr>
            <p:cNvSpPr/>
            <p:nvPr/>
          </p:nvSpPr>
          <p:spPr>
            <a:xfrm>
              <a:off x="1825280" y="3552439"/>
              <a:ext cx="2698" cy="9961"/>
            </a:xfrm>
            <a:custGeom>
              <a:avLst/>
              <a:gdLst/>
              <a:ahLst/>
              <a:cxnLst/>
              <a:rect l="l" t="t" r="r" b="b"/>
              <a:pathLst>
                <a:path w="65" h="240" extrusionOk="0">
                  <a:moveTo>
                    <a:pt x="56" y="1"/>
                  </a:moveTo>
                  <a:cubicBezTo>
                    <a:pt x="48" y="60"/>
                    <a:pt x="27" y="117"/>
                    <a:pt x="0" y="169"/>
                  </a:cubicBezTo>
                  <a:cubicBezTo>
                    <a:pt x="10" y="193"/>
                    <a:pt x="19" y="218"/>
                    <a:pt x="27" y="239"/>
                  </a:cubicBezTo>
                  <a:cubicBezTo>
                    <a:pt x="42" y="199"/>
                    <a:pt x="55" y="159"/>
                    <a:pt x="58" y="117"/>
                  </a:cubicBezTo>
                  <a:cubicBezTo>
                    <a:pt x="65" y="76"/>
                    <a:pt x="62" y="38"/>
                    <a:pt x="5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10003;p47">
              <a:extLst>
                <a:ext uri="{FF2B5EF4-FFF2-40B4-BE49-F238E27FC236}">
                  <a16:creationId xmlns:a16="http://schemas.microsoft.com/office/drawing/2014/main" id="{EC9D5906-2149-C165-B3D3-03490786609B}"/>
                </a:ext>
              </a:extLst>
            </p:cNvPr>
            <p:cNvSpPr/>
            <p:nvPr/>
          </p:nvSpPr>
          <p:spPr>
            <a:xfrm>
              <a:off x="1809923" y="3468475"/>
              <a:ext cx="30423" cy="23035"/>
            </a:xfrm>
            <a:custGeom>
              <a:avLst/>
              <a:gdLst/>
              <a:ahLst/>
              <a:cxnLst/>
              <a:rect l="l" t="t" r="r" b="b"/>
              <a:pathLst>
                <a:path w="733" h="555" extrusionOk="0">
                  <a:moveTo>
                    <a:pt x="728" y="1"/>
                  </a:moveTo>
                  <a:lnTo>
                    <a:pt x="728" y="1"/>
                  </a:lnTo>
                  <a:cubicBezTo>
                    <a:pt x="686" y="222"/>
                    <a:pt x="507" y="410"/>
                    <a:pt x="320" y="423"/>
                  </a:cubicBezTo>
                  <a:cubicBezTo>
                    <a:pt x="313" y="424"/>
                    <a:pt x="306" y="424"/>
                    <a:pt x="299" y="424"/>
                  </a:cubicBezTo>
                  <a:cubicBezTo>
                    <a:pt x="155" y="424"/>
                    <a:pt x="52" y="311"/>
                    <a:pt x="38" y="151"/>
                  </a:cubicBezTo>
                  <a:cubicBezTo>
                    <a:pt x="38" y="157"/>
                    <a:pt x="37" y="160"/>
                    <a:pt x="35" y="166"/>
                  </a:cubicBezTo>
                  <a:cubicBezTo>
                    <a:pt x="1" y="385"/>
                    <a:pt x="114" y="555"/>
                    <a:pt x="293" y="555"/>
                  </a:cubicBezTo>
                  <a:cubicBezTo>
                    <a:pt x="301" y="555"/>
                    <a:pt x="308" y="554"/>
                    <a:pt x="315" y="554"/>
                  </a:cubicBezTo>
                  <a:cubicBezTo>
                    <a:pt x="505" y="542"/>
                    <a:pt x="691" y="345"/>
                    <a:pt x="726" y="117"/>
                  </a:cubicBezTo>
                  <a:cubicBezTo>
                    <a:pt x="732" y="77"/>
                    <a:pt x="732" y="36"/>
                    <a:pt x="72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10004;p47">
              <a:extLst>
                <a:ext uri="{FF2B5EF4-FFF2-40B4-BE49-F238E27FC236}">
                  <a16:creationId xmlns:a16="http://schemas.microsoft.com/office/drawing/2014/main" id="{80341F2B-0928-1D41-6F97-F975B45F1C55}"/>
                </a:ext>
              </a:extLst>
            </p:cNvPr>
            <p:cNvSpPr/>
            <p:nvPr/>
          </p:nvSpPr>
          <p:spPr>
            <a:xfrm>
              <a:off x="1838686" y="3464656"/>
              <a:ext cx="30340" cy="23077"/>
            </a:xfrm>
            <a:custGeom>
              <a:avLst/>
              <a:gdLst/>
              <a:ahLst/>
              <a:cxnLst/>
              <a:rect l="l" t="t" r="r" b="b"/>
              <a:pathLst>
                <a:path w="731" h="556" extrusionOk="0">
                  <a:moveTo>
                    <a:pt x="728" y="1"/>
                  </a:moveTo>
                  <a:cubicBezTo>
                    <a:pt x="687" y="222"/>
                    <a:pt x="508" y="410"/>
                    <a:pt x="321" y="423"/>
                  </a:cubicBezTo>
                  <a:cubicBezTo>
                    <a:pt x="314" y="424"/>
                    <a:pt x="307" y="424"/>
                    <a:pt x="299" y="424"/>
                  </a:cubicBezTo>
                  <a:cubicBezTo>
                    <a:pt x="154" y="424"/>
                    <a:pt x="52" y="312"/>
                    <a:pt x="39" y="151"/>
                  </a:cubicBezTo>
                  <a:cubicBezTo>
                    <a:pt x="39" y="157"/>
                    <a:pt x="36" y="162"/>
                    <a:pt x="35" y="166"/>
                  </a:cubicBezTo>
                  <a:cubicBezTo>
                    <a:pt x="0" y="386"/>
                    <a:pt x="118" y="556"/>
                    <a:pt x="297" y="556"/>
                  </a:cubicBezTo>
                  <a:cubicBezTo>
                    <a:pt x="303" y="556"/>
                    <a:pt x="309" y="556"/>
                    <a:pt x="315" y="555"/>
                  </a:cubicBezTo>
                  <a:cubicBezTo>
                    <a:pt x="500" y="542"/>
                    <a:pt x="677" y="358"/>
                    <a:pt x="722" y="140"/>
                  </a:cubicBezTo>
                  <a:cubicBezTo>
                    <a:pt x="719" y="106"/>
                    <a:pt x="719" y="70"/>
                    <a:pt x="725" y="32"/>
                  </a:cubicBezTo>
                  <a:cubicBezTo>
                    <a:pt x="725" y="26"/>
                    <a:pt x="726" y="24"/>
                    <a:pt x="728" y="18"/>
                  </a:cubicBezTo>
                  <a:lnTo>
                    <a:pt x="728" y="21"/>
                  </a:lnTo>
                  <a:cubicBezTo>
                    <a:pt x="728" y="15"/>
                    <a:pt x="730" y="9"/>
                    <a:pt x="72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10005;p47">
              <a:extLst>
                <a:ext uri="{FF2B5EF4-FFF2-40B4-BE49-F238E27FC236}">
                  <a16:creationId xmlns:a16="http://schemas.microsoft.com/office/drawing/2014/main" id="{189FA226-CF56-FE9C-7E71-8F93DC220C27}"/>
                </a:ext>
              </a:extLst>
            </p:cNvPr>
            <p:cNvSpPr/>
            <p:nvPr/>
          </p:nvSpPr>
          <p:spPr>
            <a:xfrm>
              <a:off x="1868487" y="3459094"/>
              <a:ext cx="29303" cy="23035"/>
            </a:xfrm>
            <a:custGeom>
              <a:avLst/>
              <a:gdLst/>
              <a:ahLst/>
              <a:cxnLst/>
              <a:rect l="l" t="t" r="r" b="b"/>
              <a:pathLst>
                <a:path w="706" h="555" extrusionOk="0">
                  <a:moveTo>
                    <a:pt x="702" y="1"/>
                  </a:moveTo>
                  <a:lnTo>
                    <a:pt x="702" y="1"/>
                  </a:lnTo>
                  <a:cubicBezTo>
                    <a:pt x="660" y="222"/>
                    <a:pt x="481" y="411"/>
                    <a:pt x="293" y="423"/>
                  </a:cubicBezTo>
                  <a:cubicBezTo>
                    <a:pt x="286" y="424"/>
                    <a:pt x="280" y="424"/>
                    <a:pt x="274" y="424"/>
                  </a:cubicBezTo>
                  <a:cubicBezTo>
                    <a:pt x="127" y="424"/>
                    <a:pt x="26" y="312"/>
                    <a:pt x="11" y="153"/>
                  </a:cubicBezTo>
                  <a:lnTo>
                    <a:pt x="11" y="150"/>
                  </a:lnTo>
                  <a:cubicBezTo>
                    <a:pt x="11" y="158"/>
                    <a:pt x="8" y="160"/>
                    <a:pt x="7" y="166"/>
                  </a:cubicBezTo>
                  <a:cubicBezTo>
                    <a:pt x="1" y="204"/>
                    <a:pt x="1" y="240"/>
                    <a:pt x="4" y="274"/>
                  </a:cubicBezTo>
                  <a:cubicBezTo>
                    <a:pt x="15" y="438"/>
                    <a:pt x="119" y="555"/>
                    <a:pt x="268" y="555"/>
                  </a:cubicBezTo>
                  <a:cubicBezTo>
                    <a:pt x="274" y="555"/>
                    <a:pt x="281" y="555"/>
                    <a:pt x="287" y="554"/>
                  </a:cubicBezTo>
                  <a:cubicBezTo>
                    <a:pt x="478" y="541"/>
                    <a:pt x="662" y="346"/>
                    <a:pt x="698" y="117"/>
                  </a:cubicBezTo>
                  <a:cubicBezTo>
                    <a:pt x="705" y="76"/>
                    <a:pt x="704" y="38"/>
                    <a:pt x="7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10006;p47">
              <a:extLst>
                <a:ext uri="{FF2B5EF4-FFF2-40B4-BE49-F238E27FC236}">
                  <a16:creationId xmlns:a16="http://schemas.microsoft.com/office/drawing/2014/main" id="{423B413C-6289-DE1B-2AD8-97DFBB79385C}"/>
                </a:ext>
              </a:extLst>
            </p:cNvPr>
            <p:cNvSpPr/>
            <p:nvPr/>
          </p:nvSpPr>
          <p:spPr>
            <a:xfrm>
              <a:off x="1954942" y="3444319"/>
              <a:ext cx="31046" cy="22039"/>
            </a:xfrm>
            <a:custGeom>
              <a:avLst/>
              <a:gdLst/>
              <a:ahLst/>
              <a:cxnLst/>
              <a:rect l="l" t="t" r="r" b="b"/>
              <a:pathLst>
                <a:path w="748" h="531" extrusionOk="0">
                  <a:moveTo>
                    <a:pt x="746" y="1"/>
                  </a:moveTo>
                  <a:cubicBezTo>
                    <a:pt x="694" y="222"/>
                    <a:pt x="504" y="399"/>
                    <a:pt x="318" y="400"/>
                  </a:cubicBezTo>
                  <a:cubicBezTo>
                    <a:pt x="317" y="400"/>
                    <a:pt x="316" y="400"/>
                    <a:pt x="315" y="400"/>
                  </a:cubicBezTo>
                  <a:cubicBezTo>
                    <a:pt x="161" y="400"/>
                    <a:pt x="59" y="277"/>
                    <a:pt x="52" y="108"/>
                  </a:cubicBezTo>
                  <a:cubicBezTo>
                    <a:pt x="50" y="114"/>
                    <a:pt x="49" y="118"/>
                    <a:pt x="49" y="123"/>
                  </a:cubicBezTo>
                  <a:cubicBezTo>
                    <a:pt x="0" y="350"/>
                    <a:pt x="115" y="531"/>
                    <a:pt x="306" y="531"/>
                  </a:cubicBezTo>
                  <a:cubicBezTo>
                    <a:pt x="496" y="529"/>
                    <a:pt x="688" y="345"/>
                    <a:pt x="737" y="118"/>
                  </a:cubicBezTo>
                  <a:cubicBezTo>
                    <a:pt x="746" y="77"/>
                    <a:pt x="747" y="39"/>
                    <a:pt x="74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10007;p47">
              <a:extLst>
                <a:ext uri="{FF2B5EF4-FFF2-40B4-BE49-F238E27FC236}">
                  <a16:creationId xmlns:a16="http://schemas.microsoft.com/office/drawing/2014/main" id="{A54C5886-907D-7055-1A20-0CE40AB7AD58}"/>
                </a:ext>
              </a:extLst>
            </p:cNvPr>
            <p:cNvSpPr/>
            <p:nvPr/>
          </p:nvSpPr>
          <p:spPr>
            <a:xfrm>
              <a:off x="1983746" y="3442285"/>
              <a:ext cx="30921" cy="22039"/>
            </a:xfrm>
            <a:custGeom>
              <a:avLst/>
              <a:gdLst/>
              <a:ahLst/>
              <a:cxnLst/>
              <a:rect l="l" t="t" r="r" b="b"/>
              <a:pathLst>
                <a:path w="745" h="531" extrusionOk="0">
                  <a:moveTo>
                    <a:pt x="744" y="1"/>
                  </a:moveTo>
                  <a:lnTo>
                    <a:pt x="744" y="1"/>
                  </a:lnTo>
                  <a:cubicBezTo>
                    <a:pt x="693" y="222"/>
                    <a:pt x="505" y="399"/>
                    <a:pt x="318" y="400"/>
                  </a:cubicBezTo>
                  <a:cubicBezTo>
                    <a:pt x="317" y="400"/>
                    <a:pt x="316" y="400"/>
                    <a:pt x="315" y="400"/>
                  </a:cubicBezTo>
                  <a:cubicBezTo>
                    <a:pt x="160" y="400"/>
                    <a:pt x="59" y="277"/>
                    <a:pt x="52" y="109"/>
                  </a:cubicBezTo>
                  <a:cubicBezTo>
                    <a:pt x="49" y="114"/>
                    <a:pt x="48" y="119"/>
                    <a:pt x="48" y="123"/>
                  </a:cubicBezTo>
                  <a:cubicBezTo>
                    <a:pt x="0" y="349"/>
                    <a:pt x="116" y="531"/>
                    <a:pt x="303" y="531"/>
                  </a:cubicBezTo>
                  <a:cubicBezTo>
                    <a:pt x="303" y="531"/>
                    <a:pt x="304" y="531"/>
                    <a:pt x="305" y="531"/>
                  </a:cubicBezTo>
                  <a:cubicBezTo>
                    <a:pt x="487" y="530"/>
                    <a:pt x="673" y="357"/>
                    <a:pt x="729" y="142"/>
                  </a:cubicBezTo>
                  <a:cubicBezTo>
                    <a:pt x="729" y="106"/>
                    <a:pt x="730" y="70"/>
                    <a:pt x="740" y="32"/>
                  </a:cubicBezTo>
                  <a:cubicBezTo>
                    <a:pt x="742" y="27"/>
                    <a:pt x="743" y="24"/>
                    <a:pt x="743" y="18"/>
                  </a:cubicBezTo>
                  <a:lnTo>
                    <a:pt x="743" y="21"/>
                  </a:lnTo>
                  <a:cubicBezTo>
                    <a:pt x="743" y="15"/>
                    <a:pt x="744" y="9"/>
                    <a:pt x="74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10008;p47">
              <a:extLst>
                <a:ext uri="{FF2B5EF4-FFF2-40B4-BE49-F238E27FC236}">
                  <a16:creationId xmlns:a16="http://schemas.microsoft.com/office/drawing/2014/main" id="{8B6817DB-B076-28AB-250A-1F1E189C9C3B}"/>
                </a:ext>
              </a:extLst>
            </p:cNvPr>
            <p:cNvSpPr/>
            <p:nvPr/>
          </p:nvSpPr>
          <p:spPr>
            <a:xfrm>
              <a:off x="2013962" y="3438591"/>
              <a:ext cx="29510" cy="22122"/>
            </a:xfrm>
            <a:custGeom>
              <a:avLst/>
              <a:gdLst/>
              <a:ahLst/>
              <a:cxnLst/>
              <a:rect l="l" t="t" r="r" b="b"/>
              <a:pathLst>
                <a:path w="711" h="533" extrusionOk="0">
                  <a:moveTo>
                    <a:pt x="709" y="1"/>
                  </a:moveTo>
                  <a:cubicBezTo>
                    <a:pt x="656" y="222"/>
                    <a:pt x="468" y="397"/>
                    <a:pt x="281" y="400"/>
                  </a:cubicBezTo>
                  <a:cubicBezTo>
                    <a:pt x="280" y="400"/>
                    <a:pt x="279" y="400"/>
                    <a:pt x="278" y="400"/>
                  </a:cubicBezTo>
                  <a:cubicBezTo>
                    <a:pt x="126" y="400"/>
                    <a:pt x="22" y="278"/>
                    <a:pt x="15" y="113"/>
                  </a:cubicBezTo>
                  <a:lnTo>
                    <a:pt x="15" y="108"/>
                  </a:lnTo>
                  <a:cubicBezTo>
                    <a:pt x="14" y="114"/>
                    <a:pt x="11" y="117"/>
                    <a:pt x="11" y="123"/>
                  </a:cubicBezTo>
                  <a:cubicBezTo>
                    <a:pt x="4" y="160"/>
                    <a:pt x="1" y="196"/>
                    <a:pt x="2" y="232"/>
                  </a:cubicBezTo>
                  <a:cubicBezTo>
                    <a:pt x="6" y="404"/>
                    <a:pt x="110" y="532"/>
                    <a:pt x="268" y="532"/>
                  </a:cubicBezTo>
                  <a:cubicBezTo>
                    <a:pt x="459" y="531"/>
                    <a:pt x="652" y="347"/>
                    <a:pt x="699" y="120"/>
                  </a:cubicBezTo>
                  <a:cubicBezTo>
                    <a:pt x="709" y="77"/>
                    <a:pt x="711" y="37"/>
                    <a:pt x="70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10009;p47">
              <a:extLst>
                <a:ext uri="{FF2B5EF4-FFF2-40B4-BE49-F238E27FC236}">
                  <a16:creationId xmlns:a16="http://schemas.microsoft.com/office/drawing/2014/main" id="{9D841149-35EA-8964-8A00-0F8CCB6FD810}"/>
                </a:ext>
              </a:extLst>
            </p:cNvPr>
            <p:cNvSpPr/>
            <p:nvPr/>
          </p:nvSpPr>
          <p:spPr>
            <a:xfrm>
              <a:off x="2068914" y="3429294"/>
              <a:ext cx="31046" cy="22039"/>
            </a:xfrm>
            <a:custGeom>
              <a:avLst/>
              <a:gdLst/>
              <a:ahLst/>
              <a:cxnLst/>
              <a:rect l="l" t="t" r="r" b="b"/>
              <a:pathLst>
                <a:path w="748" h="531" extrusionOk="0">
                  <a:moveTo>
                    <a:pt x="746" y="0"/>
                  </a:moveTo>
                  <a:cubicBezTo>
                    <a:pt x="693" y="222"/>
                    <a:pt x="503" y="399"/>
                    <a:pt x="319" y="399"/>
                  </a:cubicBezTo>
                  <a:cubicBezTo>
                    <a:pt x="317" y="399"/>
                    <a:pt x="316" y="399"/>
                    <a:pt x="314" y="399"/>
                  </a:cubicBezTo>
                  <a:cubicBezTo>
                    <a:pt x="160" y="399"/>
                    <a:pt x="60" y="274"/>
                    <a:pt x="52" y="108"/>
                  </a:cubicBezTo>
                  <a:cubicBezTo>
                    <a:pt x="50" y="114"/>
                    <a:pt x="49" y="117"/>
                    <a:pt x="49" y="123"/>
                  </a:cubicBezTo>
                  <a:cubicBezTo>
                    <a:pt x="0" y="347"/>
                    <a:pt x="117" y="531"/>
                    <a:pt x="304" y="531"/>
                  </a:cubicBezTo>
                  <a:cubicBezTo>
                    <a:pt x="305" y="531"/>
                    <a:pt x="305" y="531"/>
                    <a:pt x="306" y="531"/>
                  </a:cubicBezTo>
                  <a:cubicBezTo>
                    <a:pt x="496" y="528"/>
                    <a:pt x="688" y="345"/>
                    <a:pt x="737" y="117"/>
                  </a:cubicBezTo>
                  <a:cubicBezTo>
                    <a:pt x="746" y="75"/>
                    <a:pt x="747" y="38"/>
                    <a:pt x="74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10010;p47">
              <a:extLst>
                <a:ext uri="{FF2B5EF4-FFF2-40B4-BE49-F238E27FC236}">
                  <a16:creationId xmlns:a16="http://schemas.microsoft.com/office/drawing/2014/main" id="{175B81C3-383A-D8CE-C00D-E44A0278CF5E}"/>
                </a:ext>
              </a:extLst>
            </p:cNvPr>
            <p:cNvSpPr/>
            <p:nvPr/>
          </p:nvSpPr>
          <p:spPr>
            <a:xfrm>
              <a:off x="2097719" y="3427260"/>
              <a:ext cx="30963" cy="22039"/>
            </a:xfrm>
            <a:custGeom>
              <a:avLst/>
              <a:gdLst/>
              <a:ahLst/>
              <a:cxnLst/>
              <a:rect l="l" t="t" r="r" b="b"/>
              <a:pathLst>
                <a:path w="746" h="531" extrusionOk="0">
                  <a:moveTo>
                    <a:pt x="746" y="1"/>
                  </a:moveTo>
                  <a:cubicBezTo>
                    <a:pt x="693" y="222"/>
                    <a:pt x="505" y="397"/>
                    <a:pt x="318" y="399"/>
                  </a:cubicBezTo>
                  <a:cubicBezTo>
                    <a:pt x="316" y="399"/>
                    <a:pt x="314" y="399"/>
                    <a:pt x="312" y="399"/>
                  </a:cubicBezTo>
                  <a:cubicBezTo>
                    <a:pt x="159" y="399"/>
                    <a:pt x="59" y="275"/>
                    <a:pt x="52" y="108"/>
                  </a:cubicBezTo>
                  <a:cubicBezTo>
                    <a:pt x="50" y="114"/>
                    <a:pt x="49" y="117"/>
                    <a:pt x="49" y="123"/>
                  </a:cubicBezTo>
                  <a:cubicBezTo>
                    <a:pt x="0" y="349"/>
                    <a:pt x="116" y="531"/>
                    <a:pt x="303" y="531"/>
                  </a:cubicBezTo>
                  <a:cubicBezTo>
                    <a:pt x="303" y="531"/>
                    <a:pt x="304" y="531"/>
                    <a:pt x="305" y="531"/>
                  </a:cubicBezTo>
                  <a:cubicBezTo>
                    <a:pt x="489" y="528"/>
                    <a:pt x="674" y="356"/>
                    <a:pt x="729" y="140"/>
                  </a:cubicBezTo>
                  <a:cubicBezTo>
                    <a:pt x="729" y="107"/>
                    <a:pt x="732" y="71"/>
                    <a:pt x="740" y="31"/>
                  </a:cubicBezTo>
                  <a:cubicBezTo>
                    <a:pt x="742" y="26"/>
                    <a:pt x="743" y="22"/>
                    <a:pt x="743" y="16"/>
                  </a:cubicBezTo>
                  <a:lnTo>
                    <a:pt x="743" y="21"/>
                  </a:lnTo>
                  <a:cubicBezTo>
                    <a:pt x="743" y="15"/>
                    <a:pt x="746" y="8"/>
                    <a:pt x="74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10011;p47">
              <a:extLst>
                <a:ext uri="{FF2B5EF4-FFF2-40B4-BE49-F238E27FC236}">
                  <a16:creationId xmlns:a16="http://schemas.microsoft.com/office/drawing/2014/main" id="{E74B76B5-FD59-FC3C-6B48-1609EC7338B4}"/>
                </a:ext>
              </a:extLst>
            </p:cNvPr>
            <p:cNvSpPr/>
            <p:nvPr/>
          </p:nvSpPr>
          <p:spPr>
            <a:xfrm>
              <a:off x="2127935" y="3428049"/>
              <a:ext cx="26190" cy="17640"/>
            </a:xfrm>
            <a:custGeom>
              <a:avLst/>
              <a:gdLst/>
              <a:ahLst/>
              <a:cxnLst/>
              <a:rect l="l" t="t" r="r" b="b"/>
              <a:pathLst>
                <a:path w="631" h="425" extrusionOk="0">
                  <a:moveTo>
                    <a:pt x="15" y="0"/>
                  </a:moveTo>
                  <a:cubicBezTo>
                    <a:pt x="14" y="5"/>
                    <a:pt x="12" y="9"/>
                    <a:pt x="12" y="15"/>
                  </a:cubicBezTo>
                  <a:cubicBezTo>
                    <a:pt x="5" y="52"/>
                    <a:pt x="1" y="88"/>
                    <a:pt x="4" y="124"/>
                  </a:cubicBezTo>
                  <a:cubicBezTo>
                    <a:pt x="6" y="296"/>
                    <a:pt x="111" y="424"/>
                    <a:pt x="269" y="424"/>
                  </a:cubicBezTo>
                  <a:cubicBezTo>
                    <a:pt x="407" y="424"/>
                    <a:pt x="545" y="325"/>
                    <a:pt x="630" y="187"/>
                  </a:cubicBezTo>
                  <a:cubicBezTo>
                    <a:pt x="624" y="155"/>
                    <a:pt x="619" y="127"/>
                    <a:pt x="614" y="97"/>
                  </a:cubicBezTo>
                  <a:cubicBezTo>
                    <a:pt x="528" y="210"/>
                    <a:pt x="406" y="289"/>
                    <a:pt x="281" y="291"/>
                  </a:cubicBezTo>
                  <a:cubicBezTo>
                    <a:pt x="280" y="291"/>
                    <a:pt x="279" y="291"/>
                    <a:pt x="278" y="291"/>
                  </a:cubicBezTo>
                  <a:cubicBezTo>
                    <a:pt x="126" y="291"/>
                    <a:pt x="22" y="169"/>
                    <a:pt x="15" y="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10012;p47">
              <a:extLst>
                <a:ext uri="{FF2B5EF4-FFF2-40B4-BE49-F238E27FC236}">
                  <a16:creationId xmlns:a16="http://schemas.microsoft.com/office/drawing/2014/main" id="{2388F989-217D-3D06-8610-F997CE2E37A2}"/>
                </a:ext>
              </a:extLst>
            </p:cNvPr>
            <p:cNvSpPr/>
            <p:nvPr/>
          </p:nvSpPr>
          <p:spPr>
            <a:xfrm>
              <a:off x="1834162" y="3512802"/>
              <a:ext cx="30008" cy="22662"/>
            </a:xfrm>
            <a:custGeom>
              <a:avLst/>
              <a:gdLst/>
              <a:ahLst/>
              <a:cxnLst/>
              <a:rect l="l" t="t" r="r" b="b"/>
              <a:pathLst>
                <a:path w="723" h="546" extrusionOk="0">
                  <a:moveTo>
                    <a:pt x="716" y="0"/>
                  </a:moveTo>
                  <a:cubicBezTo>
                    <a:pt x="684" y="219"/>
                    <a:pt x="515" y="404"/>
                    <a:pt x="325" y="413"/>
                  </a:cubicBezTo>
                  <a:cubicBezTo>
                    <a:pt x="320" y="413"/>
                    <a:pt x="316" y="413"/>
                    <a:pt x="311" y="413"/>
                  </a:cubicBezTo>
                  <a:cubicBezTo>
                    <a:pt x="163" y="413"/>
                    <a:pt x="51" y="299"/>
                    <a:pt x="27" y="137"/>
                  </a:cubicBezTo>
                  <a:cubicBezTo>
                    <a:pt x="27" y="143"/>
                    <a:pt x="26" y="145"/>
                    <a:pt x="26" y="151"/>
                  </a:cubicBezTo>
                  <a:cubicBezTo>
                    <a:pt x="1" y="371"/>
                    <a:pt x="129" y="545"/>
                    <a:pt x="312" y="545"/>
                  </a:cubicBezTo>
                  <a:cubicBezTo>
                    <a:pt x="316" y="545"/>
                    <a:pt x="321" y="545"/>
                    <a:pt x="325" y="545"/>
                  </a:cubicBezTo>
                  <a:cubicBezTo>
                    <a:pt x="516" y="535"/>
                    <a:pt x="691" y="345"/>
                    <a:pt x="717" y="118"/>
                  </a:cubicBezTo>
                  <a:cubicBezTo>
                    <a:pt x="723" y="75"/>
                    <a:pt x="720" y="38"/>
                    <a:pt x="71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10013;p47">
              <a:extLst>
                <a:ext uri="{FF2B5EF4-FFF2-40B4-BE49-F238E27FC236}">
                  <a16:creationId xmlns:a16="http://schemas.microsoft.com/office/drawing/2014/main" id="{D63728C3-1705-280D-60B0-45B3F5BB80B9}"/>
                </a:ext>
              </a:extLst>
            </p:cNvPr>
            <p:cNvSpPr/>
            <p:nvPr/>
          </p:nvSpPr>
          <p:spPr>
            <a:xfrm>
              <a:off x="1862967" y="3509565"/>
              <a:ext cx="29676" cy="22662"/>
            </a:xfrm>
            <a:custGeom>
              <a:avLst/>
              <a:gdLst/>
              <a:ahLst/>
              <a:cxnLst/>
              <a:rect l="l" t="t" r="r" b="b"/>
              <a:pathLst>
                <a:path w="715" h="546" extrusionOk="0">
                  <a:moveTo>
                    <a:pt x="714" y="1"/>
                  </a:moveTo>
                  <a:cubicBezTo>
                    <a:pt x="684" y="219"/>
                    <a:pt x="513" y="404"/>
                    <a:pt x="325" y="413"/>
                  </a:cubicBezTo>
                  <a:cubicBezTo>
                    <a:pt x="320" y="413"/>
                    <a:pt x="316" y="413"/>
                    <a:pt x="311" y="413"/>
                  </a:cubicBezTo>
                  <a:cubicBezTo>
                    <a:pt x="162" y="413"/>
                    <a:pt x="51" y="299"/>
                    <a:pt x="26" y="137"/>
                  </a:cubicBezTo>
                  <a:cubicBezTo>
                    <a:pt x="26" y="143"/>
                    <a:pt x="25" y="146"/>
                    <a:pt x="25" y="152"/>
                  </a:cubicBezTo>
                  <a:cubicBezTo>
                    <a:pt x="1" y="373"/>
                    <a:pt x="128" y="546"/>
                    <a:pt x="312" y="546"/>
                  </a:cubicBezTo>
                  <a:cubicBezTo>
                    <a:pt x="316" y="546"/>
                    <a:pt x="320" y="545"/>
                    <a:pt x="325" y="545"/>
                  </a:cubicBezTo>
                  <a:cubicBezTo>
                    <a:pt x="512" y="537"/>
                    <a:pt x="680" y="357"/>
                    <a:pt x="714" y="139"/>
                  </a:cubicBezTo>
                  <a:cubicBezTo>
                    <a:pt x="712" y="106"/>
                    <a:pt x="709" y="70"/>
                    <a:pt x="713" y="31"/>
                  </a:cubicBezTo>
                  <a:cubicBezTo>
                    <a:pt x="713" y="25"/>
                    <a:pt x="714" y="22"/>
                    <a:pt x="714" y="16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10014;p47">
              <a:extLst>
                <a:ext uri="{FF2B5EF4-FFF2-40B4-BE49-F238E27FC236}">
                  <a16:creationId xmlns:a16="http://schemas.microsoft.com/office/drawing/2014/main" id="{B5837CCD-9637-5AEB-2DEB-6FB783E93C4E}"/>
                </a:ext>
              </a:extLst>
            </p:cNvPr>
            <p:cNvSpPr/>
            <p:nvPr/>
          </p:nvSpPr>
          <p:spPr>
            <a:xfrm>
              <a:off x="1892352" y="3504542"/>
              <a:ext cx="29137" cy="2262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693" y="1"/>
                  </a:moveTo>
                  <a:cubicBezTo>
                    <a:pt x="662" y="221"/>
                    <a:pt x="492" y="406"/>
                    <a:pt x="302" y="415"/>
                  </a:cubicBezTo>
                  <a:cubicBezTo>
                    <a:pt x="298" y="415"/>
                    <a:pt x="293" y="415"/>
                    <a:pt x="289" y="415"/>
                  </a:cubicBezTo>
                  <a:cubicBezTo>
                    <a:pt x="141" y="415"/>
                    <a:pt x="32" y="302"/>
                    <a:pt x="6" y="142"/>
                  </a:cubicBezTo>
                  <a:lnTo>
                    <a:pt x="6" y="137"/>
                  </a:lnTo>
                  <a:cubicBezTo>
                    <a:pt x="6" y="143"/>
                    <a:pt x="5" y="149"/>
                    <a:pt x="5" y="152"/>
                  </a:cubicBezTo>
                  <a:cubicBezTo>
                    <a:pt x="1" y="191"/>
                    <a:pt x="4" y="227"/>
                    <a:pt x="6" y="260"/>
                  </a:cubicBezTo>
                  <a:cubicBezTo>
                    <a:pt x="27" y="425"/>
                    <a:pt x="139" y="545"/>
                    <a:pt x="290" y="545"/>
                  </a:cubicBezTo>
                  <a:cubicBezTo>
                    <a:pt x="295" y="545"/>
                    <a:pt x="300" y="544"/>
                    <a:pt x="305" y="544"/>
                  </a:cubicBezTo>
                  <a:cubicBezTo>
                    <a:pt x="495" y="535"/>
                    <a:pt x="672" y="344"/>
                    <a:pt x="696" y="119"/>
                  </a:cubicBezTo>
                  <a:cubicBezTo>
                    <a:pt x="702" y="77"/>
                    <a:pt x="698" y="40"/>
                    <a:pt x="6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10015;p47">
              <a:extLst>
                <a:ext uri="{FF2B5EF4-FFF2-40B4-BE49-F238E27FC236}">
                  <a16:creationId xmlns:a16="http://schemas.microsoft.com/office/drawing/2014/main" id="{BB12F5EF-7C41-2E87-09FA-53F03C9FD697}"/>
                </a:ext>
              </a:extLst>
            </p:cNvPr>
            <p:cNvSpPr/>
            <p:nvPr/>
          </p:nvSpPr>
          <p:spPr>
            <a:xfrm>
              <a:off x="1950791" y="3497404"/>
              <a:ext cx="30008" cy="22662"/>
            </a:xfrm>
            <a:custGeom>
              <a:avLst/>
              <a:gdLst/>
              <a:ahLst/>
              <a:cxnLst/>
              <a:rect l="l" t="t" r="r" b="b"/>
              <a:pathLst>
                <a:path w="723" h="546" extrusionOk="0">
                  <a:moveTo>
                    <a:pt x="715" y="1"/>
                  </a:moveTo>
                  <a:cubicBezTo>
                    <a:pt x="683" y="222"/>
                    <a:pt x="514" y="406"/>
                    <a:pt x="324" y="414"/>
                  </a:cubicBezTo>
                  <a:cubicBezTo>
                    <a:pt x="320" y="415"/>
                    <a:pt x="315" y="415"/>
                    <a:pt x="311" y="415"/>
                  </a:cubicBezTo>
                  <a:cubicBezTo>
                    <a:pt x="162" y="415"/>
                    <a:pt x="51" y="299"/>
                    <a:pt x="27" y="137"/>
                  </a:cubicBezTo>
                  <a:cubicBezTo>
                    <a:pt x="27" y="143"/>
                    <a:pt x="25" y="147"/>
                    <a:pt x="25" y="151"/>
                  </a:cubicBezTo>
                  <a:cubicBezTo>
                    <a:pt x="0" y="373"/>
                    <a:pt x="128" y="545"/>
                    <a:pt x="311" y="545"/>
                  </a:cubicBezTo>
                  <a:cubicBezTo>
                    <a:pt x="315" y="545"/>
                    <a:pt x="320" y="545"/>
                    <a:pt x="324" y="545"/>
                  </a:cubicBezTo>
                  <a:cubicBezTo>
                    <a:pt x="515" y="536"/>
                    <a:pt x="691" y="345"/>
                    <a:pt x="717" y="120"/>
                  </a:cubicBezTo>
                  <a:cubicBezTo>
                    <a:pt x="722" y="77"/>
                    <a:pt x="719" y="39"/>
                    <a:pt x="7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10016;p47">
              <a:extLst>
                <a:ext uri="{FF2B5EF4-FFF2-40B4-BE49-F238E27FC236}">
                  <a16:creationId xmlns:a16="http://schemas.microsoft.com/office/drawing/2014/main" id="{6AA30DA0-CEA7-31F9-56DC-0780A8D15B7E}"/>
                </a:ext>
              </a:extLst>
            </p:cNvPr>
            <p:cNvSpPr/>
            <p:nvPr/>
          </p:nvSpPr>
          <p:spPr>
            <a:xfrm>
              <a:off x="1979637" y="3494166"/>
              <a:ext cx="29593" cy="22620"/>
            </a:xfrm>
            <a:custGeom>
              <a:avLst/>
              <a:gdLst/>
              <a:ahLst/>
              <a:cxnLst/>
              <a:rect l="l" t="t" r="r" b="b"/>
              <a:pathLst>
                <a:path w="713" h="545" extrusionOk="0">
                  <a:moveTo>
                    <a:pt x="713" y="1"/>
                  </a:moveTo>
                  <a:cubicBezTo>
                    <a:pt x="683" y="221"/>
                    <a:pt x="512" y="406"/>
                    <a:pt x="323" y="415"/>
                  </a:cubicBezTo>
                  <a:cubicBezTo>
                    <a:pt x="319" y="415"/>
                    <a:pt x="314" y="415"/>
                    <a:pt x="310" y="415"/>
                  </a:cubicBezTo>
                  <a:cubicBezTo>
                    <a:pt x="160" y="415"/>
                    <a:pt x="50" y="301"/>
                    <a:pt x="24" y="139"/>
                  </a:cubicBezTo>
                  <a:cubicBezTo>
                    <a:pt x="24" y="143"/>
                    <a:pt x="23" y="147"/>
                    <a:pt x="23" y="153"/>
                  </a:cubicBezTo>
                  <a:cubicBezTo>
                    <a:pt x="1" y="373"/>
                    <a:pt x="129" y="544"/>
                    <a:pt x="311" y="544"/>
                  </a:cubicBezTo>
                  <a:cubicBezTo>
                    <a:pt x="316" y="544"/>
                    <a:pt x="320" y="544"/>
                    <a:pt x="325" y="544"/>
                  </a:cubicBezTo>
                  <a:cubicBezTo>
                    <a:pt x="510" y="535"/>
                    <a:pt x="678" y="356"/>
                    <a:pt x="713" y="140"/>
                  </a:cubicBezTo>
                  <a:cubicBezTo>
                    <a:pt x="710" y="106"/>
                    <a:pt x="707" y="70"/>
                    <a:pt x="711" y="33"/>
                  </a:cubicBezTo>
                  <a:cubicBezTo>
                    <a:pt x="711" y="27"/>
                    <a:pt x="713" y="24"/>
                    <a:pt x="713" y="18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10017;p47">
              <a:extLst>
                <a:ext uri="{FF2B5EF4-FFF2-40B4-BE49-F238E27FC236}">
                  <a16:creationId xmlns:a16="http://schemas.microsoft.com/office/drawing/2014/main" id="{C7187C90-D9AF-2F40-7F7C-7771B6319E2F}"/>
                </a:ext>
              </a:extLst>
            </p:cNvPr>
            <p:cNvSpPr/>
            <p:nvPr/>
          </p:nvSpPr>
          <p:spPr>
            <a:xfrm>
              <a:off x="2008940" y="3489227"/>
              <a:ext cx="29178" cy="22537"/>
            </a:xfrm>
            <a:custGeom>
              <a:avLst/>
              <a:gdLst/>
              <a:ahLst/>
              <a:cxnLst/>
              <a:rect l="l" t="t" r="r" b="b"/>
              <a:pathLst>
                <a:path w="703" h="543" extrusionOk="0">
                  <a:moveTo>
                    <a:pt x="694" y="1"/>
                  </a:moveTo>
                  <a:cubicBezTo>
                    <a:pt x="662" y="219"/>
                    <a:pt x="492" y="404"/>
                    <a:pt x="303" y="413"/>
                  </a:cubicBezTo>
                  <a:cubicBezTo>
                    <a:pt x="298" y="413"/>
                    <a:pt x="294" y="413"/>
                    <a:pt x="289" y="413"/>
                  </a:cubicBezTo>
                  <a:cubicBezTo>
                    <a:pt x="141" y="413"/>
                    <a:pt x="32" y="300"/>
                    <a:pt x="7" y="140"/>
                  </a:cubicBezTo>
                  <a:lnTo>
                    <a:pt x="7" y="137"/>
                  </a:lnTo>
                  <a:cubicBezTo>
                    <a:pt x="7" y="143"/>
                    <a:pt x="5" y="146"/>
                    <a:pt x="5" y="152"/>
                  </a:cubicBezTo>
                  <a:cubicBezTo>
                    <a:pt x="1" y="189"/>
                    <a:pt x="4" y="225"/>
                    <a:pt x="7" y="259"/>
                  </a:cubicBezTo>
                  <a:cubicBezTo>
                    <a:pt x="27" y="424"/>
                    <a:pt x="139" y="543"/>
                    <a:pt x="288" y="543"/>
                  </a:cubicBezTo>
                  <a:cubicBezTo>
                    <a:pt x="293" y="543"/>
                    <a:pt x="300" y="543"/>
                    <a:pt x="306" y="542"/>
                  </a:cubicBezTo>
                  <a:cubicBezTo>
                    <a:pt x="495" y="534"/>
                    <a:pt x="672" y="344"/>
                    <a:pt x="696" y="117"/>
                  </a:cubicBezTo>
                  <a:cubicBezTo>
                    <a:pt x="702" y="75"/>
                    <a:pt x="698" y="38"/>
                    <a:pt x="69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10018;p47">
              <a:extLst>
                <a:ext uri="{FF2B5EF4-FFF2-40B4-BE49-F238E27FC236}">
                  <a16:creationId xmlns:a16="http://schemas.microsoft.com/office/drawing/2014/main" id="{F359E922-FB91-CDDB-B732-A95602807FAF}"/>
                </a:ext>
              </a:extLst>
            </p:cNvPr>
            <p:cNvSpPr/>
            <p:nvPr/>
          </p:nvSpPr>
          <p:spPr>
            <a:xfrm>
              <a:off x="2066466" y="3484122"/>
              <a:ext cx="30091" cy="22579"/>
            </a:xfrm>
            <a:custGeom>
              <a:avLst/>
              <a:gdLst/>
              <a:ahLst/>
              <a:cxnLst/>
              <a:rect l="l" t="t" r="r" b="b"/>
              <a:pathLst>
                <a:path w="725" h="544" extrusionOk="0">
                  <a:moveTo>
                    <a:pt x="716" y="0"/>
                  </a:moveTo>
                  <a:cubicBezTo>
                    <a:pt x="684" y="218"/>
                    <a:pt x="515" y="404"/>
                    <a:pt x="325" y="412"/>
                  </a:cubicBezTo>
                  <a:cubicBezTo>
                    <a:pt x="320" y="413"/>
                    <a:pt x="316" y="413"/>
                    <a:pt x="311" y="413"/>
                  </a:cubicBezTo>
                  <a:cubicBezTo>
                    <a:pt x="163" y="413"/>
                    <a:pt x="51" y="298"/>
                    <a:pt x="28" y="137"/>
                  </a:cubicBezTo>
                  <a:cubicBezTo>
                    <a:pt x="28" y="141"/>
                    <a:pt x="26" y="145"/>
                    <a:pt x="26" y="151"/>
                  </a:cubicBezTo>
                  <a:cubicBezTo>
                    <a:pt x="1" y="370"/>
                    <a:pt x="128" y="544"/>
                    <a:pt x="310" y="544"/>
                  </a:cubicBezTo>
                  <a:cubicBezTo>
                    <a:pt x="315" y="544"/>
                    <a:pt x="320" y="544"/>
                    <a:pt x="325" y="543"/>
                  </a:cubicBezTo>
                  <a:cubicBezTo>
                    <a:pt x="518" y="533"/>
                    <a:pt x="694" y="342"/>
                    <a:pt x="719" y="116"/>
                  </a:cubicBezTo>
                  <a:cubicBezTo>
                    <a:pt x="724" y="75"/>
                    <a:pt x="720" y="37"/>
                    <a:pt x="71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10019;p47">
              <a:extLst>
                <a:ext uri="{FF2B5EF4-FFF2-40B4-BE49-F238E27FC236}">
                  <a16:creationId xmlns:a16="http://schemas.microsoft.com/office/drawing/2014/main" id="{DF883C9F-45C8-1908-95D0-C78CB7DFFECC}"/>
                </a:ext>
              </a:extLst>
            </p:cNvPr>
            <p:cNvSpPr/>
            <p:nvPr/>
          </p:nvSpPr>
          <p:spPr>
            <a:xfrm>
              <a:off x="2095353" y="3480926"/>
              <a:ext cx="29593" cy="22579"/>
            </a:xfrm>
            <a:custGeom>
              <a:avLst/>
              <a:gdLst/>
              <a:ahLst/>
              <a:cxnLst/>
              <a:rect l="l" t="t" r="r" b="b"/>
              <a:pathLst>
                <a:path w="713" h="544" extrusionOk="0">
                  <a:moveTo>
                    <a:pt x="24" y="137"/>
                  </a:moveTo>
                  <a:cubicBezTo>
                    <a:pt x="24" y="139"/>
                    <a:pt x="25" y="140"/>
                    <a:pt x="25" y="141"/>
                  </a:cubicBezTo>
                  <a:lnTo>
                    <a:pt x="25" y="141"/>
                  </a:lnTo>
                  <a:cubicBezTo>
                    <a:pt x="25" y="140"/>
                    <a:pt x="25" y="139"/>
                    <a:pt x="24" y="137"/>
                  </a:cubicBezTo>
                  <a:close/>
                  <a:moveTo>
                    <a:pt x="712" y="1"/>
                  </a:moveTo>
                  <a:cubicBezTo>
                    <a:pt x="682" y="219"/>
                    <a:pt x="511" y="405"/>
                    <a:pt x="323" y="413"/>
                  </a:cubicBezTo>
                  <a:cubicBezTo>
                    <a:pt x="318" y="414"/>
                    <a:pt x="314" y="414"/>
                    <a:pt x="309" y="414"/>
                  </a:cubicBezTo>
                  <a:cubicBezTo>
                    <a:pt x="161" y="414"/>
                    <a:pt x="51" y="301"/>
                    <a:pt x="25" y="141"/>
                  </a:cubicBezTo>
                  <a:lnTo>
                    <a:pt x="25" y="141"/>
                  </a:lnTo>
                  <a:cubicBezTo>
                    <a:pt x="25" y="144"/>
                    <a:pt x="24" y="147"/>
                    <a:pt x="24" y="150"/>
                  </a:cubicBezTo>
                  <a:cubicBezTo>
                    <a:pt x="0" y="370"/>
                    <a:pt x="128" y="543"/>
                    <a:pt x="309" y="543"/>
                  </a:cubicBezTo>
                  <a:cubicBezTo>
                    <a:pt x="314" y="543"/>
                    <a:pt x="319" y="543"/>
                    <a:pt x="324" y="543"/>
                  </a:cubicBezTo>
                  <a:cubicBezTo>
                    <a:pt x="510" y="534"/>
                    <a:pt x="678" y="354"/>
                    <a:pt x="712" y="139"/>
                  </a:cubicBezTo>
                  <a:cubicBezTo>
                    <a:pt x="710" y="104"/>
                    <a:pt x="707" y="68"/>
                    <a:pt x="711" y="31"/>
                  </a:cubicBezTo>
                  <a:cubicBezTo>
                    <a:pt x="711" y="25"/>
                    <a:pt x="712" y="22"/>
                    <a:pt x="712" y="17"/>
                  </a:cubicBezTo>
                  <a:lnTo>
                    <a:pt x="71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10020;p47">
              <a:extLst>
                <a:ext uri="{FF2B5EF4-FFF2-40B4-BE49-F238E27FC236}">
                  <a16:creationId xmlns:a16="http://schemas.microsoft.com/office/drawing/2014/main" id="{E260100A-2D89-0CB1-2390-EDF5A3CE1826}"/>
                </a:ext>
              </a:extLst>
            </p:cNvPr>
            <p:cNvSpPr/>
            <p:nvPr/>
          </p:nvSpPr>
          <p:spPr>
            <a:xfrm>
              <a:off x="2124656" y="3475862"/>
              <a:ext cx="29137" cy="2262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693" y="1"/>
                  </a:moveTo>
                  <a:cubicBezTo>
                    <a:pt x="662" y="221"/>
                    <a:pt x="492" y="405"/>
                    <a:pt x="302" y="415"/>
                  </a:cubicBezTo>
                  <a:cubicBezTo>
                    <a:pt x="298" y="415"/>
                    <a:pt x="293" y="415"/>
                    <a:pt x="289" y="415"/>
                  </a:cubicBezTo>
                  <a:cubicBezTo>
                    <a:pt x="141" y="415"/>
                    <a:pt x="32" y="302"/>
                    <a:pt x="6" y="142"/>
                  </a:cubicBezTo>
                  <a:lnTo>
                    <a:pt x="6" y="137"/>
                  </a:lnTo>
                  <a:cubicBezTo>
                    <a:pt x="6" y="143"/>
                    <a:pt x="5" y="146"/>
                    <a:pt x="5" y="152"/>
                  </a:cubicBezTo>
                  <a:cubicBezTo>
                    <a:pt x="1" y="189"/>
                    <a:pt x="2" y="225"/>
                    <a:pt x="6" y="259"/>
                  </a:cubicBezTo>
                  <a:cubicBezTo>
                    <a:pt x="27" y="425"/>
                    <a:pt x="139" y="544"/>
                    <a:pt x="290" y="544"/>
                  </a:cubicBezTo>
                  <a:cubicBezTo>
                    <a:pt x="295" y="544"/>
                    <a:pt x="300" y="544"/>
                    <a:pt x="305" y="544"/>
                  </a:cubicBezTo>
                  <a:cubicBezTo>
                    <a:pt x="495" y="534"/>
                    <a:pt x="672" y="344"/>
                    <a:pt x="696" y="117"/>
                  </a:cubicBezTo>
                  <a:cubicBezTo>
                    <a:pt x="702" y="77"/>
                    <a:pt x="698" y="38"/>
                    <a:pt x="6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10021;p47">
              <a:extLst>
                <a:ext uri="{FF2B5EF4-FFF2-40B4-BE49-F238E27FC236}">
                  <a16:creationId xmlns:a16="http://schemas.microsoft.com/office/drawing/2014/main" id="{9AA0E81F-6A37-B974-9C5E-59B4FC44645D}"/>
                </a:ext>
              </a:extLst>
            </p:cNvPr>
            <p:cNvSpPr/>
            <p:nvPr/>
          </p:nvSpPr>
          <p:spPr>
            <a:xfrm>
              <a:off x="1827978" y="3365252"/>
              <a:ext cx="29967" cy="24073"/>
            </a:xfrm>
            <a:custGeom>
              <a:avLst/>
              <a:gdLst/>
              <a:ahLst/>
              <a:cxnLst/>
              <a:rect l="l" t="t" r="r" b="b"/>
              <a:pathLst>
                <a:path w="722" h="580" extrusionOk="0">
                  <a:moveTo>
                    <a:pt x="711" y="0"/>
                  </a:moveTo>
                  <a:cubicBezTo>
                    <a:pt x="682" y="224"/>
                    <a:pt x="513" y="423"/>
                    <a:pt x="323" y="446"/>
                  </a:cubicBezTo>
                  <a:cubicBezTo>
                    <a:pt x="310" y="447"/>
                    <a:pt x="297" y="448"/>
                    <a:pt x="284" y="448"/>
                  </a:cubicBezTo>
                  <a:cubicBezTo>
                    <a:pt x="148" y="448"/>
                    <a:pt x="48" y="345"/>
                    <a:pt x="26" y="194"/>
                  </a:cubicBezTo>
                  <a:cubicBezTo>
                    <a:pt x="26" y="200"/>
                    <a:pt x="24" y="203"/>
                    <a:pt x="24" y="209"/>
                  </a:cubicBezTo>
                  <a:cubicBezTo>
                    <a:pt x="0" y="421"/>
                    <a:pt x="115" y="579"/>
                    <a:pt x="284" y="579"/>
                  </a:cubicBezTo>
                  <a:cubicBezTo>
                    <a:pt x="297" y="579"/>
                    <a:pt x="310" y="578"/>
                    <a:pt x="323" y="576"/>
                  </a:cubicBezTo>
                  <a:cubicBezTo>
                    <a:pt x="514" y="552"/>
                    <a:pt x="689" y="346"/>
                    <a:pt x="715" y="117"/>
                  </a:cubicBezTo>
                  <a:cubicBezTo>
                    <a:pt x="721" y="75"/>
                    <a:pt x="717" y="38"/>
                    <a:pt x="711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10022;p47">
              <a:extLst>
                <a:ext uri="{FF2B5EF4-FFF2-40B4-BE49-F238E27FC236}">
                  <a16:creationId xmlns:a16="http://schemas.microsoft.com/office/drawing/2014/main" id="{00CD837C-8477-D6FB-CD87-25D4B135B848}"/>
                </a:ext>
              </a:extLst>
            </p:cNvPr>
            <p:cNvSpPr/>
            <p:nvPr/>
          </p:nvSpPr>
          <p:spPr>
            <a:xfrm>
              <a:off x="1856741" y="3359648"/>
              <a:ext cx="29635" cy="24114"/>
            </a:xfrm>
            <a:custGeom>
              <a:avLst/>
              <a:gdLst/>
              <a:ahLst/>
              <a:cxnLst/>
              <a:rect l="l" t="t" r="r" b="b"/>
              <a:pathLst>
                <a:path w="714" h="581" extrusionOk="0">
                  <a:moveTo>
                    <a:pt x="714" y="0"/>
                  </a:moveTo>
                  <a:cubicBezTo>
                    <a:pt x="683" y="223"/>
                    <a:pt x="512" y="421"/>
                    <a:pt x="324" y="446"/>
                  </a:cubicBezTo>
                  <a:cubicBezTo>
                    <a:pt x="311" y="447"/>
                    <a:pt x="299" y="448"/>
                    <a:pt x="287" y="448"/>
                  </a:cubicBezTo>
                  <a:cubicBezTo>
                    <a:pt x="149" y="448"/>
                    <a:pt x="49" y="346"/>
                    <a:pt x="25" y="194"/>
                  </a:cubicBezTo>
                  <a:cubicBezTo>
                    <a:pt x="25" y="200"/>
                    <a:pt x="24" y="204"/>
                    <a:pt x="24" y="208"/>
                  </a:cubicBezTo>
                  <a:cubicBezTo>
                    <a:pt x="1" y="422"/>
                    <a:pt x="116" y="580"/>
                    <a:pt x="287" y="580"/>
                  </a:cubicBezTo>
                  <a:cubicBezTo>
                    <a:pt x="299" y="580"/>
                    <a:pt x="312" y="579"/>
                    <a:pt x="324" y="578"/>
                  </a:cubicBezTo>
                  <a:cubicBezTo>
                    <a:pt x="509" y="552"/>
                    <a:pt x="678" y="359"/>
                    <a:pt x="712" y="141"/>
                  </a:cubicBezTo>
                  <a:cubicBezTo>
                    <a:pt x="708" y="105"/>
                    <a:pt x="706" y="70"/>
                    <a:pt x="712" y="32"/>
                  </a:cubicBezTo>
                  <a:cubicBezTo>
                    <a:pt x="712" y="26"/>
                    <a:pt x="714" y="22"/>
                    <a:pt x="714" y="17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10023;p47">
              <a:extLst>
                <a:ext uri="{FF2B5EF4-FFF2-40B4-BE49-F238E27FC236}">
                  <a16:creationId xmlns:a16="http://schemas.microsoft.com/office/drawing/2014/main" id="{CD7F218E-EDBC-3E4D-CEFF-1FFE27F516EE}"/>
                </a:ext>
              </a:extLst>
            </p:cNvPr>
            <p:cNvSpPr/>
            <p:nvPr/>
          </p:nvSpPr>
          <p:spPr>
            <a:xfrm>
              <a:off x="1886209" y="3352302"/>
              <a:ext cx="29095" cy="24031"/>
            </a:xfrm>
            <a:custGeom>
              <a:avLst/>
              <a:gdLst/>
              <a:ahLst/>
              <a:cxnLst/>
              <a:rect l="l" t="t" r="r" b="b"/>
              <a:pathLst>
                <a:path w="701" h="579" extrusionOk="0">
                  <a:moveTo>
                    <a:pt x="692" y="0"/>
                  </a:moveTo>
                  <a:cubicBezTo>
                    <a:pt x="662" y="222"/>
                    <a:pt x="491" y="420"/>
                    <a:pt x="302" y="446"/>
                  </a:cubicBezTo>
                  <a:cubicBezTo>
                    <a:pt x="289" y="448"/>
                    <a:pt x="276" y="449"/>
                    <a:pt x="263" y="449"/>
                  </a:cubicBezTo>
                  <a:cubicBezTo>
                    <a:pt x="127" y="449"/>
                    <a:pt x="29" y="347"/>
                    <a:pt x="5" y="197"/>
                  </a:cubicBezTo>
                  <a:lnTo>
                    <a:pt x="5" y="194"/>
                  </a:lnTo>
                  <a:cubicBezTo>
                    <a:pt x="5" y="199"/>
                    <a:pt x="4" y="203"/>
                    <a:pt x="4" y="209"/>
                  </a:cubicBezTo>
                  <a:cubicBezTo>
                    <a:pt x="1" y="246"/>
                    <a:pt x="2" y="282"/>
                    <a:pt x="5" y="316"/>
                  </a:cubicBezTo>
                  <a:cubicBezTo>
                    <a:pt x="25" y="472"/>
                    <a:pt x="128" y="579"/>
                    <a:pt x="268" y="579"/>
                  </a:cubicBezTo>
                  <a:cubicBezTo>
                    <a:pt x="280" y="579"/>
                    <a:pt x="292" y="578"/>
                    <a:pt x="304" y="577"/>
                  </a:cubicBezTo>
                  <a:cubicBezTo>
                    <a:pt x="494" y="551"/>
                    <a:pt x="670" y="347"/>
                    <a:pt x="695" y="117"/>
                  </a:cubicBezTo>
                  <a:cubicBezTo>
                    <a:pt x="700" y="75"/>
                    <a:pt x="698" y="38"/>
                    <a:pt x="69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10024;p47">
              <a:extLst>
                <a:ext uri="{FF2B5EF4-FFF2-40B4-BE49-F238E27FC236}">
                  <a16:creationId xmlns:a16="http://schemas.microsoft.com/office/drawing/2014/main" id="{43BBE7BB-2045-429B-1EA5-E952EAEFDB7B}"/>
                </a:ext>
              </a:extLst>
            </p:cNvPr>
            <p:cNvSpPr/>
            <p:nvPr/>
          </p:nvSpPr>
          <p:spPr>
            <a:xfrm>
              <a:off x="1935559" y="3337568"/>
              <a:ext cx="31046" cy="22039"/>
            </a:xfrm>
            <a:custGeom>
              <a:avLst/>
              <a:gdLst/>
              <a:ahLst/>
              <a:cxnLst/>
              <a:rect l="l" t="t" r="r" b="b"/>
              <a:pathLst>
                <a:path w="748" h="531" extrusionOk="0">
                  <a:moveTo>
                    <a:pt x="746" y="0"/>
                  </a:moveTo>
                  <a:cubicBezTo>
                    <a:pt x="694" y="222"/>
                    <a:pt x="504" y="398"/>
                    <a:pt x="318" y="400"/>
                  </a:cubicBezTo>
                  <a:cubicBezTo>
                    <a:pt x="317" y="400"/>
                    <a:pt x="316" y="400"/>
                    <a:pt x="315" y="400"/>
                  </a:cubicBezTo>
                  <a:cubicBezTo>
                    <a:pt x="161" y="400"/>
                    <a:pt x="59" y="277"/>
                    <a:pt x="52" y="108"/>
                  </a:cubicBezTo>
                  <a:cubicBezTo>
                    <a:pt x="52" y="114"/>
                    <a:pt x="49" y="120"/>
                    <a:pt x="49" y="123"/>
                  </a:cubicBezTo>
                  <a:cubicBezTo>
                    <a:pt x="0" y="349"/>
                    <a:pt x="116" y="531"/>
                    <a:pt x="304" y="531"/>
                  </a:cubicBezTo>
                  <a:cubicBezTo>
                    <a:pt x="305" y="531"/>
                    <a:pt x="305" y="531"/>
                    <a:pt x="306" y="531"/>
                  </a:cubicBezTo>
                  <a:cubicBezTo>
                    <a:pt x="496" y="529"/>
                    <a:pt x="688" y="345"/>
                    <a:pt x="737" y="118"/>
                  </a:cubicBezTo>
                  <a:cubicBezTo>
                    <a:pt x="746" y="77"/>
                    <a:pt x="747" y="39"/>
                    <a:pt x="74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10025;p47">
              <a:extLst>
                <a:ext uri="{FF2B5EF4-FFF2-40B4-BE49-F238E27FC236}">
                  <a16:creationId xmlns:a16="http://schemas.microsoft.com/office/drawing/2014/main" id="{FA47DDEE-0170-6ECB-C4F8-972BAAF5B909}"/>
                </a:ext>
              </a:extLst>
            </p:cNvPr>
            <p:cNvSpPr/>
            <p:nvPr/>
          </p:nvSpPr>
          <p:spPr>
            <a:xfrm>
              <a:off x="1964363" y="3335659"/>
              <a:ext cx="30921" cy="21998"/>
            </a:xfrm>
            <a:custGeom>
              <a:avLst/>
              <a:gdLst/>
              <a:ahLst/>
              <a:cxnLst/>
              <a:rect l="l" t="t" r="r" b="b"/>
              <a:pathLst>
                <a:path w="745" h="530" extrusionOk="0">
                  <a:moveTo>
                    <a:pt x="744" y="0"/>
                  </a:moveTo>
                  <a:lnTo>
                    <a:pt x="744" y="0"/>
                  </a:lnTo>
                  <a:cubicBezTo>
                    <a:pt x="693" y="220"/>
                    <a:pt x="504" y="397"/>
                    <a:pt x="318" y="398"/>
                  </a:cubicBezTo>
                  <a:cubicBezTo>
                    <a:pt x="317" y="398"/>
                    <a:pt x="316" y="398"/>
                    <a:pt x="315" y="398"/>
                  </a:cubicBezTo>
                  <a:cubicBezTo>
                    <a:pt x="160" y="398"/>
                    <a:pt x="59" y="275"/>
                    <a:pt x="52" y="108"/>
                  </a:cubicBezTo>
                  <a:cubicBezTo>
                    <a:pt x="49" y="113"/>
                    <a:pt x="48" y="117"/>
                    <a:pt x="48" y="123"/>
                  </a:cubicBezTo>
                  <a:cubicBezTo>
                    <a:pt x="0" y="346"/>
                    <a:pt x="115" y="529"/>
                    <a:pt x="300" y="529"/>
                  </a:cubicBezTo>
                  <a:cubicBezTo>
                    <a:pt x="302" y="529"/>
                    <a:pt x="303" y="529"/>
                    <a:pt x="305" y="529"/>
                  </a:cubicBezTo>
                  <a:cubicBezTo>
                    <a:pt x="487" y="528"/>
                    <a:pt x="673" y="355"/>
                    <a:pt x="729" y="140"/>
                  </a:cubicBezTo>
                  <a:cubicBezTo>
                    <a:pt x="730" y="104"/>
                    <a:pt x="733" y="68"/>
                    <a:pt x="740" y="31"/>
                  </a:cubicBezTo>
                  <a:cubicBezTo>
                    <a:pt x="742" y="25"/>
                    <a:pt x="743" y="22"/>
                    <a:pt x="743" y="16"/>
                  </a:cubicBezTo>
                  <a:lnTo>
                    <a:pt x="743" y="19"/>
                  </a:lnTo>
                  <a:cubicBezTo>
                    <a:pt x="743" y="15"/>
                    <a:pt x="744" y="8"/>
                    <a:pt x="74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10026;p47">
              <a:extLst>
                <a:ext uri="{FF2B5EF4-FFF2-40B4-BE49-F238E27FC236}">
                  <a16:creationId xmlns:a16="http://schemas.microsoft.com/office/drawing/2014/main" id="{5B1FB965-02D9-6137-DDD4-701B6C3719BD}"/>
                </a:ext>
              </a:extLst>
            </p:cNvPr>
            <p:cNvSpPr/>
            <p:nvPr/>
          </p:nvSpPr>
          <p:spPr>
            <a:xfrm>
              <a:off x="1994662" y="3331882"/>
              <a:ext cx="29469" cy="22081"/>
            </a:xfrm>
            <a:custGeom>
              <a:avLst/>
              <a:gdLst/>
              <a:ahLst/>
              <a:cxnLst/>
              <a:rect l="l" t="t" r="r" b="b"/>
              <a:pathLst>
                <a:path w="710" h="532" extrusionOk="0">
                  <a:moveTo>
                    <a:pt x="709" y="1"/>
                  </a:moveTo>
                  <a:lnTo>
                    <a:pt x="709" y="1"/>
                  </a:lnTo>
                  <a:cubicBezTo>
                    <a:pt x="657" y="222"/>
                    <a:pt x="467" y="399"/>
                    <a:pt x="280" y="400"/>
                  </a:cubicBezTo>
                  <a:cubicBezTo>
                    <a:pt x="127" y="400"/>
                    <a:pt x="22" y="278"/>
                    <a:pt x="14" y="112"/>
                  </a:cubicBezTo>
                  <a:lnTo>
                    <a:pt x="14" y="107"/>
                  </a:lnTo>
                  <a:cubicBezTo>
                    <a:pt x="13" y="113"/>
                    <a:pt x="12" y="116"/>
                    <a:pt x="12" y="122"/>
                  </a:cubicBezTo>
                  <a:cubicBezTo>
                    <a:pt x="4" y="159"/>
                    <a:pt x="0" y="195"/>
                    <a:pt x="3" y="231"/>
                  </a:cubicBezTo>
                  <a:cubicBezTo>
                    <a:pt x="6" y="403"/>
                    <a:pt x="111" y="531"/>
                    <a:pt x="269" y="531"/>
                  </a:cubicBezTo>
                  <a:cubicBezTo>
                    <a:pt x="458" y="530"/>
                    <a:pt x="651" y="346"/>
                    <a:pt x="700" y="119"/>
                  </a:cubicBezTo>
                  <a:cubicBezTo>
                    <a:pt x="709" y="77"/>
                    <a:pt x="710" y="40"/>
                    <a:pt x="709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10027;p47">
              <a:extLst>
                <a:ext uri="{FF2B5EF4-FFF2-40B4-BE49-F238E27FC236}">
                  <a16:creationId xmlns:a16="http://schemas.microsoft.com/office/drawing/2014/main" id="{573F1FC1-3BB4-EAD9-C141-00FB01E36D15}"/>
                </a:ext>
              </a:extLst>
            </p:cNvPr>
            <p:cNvSpPr/>
            <p:nvPr/>
          </p:nvSpPr>
          <p:spPr>
            <a:xfrm>
              <a:off x="2043679" y="3333874"/>
              <a:ext cx="31046" cy="22039"/>
            </a:xfrm>
            <a:custGeom>
              <a:avLst/>
              <a:gdLst/>
              <a:ahLst/>
              <a:cxnLst/>
              <a:rect l="l" t="t" r="r" b="b"/>
              <a:pathLst>
                <a:path w="748" h="531" extrusionOk="0">
                  <a:moveTo>
                    <a:pt x="745" y="0"/>
                  </a:moveTo>
                  <a:cubicBezTo>
                    <a:pt x="693" y="222"/>
                    <a:pt x="505" y="397"/>
                    <a:pt x="318" y="398"/>
                  </a:cubicBezTo>
                  <a:cubicBezTo>
                    <a:pt x="316" y="398"/>
                    <a:pt x="314" y="398"/>
                    <a:pt x="313" y="398"/>
                  </a:cubicBezTo>
                  <a:cubicBezTo>
                    <a:pt x="159" y="398"/>
                    <a:pt x="59" y="274"/>
                    <a:pt x="52" y="108"/>
                  </a:cubicBezTo>
                  <a:cubicBezTo>
                    <a:pt x="51" y="114"/>
                    <a:pt x="48" y="117"/>
                    <a:pt x="48" y="122"/>
                  </a:cubicBezTo>
                  <a:cubicBezTo>
                    <a:pt x="0" y="347"/>
                    <a:pt x="116" y="531"/>
                    <a:pt x="303" y="531"/>
                  </a:cubicBezTo>
                  <a:cubicBezTo>
                    <a:pt x="303" y="531"/>
                    <a:pt x="304" y="531"/>
                    <a:pt x="305" y="531"/>
                  </a:cubicBezTo>
                  <a:cubicBezTo>
                    <a:pt x="496" y="528"/>
                    <a:pt x="687" y="345"/>
                    <a:pt x="736" y="117"/>
                  </a:cubicBezTo>
                  <a:cubicBezTo>
                    <a:pt x="745" y="75"/>
                    <a:pt x="748" y="38"/>
                    <a:pt x="74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10028;p47">
              <a:extLst>
                <a:ext uri="{FF2B5EF4-FFF2-40B4-BE49-F238E27FC236}">
                  <a16:creationId xmlns:a16="http://schemas.microsoft.com/office/drawing/2014/main" id="{A0C8C279-B3A0-FCDA-C842-DF18F05C4C63}"/>
                </a:ext>
              </a:extLst>
            </p:cNvPr>
            <p:cNvSpPr/>
            <p:nvPr/>
          </p:nvSpPr>
          <p:spPr>
            <a:xfrm>
              <a:off x="2072442" y="3331840"/>
              <a:ext cx="30963" cy="22039"/>
            </a:xfrm>
            <a:custGeom>
              <a:avLst/>
              <a:gdLst/>
              <a:ahLst/>
              <a:cxnLst/>
              <a:rect l="l" t="t" r="r" b="b"/>
              <a:pathLst>
                <a:path w="746" h="531" extrusionOk="0">
                  <a:moveTo>
                    <a:pt x="746" y="0"/>
                  </a:moveTo>
                  <a:lnTo>
                    <a:pt x="746" y="0"/>
                  </a:lnTo>
                  <a:cubicBezTo>
                    <a:pt x="694" y="222"/>
                    <a:pt x="504" y="397"/>
                    <a:pt x="317" y="398"/>
                  </a:cubicBezTo>
                  <a:cubicBezTo>
                    <a:pt x="316" y="399"/>
                    <a:pt x="314" y="399"/>
                    <a:pt x="312" y="399"/>
                  </a:cubicBezTo>
                  <a:cubicBezTo>
                    <a:pt x="160" y="399"/>
                    <a:pt x="59" y="274"/>
                    <a:pt x="52" y="108"/>
                  </a:cubicBezTo>
                  <a:cubicBezTo>
                    <a:pt x="50" y="114"/>
                    <a:pt x="49" y="117"/>
                    <a:pt x="49" y="123"/>
                  </a:cubicBezTo>
                  <a:cubicBezTo>
                    <a:pt x="0" y="349"/>
                    <a:pt x="115" y="531"/>
                    <a:pt x="304" y="531"/>
                  </a:cubicBezTo>
                  <a:cubicBezTo>
                    <a:pt x="305" y="531"/>
                    <a:pt x="305" y="531"/>
                    <a:pt x="306" y="531"/>
                  </a:cubicBezTo>
                  <a:cubicBezTo>
                    <a:pt x="488" y="528"/>
                    <a:pt x="674" y="355"/>
                    <a:pt x="730" y="138"/>
                  </a:cubicBezTo>
                  <a:cubicBezTo>
                    <a:pt x="731" y="104"/>
                    <a:pt x="733" y="68"/>
                    <a:pt x="740" y="31"/>
                  </a:cubicBezTo>
                  <a:cubicBezTo>
                    <a:pt x="741" y="26"/>
                    <a:pt x="743" y="22"/>
                    <a:pt x="743" y="16"/>
                  </a:cubicBezTo>
                  <a:lnTo>
                    <a:pt x="743" y="21"/>
                  </a:lnTo>
                  <a:cubicBezTo>
                    <a:pt x="743" y="15"/>
                    <a:pt x="746" y="8"/>
                    <a:pt x="74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10029;p47">
              <a:extLst>
                <a:ext uri="{FF2B5EF4-FFF2-40B4-BE49-F238E27FC236}">
                  <a16:creationId xmlns:a16="http://schemas.microsoft.com/office/drawing/2014/main" id="{BEECF9FC-D258-CED3-5630-0312387896F8}"/>
                </a:ext>
              </a:extLst>
            </p:cNvPr>
            <p:cNvSpPr/>
            <p:nvPr/>
          </p:nvSpPr>
          <p:spPr>
            <a:xfrm>
              <a:off x="2102783" y="3328561"/>
              <a:ext cx="29303" cy="21707"/>
            </a:xfrm>
            <a:custGeom>
              <a:avLst/>
              <a:gdLst/>
              <a:ahLst/>
              <a:cxnLst/>
              <a:rect l="l" t="t" r="r" b="b"/>
              <a:pathLst>
                <a:path w="706" h="523" extrusionOk="0">
                  <a:moveTo>
                    <a:pt x="704" y="0"/>
                  </a:moveTo>
                  <a:cubicBezTo>
                    <a:pt x="648" y="215"/>
                    <a:pt x="463" y="387"/>
                    <a:pt x="281" y="388"/>
                  </a:cubicBezTo>
                  <a:cubicBezTo>
                    <a:pt x="280" y="388"/>
                    <a:pt x="279" y="388"/>
                    <a:pt x="278" y="388"/>
                  </a:cubicBezTo>
                  <a:cubicBezTo>
                    <a:pt x="124" y="388"/>
                    <a:pt x="23" y="267"/>
                    <a:pt x="15" y="101"/>
                  </a:cubicBezTo>
                  <a:lnTo>
                    <a:pt x="15" y="98"/>
                  </a:lnTo>
                  <a:cubicBezTo>
                    <a:pt x="12" y="102"/>
                    <a:pt x="10" y="107"/>
                    <a:pt x="10" y="113"/>
                  </a:cubicBezTo>
                  <a:cubicBezTo>
                    <a:pt x="3" y="150"/>
                    <a:pt x="0" y="186"/>
                    <a:pt x="2" y="222"/>
                  </a:cubicBezTo>
                  <a:cubicBezTo>
                    <a:pt x="6" y="394"/>
                    <a:pt x="110" y="522"/>
                    <a:pt x="268" y="522"/>
                  </a:cubicBezTo>
                  <a:cubicBezTo>
                    <a:pt x="459" y="519"/>
                    <a:pt x="650" y="337"/>
                    <a:pt x="699" y="108"/>
                  </a:cubicBezTo>
                  <a:cubicBezTo>
                    <a:pt x="706" y="72"/>
                    <a:pt x="706" y="41"/>
                    <a:pt x="706" y="8"/>
                  </a:cubicBezTo>
                  <a:cubicBezTo>
                    <a:pt x="706" y="6"/>
                    <a:pt x="704" y="2"/>
                    <a:pt x="70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10030;p47">
              <a:extLst>
                <a:ext uri="{FF2B5EF4-FFF2-40B4-BE49-F238E27FC236}">
                  <a16:creationId xmlns:a16="http://schemas.microsoft.com/office/drawing/2014/main" id="{A46FB462-6284-A29A-F629-94CBAA210EF4}"/>
                </a:ext>
              </a:extLst>
            </p:cNvPr>
            <p:cNvSpPr/>
            <p:nvPr/>
          </p:nvSpPr>
          <p:spPr>
            <a:xfrm>
              <a:off x="1817353" y="3413646"/>
              <a:ext cx="29967" cy="22620"/>
            </a:xfrm>
            <a:custGeom>
              <a:avLst/>
              <a:gdLst/>
              <a:ahLst/>
              <a:cxnLst/>
              <a:rect l="l" t="t" r="r" b="b"/>
              <a:pathLst>
                <a:path w="722" h="545" extrusionOk="0">
                  <a:moveTo>
                    <a:pt x="24" y="139"/>
                  </a:moveTo>
                  <a:cubicBezTo>
                    <a:pt x="25" y="140"/>
                    <a:pt x="25" y="142"/>
                    <a:pt x="25" y="143"/>
                  </a:cubicBezTo>
                  <a:lnTo>
                    <a:pt x="25" y="143"/>
                  </a:lnTo>
                  <a:cubicBezTo>
                    <a:pt x="25" y="141"/>
                    <a:pt x="25" y="140"/>
                    <a:pt x="24" y="139"/>
                  </a:cubicBezTo>
                  <a:close/>
                  <a:moveTo>
                    <a:pt x="713" y="1"/>
                  </a:moveTo>
                  <a:cubicBezTo>
                    <a:pt x="683" y="222"/>
                    <a:pt x="512" y="406"/>
                    <a:pt x="323" y="415"/>
                  </a:cubicBezTo>
                  <a:cubicBezTo>
                    <a:pt x="319" y="415"/>
                    <a:pt x="314" y="415"/>
                    <a:pt x="310" y="415"/>
                  </a:cubicBezTo>
                  <a:cubicBezTo>
                    <a:pt x="161" y="415"/>
                    <a:pt x="51" y="303"/>
                    <a:pt x="25" y="143"/>
                  </a:cubicBezTo>
                  <a:lnTo>
                    <a:pt x="25" y="143"/>
                  </a:lnTo>
                  <a:cubicBezTo>
                    <a:pt x="25" y="146"/>
                    <a:pt x="24" y="149"/>
                    <a:pt x="24" y="150"/>
                  </a:cubicBezTo>
                  <a:cubicBezTo>
                    <a:pt x="1" y="372"/>
                    <a:pt x="127" y="544"/>
                    <a:pt x="311" y="544"/>
                  </a:cubicBezTo>
                  <a:cubicBezTo>
                    <a:pt x="316" y="544"/>
                    <a:pt x="320" y="544"/>
                    <a:pt x="325" y="544"/>
                  </a:cubicBezTo>
                  <a:cubicBezTo>
                    <a:pt x="514" y="536"/>
                    <a:pt x="691" y="344"/>
                    <a:pt x="716" y="119"/>
                  </a:cubicBezTo>
                  <a:cubicBezTo>
                    <a:pt x="721" y="77"/>
                    <a:pt x="718" y="40"/>
                    <a:pt x="71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10031;p47">
              <a:extLst>
                <a:ext uri="{FF2B5EF4-FFF2-40B4-BE49-F238E27FC236}">
                  <a16:creationId xmlns:a16="http://schemas.microsoft.com/office/drawing/2014/main" id="{61DBE512-5A5B-4A2C-65CC-486DEEAEFD4D}"/>
                </a:ext>
              </a:extLst>
            </p:cNvPr>
            <p:cNvSpPr/>
            <p:nvPr/>
          </p:nvSpPr>
          <p:spPr>
            <a:xfrm>
              <a:off x="1846116" y="3410492"/>
              <a:ext cx="29718" cy="22620"/>
            </a:xfrm>
            <a:custGeom>
              <a:avLst/>
              <a:gdLst/>
              <a:ahLst/>
              <a:cxnLst/>
              <a:rect l="l" t="t" r="r" b="b"/>
              <a:pathLst>
                <a:path w="716" h="545" extrusionOk="0">
                  <a:moveTo>
                    <a:pt x="715" y="1"/>
                  </a:moveTo>
                  <a:cubicBezTo>
                    <a:pt x="684" y="219"/>
                    <a:pt x="514" y="405"/>
                    <a:pt x="324" y="413"/>
                  </a:cubicBezTo>
                  <a:cubicBezTo>
                    <a:pt x="320" y="413"/>
                    <a:pt x="315" y="414"/>
                    <a:pt x="311" y="414"/>
                  </a:cubicBezTo>
                  <a:cubicBezTo>
                    <a:pt x="162" y="414"/>
                    <a:pt x="51" y="299"/>
                    <a:pt x="27" y="137"/>
                  </a:cubicBezTo>
                  <a:cubicBezTo>
                    <a:pt x="27" y="143"/>
                    <a:pt x="25" y="146"/>
                    <a:pt x="25" y="152"/>
                  </a:cubicBezTo>
                  <a:cubicBezTo>
                    <a:pt x="0" y="371"/>
                    <a:pt x="127" y="544"/>
                    <a:pt x="309" y="544"/>
                  </a:cubicBezTo>
                  <a:cubicBezTo>
                    <a:pt x="314" y="544"/>
                    <a:pt x="319" y="544"/>
                    <a:pt x="324" y="544"/>
                  </a:cubicBezTo>
                  <a:cubicBezTo>
                    <a:pt x="510" y="535"/>
                    <a:pt x="679" y="356"/>
                    <a:pt x="712" y="140"/>
                  </a:cubicBezTo>
                  <a:cubicBezTo>
                    <a:pt x="709" y="104"/>
                    <a:pt x="708" y="68"/>
                    <a:pt x="712" y="31"/>
                  </a:cubicBezTo>
                  <a:cubicBezTo>
                    <a:pt x="712" y="25"/>
                    <a:pt x="715" y="22"/>
                    <a:pt x="715" y="17"/>
                  </a:cubicBezTo>
                  <a:lnTo>
                    <a:pt x="71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10032;p47">
              <a:extLst>
                <a:ext uri="{FF2B5EF4-FFF2-40B4-BE49-F238E27FC236}">
                  <a16:creationId xmlns:a16="http://schemas.microsoft.com/office/drawing/2014/main" id="{002A94FC-EB8D-1FAF-74B8-79EBC0E1A397}"/>
                </a:ext>
              </a:extLst>
            </p:cNvPr>
            <p:cNvSpPr/>
            <p:nvPr/>
          </p:nvSpPr>
          <p:spPr>
            <a:xfrm>
              <a:off x="1875543" y="3405511"/>
              <a:ext cx="29095" cy="22579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692" y="0"/>
                  </a:moveTo>
                  <a:cubicBezTo>
                    <a:pt x="661" y="219"/>
                    <a:pt x="490" y="404"/>
                    <a:pt x="302" y="413"/>
                  </a:cubicBezTo>
                  <a:cubicBezTo>
                    <a:pt x="298" y="413"/>
                    <a:pt x="293" y="413"/>
                    <a:pt x="288" y="413"/>
                  </a:cubicBezTo>
                  <a:cubicBezTo>
                    <a:pt x="139" y="413"/>
                    <a:pt x="30" y="300"/>
                    <a:pt x="6" y="141"/>
                  </a:cubicBezTo>
                  <a:lnTo>
                    <a:pt x="6" y="137"/>
                  </a:lnTo>
                  <a:cubicBezTo>
                    <a:pt x="6" y="142"/>
                    <a:pt x="3" y="145"/>
                    <a:pt x="3" y="151"/>
                  </a:cubicBezTo>
                  <a:cubicBezTo>
                    <a:pt x="0" y="188"/>
                    <a:pt x="2" y="224"/>
                    <a:pt x="6" y="259"/>
                  </a:cubicBezTo>
                  <a:cubicBezTo>
                    <a:pt x="27" y="424"/>
                    <a:pt x="138" y="544"/>
                    <a:pt x="288" y="544"/>
                  </a:cubicBezTo>
                  <a:cubicBezTo>
                    <a:pt x="293" y="544"/>
                    <a:pt x="298" y="544"/>
                    <a:pt x="304" y="543"/>
                  </a:cubicBezTo>
                  <a:cubicBezTo>
                    <a:pt x="496" y="533"/>
                    <a:pt x="670" y="344"/>
                    <a:pt x="696" y="117"/>
                  </a:cubicBezTo>
                  <a:cubicBezTo>
                    <a:pt x="700" y="75"/>
                    <a:pt x="697" y="37"/>
                    <a:pt x="69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10033;p47">
              <a:extLst>
                <a:ext uri="{FF2B5EF4-FFF2-40B4-BE49-F238E27FC236}">
                  <a16:creationId xmlns:a16="http://schemas.microsoft.com/office/drawing/2014/main" id="{2B61736C-1D4D-F003-7CDC-5403BD13BDF5}"/>
                </a:ext>
              </a:extLst>
            </p:cNvPr>
            <p:cNvSpPr/>
            <p:nvPr/>
          </p:nvSpPr>
          <p:spPr>
            <a:xfrm>
              <a:off x="1927175" y="3398041"/>
              <a:ext cx="29925" cy="22537"/>
            </a:xfrm>
            <a:custGeom>
              <a:avLst/>
              <a:gdLst/>
              <a:ahLst/>
              <a:cxnLst/>
              <a:rect l="l" t="t" r="r" b="b"/>
              <a:pathLst>
                <a:path w="721" h="543" extrusionOk="0">
                  <a:moveTo>
                    <a:pt x="712" y="0"/>
                  </a:moveTo>
                  <a:cubicBezTo>
                    <a:pt x="682" y="219"/>
                    <a:pt x="511" y="404"/>
                    <a:pt x="323" y="413"/>
                  </a:cubicBezTo>
                  <a:cubicBezTo>
                    <a:pt x="319" y="413"/>
                    <a:pt x="315" y="413"/>
                    <a:pt x="312" y="413"/>
                  </a:cubicBezTo>
                  <a:cubicBezTo>
                    <a:pt x="162" y="413"/>
                    <a:pt x="51" y="298"/>
                    <a:pt x="27" y="136"/>
                  </a:cubicBezTo>
                  <a:cubicBezTo>
                    <a:pt x="27" y="141"/>
                    <a:pt x="24" y="144"/>
                    <a:pt x="24" y="150"/>
                  </a:cubicBezTo>
                  <a:cubicBezTo>
                    <a:pt x="0" y="369"/>
                    <a:pt x="127" y="543"/>
                    <a:pt x="309" y="543"/>
                  </a:cubicBezTo>
                  <a:cubicBezTo>
                    <a:pt x="314" y="543"/>
                    <a:pt x="319" y="543"/>
                    <a:pt x="324" y="542"/>
                  </a:cubicBezTo>
                  <a:cubicBezTo>
                    <a:pt x="515" y="534"/>
                    <a:pt x="691" y="344"/>
                    <a:pt x="716" y="117"/>
                  </a:cubicBezTo>
                  <a:cubicBezTo>
                    <a:pt x="721" y="75"/>
                    <a:pt x="718" y="38"/>
                    <a:pt x="71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10034;p47">
              <a:extLst>
                <a:ext uri="{FF2B5EF4-FFF2-40B4-BE49-F238E27FC236}">
                  <a16:creationId xmlns:a16="http://schemas.microsoft.com/office/drawing/2014/main" id="{A400A4ED-CFA8-4FB1-8AA9-E4F1BEB9B61A}"/>
                </a:ext>
              </a:extLst>
            </p:cNvPr>
            <p:cNvSpPr/>
            <p:nvPr/>
          </p:nvSpPr>
          <p:spPr>
            <a:xfrm>
              <a:off x="1956021" y="3394803"/>
              <a:ext cx="29593" cy="22620"/>
            </a:xfrm>
            <a:custGeom>
              <a:avLst/>
              <a:gdLst/>
              <a:ahLst/>
              <a:cxnLst/>
              <a:rect l="l" t="t" r="r" b="b"/>
              <a:pathLst>
                <a:path w="713" h="545" extrusionOk="0">
                  <a:moveTo>
                    <a:pt x="24" y="137"/>
                  </a:moveTo>
                  <a:cubicBezTo>
                    <a:pt x="25" y="139"/>
                    <a:pt x="25" y="140"/>
                    <a:pt x="25" y="141"/>
                  </a:cubicBezTo>
                  <a:lnTo>
                    <a:pt x="25" y="141"/>
                  </a:lnTo>
                  <a:cubicBezTo>
                    <a:pt x="25" y="140"/>
                    <a:pt x="25" y="139"/>
                    <a:pt x="24" y="137"/>
                  </a:cubicBezTo>
                  <a:close/>
                  <a:moveTo>
                    <a:pt x="713" y="1"/>
                  </a:moveTo>
                  <a:cubicBezTo>
                    <a:pt x="683" y="221"/>
                    <a:pt x="512" y="405"/>
                    <a:pt x="323" y="415"/>
                  </a:cubicBezTo>
                  <a:cubicBezTo>
                    <a:pt x="319" y="415"/>
                    <a:pt x="314" y="415"/>
                    <a:pt x="310" y="415"/>
                  </a:cubicBezTo>
                  <a:cubicBezTo>
                    <a:pt x="161" y="415"/>
                    <a:pt x="51" y="301"/>
                    <a:pt x="25" y="141"/>
                  </a:cubicBezTo>
                  <a:lnTo>
                    <a:pt x="25" y="141"/>
                  </a:lnTo>
                  <a:cubicBezTo>
                    <a:pt x="25" y="144"/>
                    <a:pt x="24" y="147"/>
                    <a:pt x="24" y="150"/>
                  </a:cubicBezTo>
                  <a:cubicBezTo>
                    <a:pt x="1" y="372"/>
                    <a:pt x="127" y="544"/>
                    <a:pt x="311" y="544"/>
                  </a:cubicBezTo>
                  <a:cubicBezTo>
                    <a:pt x="316" y="544"/>
                    <a:pt x="320" y="544"/>
                    <a:pt x="325" y="544"/>
                  </a:cubicBezTo>
                  <a:cubicBezTo>
                    <a:pt x="510" y="534"/>
                    <a:pt x="678" y="354"/>
                    <a:pt x="713" y="139"/>
                  </a:cubicBezTo>
                  <a:cubicBezTo>
                    <a:pt x="708" y="106"/>
                    <a:pt x="707" y="70"/>
                    <a:pt x="711" y="31"/>
                  </a:cubicBezTo>
                  <a:cubicBezTo>
                    <a:pt x="711" y="27"/>
                    <a:pt x="713" y="22"/>
                    <a:pt x="713" y="17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10035;p47">
              <a:extLst>
                <a:ext uri="{FF2B5EF4-FFF2-40B4-BE49-F238E27FC236}">
                  <a16:creationId xmlns:a16="http://schemas.microsoft.com/office/drawing/2014/main" id="{E0E50DD6-4075-99FE-DC62-43A20BB67EFD}"/>
                </a:ext>
              </a:extLst>
            </p:cNvPr>
            <p:cNvSpPr/>
            <p:nvPr/>
          </p:nvSpPr>
          <p:spPr>
            <a:xfrm>
              <a:off x="1985323" y="3389740"/>
              <a:ext cx="29178" cy="22620"/>
            </a:xfrm>
            <a:custGeom>
              <a:avLst/>
              <a:gdLst/>
              <a:ahLst/>
              <a:cxnLst/>
              <a:rect l="l" t="t" r="r" b="b"/>
              <a:pathLst>
                <a:path w="703" h="545" extrusionOk="0">
                  <a:moveTo>
                    <a:pt x="692" y="1"/>
                  </a:moveTo>
                  <a:cubicBezTo>
                    <a:pt x="662" y="221"/>
                    <a:pt x="491" y="406"/>
                    <a:pt x="303" y="415"/>
                  </a:cubicBezTo>
                  <a:cubicBezTo>
                    <a:pt x="298" y="415"/>
                    <a:pt x="293" y="415"/>
                    <a:pt x="289" y="415"/>
                  </a:cubicBezTo>
                  <a:cubicBezTo>
                    <a:pt x="139" y="415"/>
                    <a:pt x="30" y="302"/>
                    <a:pt x="7" y="142"/>
                  </a:cubicBezTo>
                  <a:lnTo>
                    <a:pt x="7" y="137"/>
                  </a:lnTo>
                  <a:cubicBezTo>
                    <a:pt x="7" y="143"/>
                    <a:pt x="5" y="149"/>
                    <a:pt x="5" y="152"/>
                  </a:cubicBezTo>
                  <a:cubicBezTo>
                    <a:pt x="1" y="190"/>
                    <a:pt x="2" y="226"/>
                    <a:pt x="7" y="259"/>
                  </a:cubicBezTo>
                  <a:cubicBezTo>
                    <a:pt x="28" y="425"/>
                    <a:pt x="138" y="544"/>
                    <a:pt x="288" y="544"/>
                  </a:cubicBezTo>
                  <a:cubicBezTo>
                    <a:pt x="294" y="544"/>
                    <a:pt x="299" y="544"/>
                    <a:pt x="304" y="544"/>
                  </a:cubicBezTo>
                  <a:cubicBezTo>
                    <a:pt x="495" y="535"/>
                    <a:pt x="671" y="344"/>
                    <a:pt x="696" y="119"/>
                  </a:cubicBezTo>
                  <a:cubicBezTo>
                    <a:pt x="702" y="77"/>
                    <a:pt x="698" y="40"/>
                    <a:pt x="69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10036;p47">
              <a:extLst>
                <a:ext uri="{FF2B5EF4-FFF2-40B4-BE49-F238E27FC236}">
                  <a16:creationId xmlns:a16="http://schemas.microsoft.com/office/drawing/2014/main" id="{3C7B5637-BE53-B22F-0777-9622071B4669}"/>
                </a:ext>
              </a:extLst>
            </p:cNvPr>
            <p:cNvSpPr/>
            <p:nvPr/>
          </p:nvSpPr>
          <p:spPr>
            <a:xfrm>
              <a:off x="2034216" y="3388660"/>
              <a:ext cx="30091" cy="22620"/>
            </a:xfrm>
            <a:custGeom>
              <a:avLst/>
              <a:gdLst/>
              <a:ahLst/>
              <a:cxnLst/>
              <a:rect l="l" t="t" r="r" b="b"/>
              <a:pathLst>
                <a:path w="725" h="545" extrusionOk="0">
                  <a:moveTo>
                    <a:pt x="714" y="1"/>
                  </a:moveTo>
                  <a:cubicBezTo>
                    <a:pt x="684" y="219"/>
                    <a:pt x="513" y="405"/>
                    <a:pt x="325" y="413"/>
                  </a:cubicBezTo>
                  <a:cubicBezTo>
                    <a:pt x="320" y="414"/>
                    <a:pt x="315" y="414"/>
                    <a:pt x="311" y="414"/>
                  </a:cubicBezTo>
                  <a:cubicBezTo>
                    <a:pt x="161" y="414"/>
                    <a:pt x="51" y="299"/>
                    <a:pt x="27" y="137"/>
                  </a:cubicBezTo>
                  <a:cubicBezTo>
                    <a:pt x="27" y="142"/>
                    <a:pt x="24" y="146"/>
                    <a:pt x="24" y="152"/>
                  </a:cubicBezTo>
                  <a:cubicBezTo>
                    <a:pt x="0" y="371"/>
                    <a:pt x="128" y="544"/>
                    <a:pt x="309" y="544"/>
                  </a:cubicBezTo>
                  <a:cubicBezTo>
                    <a:pt x="314" y="544"/>
                    <a:pt x="319" y="544"/>
                    <a:pt x="325" y="544"/>
                  </a:cubicBezTo>
                  <a:cubicBezTo>
                    <a:pt x="517" y="534"/>
                    <a:pt x="692" y="343"/>
                    <a:pt x="718" y="117"/>
                  </a:cubicBezTo>
                  <a:cubicBezTo>
                    <a:pt x="724" y="76"/>
                    <a:pt x="720" y="38"/>
                    <a:pt x="7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10037;p47">
              <a:extLst>
                <a:ext uri="{FF2B5EF4-FFF2-40B4-BE49-F238E27FC236}">
                  <a16:creationId xmlns:a16="http://schemas.microsoft.com/office/drawing/2014/main" id="{56D1EA82-4682-B1B4-A3F8-8F8A3EF57EA1}"/>
                </a:ext>
              </a:extLst>
            </p:cNvPr>
            <p:cNvSpPr/>
            <p:nvPr/>
          </p:nvSpPr>
          <p:spPr>
            <a:xfrm>
              <a:off x="2062979" y="3385465"/>
              <a:ext cx="29718" cy="22579"/>
            </a:xfrm>
            <a:custGeom>
              <a:avLst/>
              <a:gdLst/>
              <a:ahLst/>
              <a:cxnLst/>
              <a:rect l="l" t="t" r="r" b="b"/>
              <a:pathLst>
                <a:path w="716" h="544" extrusionOk="0">
                  <a:moveTo>
                    <a:pt x="715" y="0"/>
                  </a:moveTo>
                  <a:cubicBezTo>
                    <a:pt x="685" y="219"/>
                    <a:pt x="514" y="404"/>
                    <a:pt x="326" y="413"/>
                  </a:cubicBezTo>
                  <a:cubicBezTo>
                    <a:pt x="321" y="413"/>
                    <a:pt x="316" y="413"/>
                    <a:pt x="312" y="413"/>
                  </a:cubicBezTo>
                  <a:cubicBezTo>
                    <a:pt x="162" y="413"/>
                    <a:pt x="52" y="299"/>
                    <a:pt x="27" y="137"/>
                  </a:cubicBezTo>
                  <a:cubicBezTo>
                    <a:pt x="27" y="141"/>
                    <a:pt x="25" y="145"/>
                    <a:pt x="25" y="151"/>
                  </a:cubicBezTo>
                  <a:cubicBezTo>
                    <a:pt x="0" y="371"/>
                    <a:pt x="127" y="544"/>
                    <a:pt x="310" y="544"/>
                  </a:cubicBezTo>
                  <a:cubicBezTo>
                    <a:pt x="315" y="544"/>
                    <a:pt x="320" y="544"/>
                    <a:pt x="326" y="543"/>
                  </a:cubicBezTo>
                  <a:cubicBezTo>
                    <a:pt x="514" y="533"/>
                    <a:pt x="682" y="355"/>
                    <a:pt x="715" y="138"/>
                  </a:cubicBezTo>
                  <a:cubicBezTo>
                    <a:pt x="711" y="104"/>
                    <a:pt x="709" y="68"/>
                    <a:pt x="714" y="30"/>
                  </a:cubicBezTo>
                  <a:cubicBezTo>
                    <a:pt x="714" y="25"/>
                    <a:pt x="715" y="22"/>
                    <a:pt x="715" y="16"/>
                  </a:cubicBezTo>
                  <a:lnTo>
                    <a:pt x="71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10038;p47">
              <a:extLst>
                <a:ext uri="{FF2B5EF4-FFF2-40B4-BE49-F238E27FC236}">
                  <a16:creationId xmlns:a16="http://schemas.microsoft.com/office/drawing/2014/main" id="{5070C723-0691-9D29-D81B-81B1745985AF}"/>
                </a:ext>
              </a:extLst>
            </p:cNvPr>
            <p:cNvSpPr/>
            <p:nvPr/>
          </p:nvSpPr>
          <p:spPr>
            <a:xfrm>
              <a:off x="2092406" y="3380442"/>
              <a:ext cx="29137" cy="2262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691" y="1"/>
                  </a:moveTo>
                  <a:cubicBezTo>
                    <a:pt x="661" y="220"/>
                    <a:pt x="490" y="404"/>
                    <a:pt x="302" y="414"/>
                  </a:cubicBezTo>
                  <a:cubicBezTo>
                    <a:pt x="297" y="415"/>
                    <a:pt x="293" y="415"/>
                    <a:pt x="288" y="415"/>
                  </a:cubicBezTo>
                  <a:cubicBezTo>
                    <a:pt x="139" y="415"/>
                    <a:pt x="30" y="302"/>
                    <a:pt x="6" y="141"/>
                  </a:cubicBezTo>
                  <a:lnTo>
                    <a:pt x="6" y="137"/>
                  </a:lnTo>
                  <a:cubicBezTo>
                    <a:pt x="6" y="143"/>
                    <a:pt x="6" y="146"/>
                    <a:pt x="5" y="151"/>
                  </a:cubicBezTo>
                  <a:cubicBezTo>
                    <a:pt x="0" y="189"/>
                    <a:pt x="2" y="225"/>
                    <a:pt x="6" y="259"/>
                  </a:cubicBezTo>
                  <a:cubicBezTo>
                    <a:pt x="27" y="425"/>
                    <a:pt x="138" y="544"/>
                    <a:pt x="288" y="544"/>
                  </a:cubicBezTo>
                  <a:cubicBezTo>
                    <a:pt x="293" y="544"/>
                    <a:pt x="298" y="544"/>
                    <a:pt x="304" y="544"/>
                  </a:cubicBezTo>
                  <a:cubicBezTo>
                    <a:pt x="495" y="534"/>
                    <a:pt x="670" y="344"/>
                    <a:pt x="696" y="117"/>
                  </a:cubicBezTo>
                  <a:cubicBezTo>
                    <a:pt x="702" y="77"/>
                    <a:pt x="697" y="38"/>
                    <a:pt x="69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10039;p47">
              <a:extLst>
                <a:ext uri="{FF2B5EF4-FFF2-40B4-BE49-F238E27FC236}">
                  <a16:creationId xmlns:a16="http://schemas.microsoft.com/office/drawing/2014/main" id="{E80A274D-46FC-2AAC-3B69-5BD94AEE7EE9}"/>
                </a:ext>
              </a:extLst>
            </p:cNvPr>
            <p:cNvSpPr/>
            <p:nvPr/>
          </p:nvSpPr>
          <p:spPr>
            <a:xfrm>
              <a:off x="1806727" y="3267424"/>
              <a:ext cx="30465" cy="23035"/>
            </a:xfrm>
            <a:custGeom>
              <a:avLst/>
              <a:gdLst/>
              <a:ahLst/>
              <a:cxnLst/>
              <a:rect l="l" t="t" r="r" b="b"/>
              <a:pathLst>
                <a:path w="734" h="555" extrusionOk="0">
                  <a:moveTo>
                    <a:pt x="730" y="1"/>
                  </a:moveTo>
                  <a:lnTo>
                    <a:pt x="730" y="1"/>
                  </a:lnTo>
                  <a:cubicBezTo>
                    <a:pt x="688" y="222"/>
                    <a:pt x="509" y="410"/>
                    <a:pt x="321" y="423"/>
                  </a:cubicBezTo>
                  <a:cubicBezTo>
                    <a:pt x="314" y="423"/>
                    <a:pt x="308" y="424"/>
                    <a:pt x="302" y="424"/>
                  </a:cubicBezTo>
                  <a:cubicBezTo>
                    <a:pt x="155" y="424"/>
                    <a:pt x="51" y="311"/>
                    <a:pt x="38" y="151"/>
                  </a:cubicBezTo>
                  <a:cubicBezTo>
                    <a:pt x="38" y="157"/>
                    <a:pt x="36" y="160"/>
                    <a:pt x="35" y="166"/>
                  </a:cubicBezTo>
                  <a:cubicBezTo>
                    <a:pt x="0" y="386"/>
                    <a:pt x="114" y="554"/>
                    <a:pt x="295" y="554"/>
                  </a:cubicBezTo>
                  <a:cubicBezTo>
                    <a:pt x="301" y="554"/>
                    <a:pt x="308" y="554"/>
                    <a:pt x="315" y="554"/>
                  </a:cubicBezTo>
                  <a:cubicBezTo>
                    <a:pt x="505" y="541"/>
                    <a:pt x="690" y="345"/>
                    <a:pt x="726" y="117"/>
                  </a:cubicBezTo>
                  <a:cubicBezTo>
                    <a:pt x="733" y="75"/>
                    <a:pt x="732" y="38"/>
                    <a:pt x="73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10040;p47">
              <a:extLst>
                <a:ext uri="{FF2B5EF4-FFF2-40B4-BE49-F238E27FC236}">
                  <a16:creationId xmlns:a16="http://schemas.microsoft.com/office/drawing/2014/main" id="{7B0829AD-1EF4-45F5-A9EE-A2C18B0D9280}"/>
                </a:ext>
              </a:extLst>
            </p:cNvPr>
            <p:cNvSpPr/>
            <p:nvPr/>
          </p:nvSpPr>
          <p:spPr>
            <a:xfrm>
              <a:off x="1835573" y="3263606"/>
              <a:ext cx="30299" cy="23035"/>
            </a:xfrm>
            <a:custGeom>
              <a:avLst/>
              <a:gdLst/>
              <a:ahLst/>
              <a:cxnLst/>
              <a:rect l="l" t="t" r="r" b="b"/>
              <a:pathLst>
                <a:path w="730" h="555" extrusionOk="0">
                  <a:moveTo>
                    <a:pt x="728" y="1"/>
                  </a:moveTo>
                  <a:cubicBezTo>
                    <a:pt x="686" y="222"/>
                    <a:pt x="506" y="410"/>
                    <a:pt x="320" y="423"/>
                  </a:cubicBezTo>
                  <a:cubicBezTo>
                    <a:pt x="313" y="423"/>
                    <a:pt x="307" y="424"/>
                    <a:pt x="301" y="424"/>
                  </a:cubicBezTo>
                  <a:cubicBezTo>
                    <a:pt x="156" y="424"/>
                    <a:pt x="52" y="311"/>
                    <a:pt x="38" y="151"/>
                  </a:cubicBezTo>
                  <a:cubicBezTo>
                    <a:pt x="37" y="157"/>
                    <a:pt x="37" y="160"/>
                    <a:pt x="35" y="166"/>
                  </a:cubicBezTo>
                  <a:cubicBezTo>
                    <a:pt x="1" y="385"/>
                    <a:pt x="113" y="555"/>
                    <a:pt x="293" y="555"/>
                  </a:cubicBezTo>
                  <a:cubicBezTo>
                    <a:pt x="301" y="555"/>
                    <a:pt x="308" y="554"/>
                    <a:pt x="315" y="554"/>
                  </a:cubicBezTo>
                  <a:cubicBezTo>
                    <a:pt x="499" y="542"/>
                    <a:pt x="677" y="358"/>
                    <a:pt x="721" y="139"/>
                  </a:cubicBezTo>
                  <a:cubicBezTo>
                    <a:pt x="719" y="105"/>
                    <a:pt x="719" y="70"/>
                    <a:pt x="725" y="31"/>
                  </a:cubicBezTo>
                  <a:cubicBezTo>
                    <a:pt x="725" y="26"/>
                    <a:pt x="726" y="22"/>
                    <a:pt x="728" y="16"/>
                  </a:cubicBezTo>
                  <a:lnTo>
                    <a:pt x="728" y="21"/>
                  </a:lnTo>
                  <a:cubicBezTo>
                    <a:pt x="728" y="15"/>
                    <a:pt x="729" y="8"/>
                    <a:pt x="72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10041;p47">
              <a:extLst>
                <a:ext uri="{FF2B5EF4-FFF2-40B4-BE49-F238E27FC236}">
                  <a16:creationId xmlns:a16="http://schemas.microsoft.com/office/drawing/2014/main" id="{25D8ED72-FFDA-1BE8-E832-24D54D9BBDA4}"/>
                </a:ext>
              </a:extLst>
            </p:cNvPr>
            <p:cNvSpPr/>
            <p:nvPr/>
          </p:nvSpPr>
          <p:spPr>
            <a:xfrm>
              <a:off x="1865415" y="3258044"/>
              <a:ext cx="29261" cy="23035"/>
            </a:xfrm>
            <a:custGeom>
              <a:avLst/>
              <a:gdLst/>
              <a:ahLst/>
              <a:cxnLst/>
              <a:rect l="l" t="t" r="r" b="b"/>
              <a:pathLst>
                <a:path w="705" h="555" extrusionOk="0">
                  <a:moveTo>
                    <a:pt x="700" y="1"/>
                  </a:moveTo>
                  <a:lnTo>
                    <a:pt x="700" y="1"/>
                  </a:lnTo>
                  <a:cubicBezTo>
                    <a:pt x="660" y="221"/>
                    <a:pt x="480" y="410"/>
                    <a:pt x="293" y="422"/>
                  </a:cubicBezTo>
                  <a:cubicBezTo>
                    <a:pt x="286" y="422"/>
                    <a:pt x="279" y="423"/>
                    <a:pt x="272" y="423"/>
                  </a:cubicBezTo>
                  <a:cubicBezTo>
                    <a:pt x="127" y="423"/>
                    <a:pt x="27" y="311"/>
                    <a:pt x="10" y="153"/>
                  </a:cubicBezTo>
                  <a:lnTo>
                    <a:pt x="10" y="149"/>
                  </a:lnTo>
                  <a:cubicBezTo>
                    <a:pt x="9" y="156"/>
                    <a:pt x="7" y="162"/>
                    <a:pt x="6" y="166"/>
                  </a:cubicBezTo>
                  <a:cubicBezTo>
                    <a:pt x="0" y="204"/>
                    <a:pt x="0" y="239"/>
                    <a:pt x="2" y="274"/>
                  </a:cubicBezTo>
                  <a:cubicBezTo>
                    <a:pt x="14" y="437"/>
                    <a:pt x="117" y="555"/>
                    <a:pt x="268" y="555"/>
                  </a:cubicBezTo>
                  <a:cubicBezTo>
                    <a:pt x="274" y="555"/>
                    <a:pt x="280" y="555"/>
                    <a:pt x="286" y="554"/>
                  </a:cubicBezTo>
                  <a:cubicBezTo>
                    <a:pt x="476" y="541"/>
                    <a:pt x="661" y="346"/>
                    <a:pt x="697" y="117"/>
                  </a:cubicBezTo>
                  <a:cubicBezTo>
                    <a:pt x="704" y="76"/>
                    <a:pt x="704" y="38"/>
                    <a:pt x="70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10042;p47">
              <a:extLst>
                <a:ext uri="{FF2B5EF4-FFF2-40B4-BE49-F238E27FC236}">
                  <a16:creationId xmlns:a16="http://schemas.microsoft.com/office/drawing/2014/main" id="{50FA4A77-CB72-008E-F84E-C3A9C816F0E8}"/>
                </a:ext>
              </a:extLst>
            </p:cNvPr>
            <p:cNvSpPr/>
            <p:nvPr/>
          </p:nvSpPr>
          <p:spPr>
            <a:xfrm>
              <a:off x="1912814" y="3250615"/>
              <a:ext cx="31046" cy="21998"/>
            </a:xfrm>
            <a:custGeom>
              <a:avLst/>
              <a:gdLst/>
              <a:ahLst/>
              <a:cxnLst/>
              <a:rect l="l" t="t" r="r" b="b"/>
              <a:pathLst>
                <a:path w="748" h="530" extrusionOk="0">
                  <a:moveTo>
                    <a:pt x="746" y="0"/>
                  </a:moveTo>
                  <a:lnTo>
                    <a:pt x="746" y="0"/>
                  </a:lnTo>
                  <a:cubicBezTo>
                    <a:pt x="693" y="220"/>
                    <a:pt x="505" y="397"/>
                    <a:pt x="318" y="398"/>
                  </a:cubicBezTo>
                  <a:cubicBezTo>
                    <a:pt x="317" y="398"/>
                    <a:pt x="316" y="398"/>
                    <a:pt x="315" y="398"/>
                  </a:cubicBezTo>
                  <a:cubicBezTo>
                    <a:pt x="160" y="398"/>
                    <a:pt x="59" y="275"/>
                    <a:pt x="52" y="108"/>
                  </a:cubicBezTo>
                  <a:cubicBezTo>
                    <a:pt x="51" y="112"/>
                    <a:pt x="49" y="117"/>
                    <a:pt x="49" y="122"/>
                  </a:cubicBezTo>
                  <a:cubicBezTo>
                    <a:pt x="1" y="347"/>
                    <a:pt x="116" y="529"/>
                    <a:pt x="305" y="529"/>
                  </a:cubicBezTo>
                  <a:cubicBezTo>
                    <a:pt x="496" y="528"/>
                    <a:pt x="689" y="345"/>
                    <a:pt x="736" y="117"/>
                  </a:cubicBezTo>
                  <a:cubicBezTo>
                    <a:pt x="746" y="75"/>
                    <a:pt x="748" y="38"/>
                    <a:pt x="74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10043;p47">
              <a:extLst>
                <a:ext uri="{FF2B5EF4-FFF2-40B4-BE49-F238E27FC236}">
                  <a16:creationId xmlns:a16="http://schemas.microsoft.com/office/drawing/2014/main" id="{EB3CAFDB-2841-1056-6F5B-ADDD9CF149F7}"/>
                </a:ext>
              </a:extLst>
            </p:cNvPr>
            <p:cNvSpPr/>
            <p:nvPr/>
          </p:nvSpPr>
          <p:spPr>
            <a:xfrm>
              <a:off x="1941702" y="3248581"/>
              <a:ext cx="30838" cy="21998"/>
            </a:xfrm>
            <a:custGeom>
              <a:avLst/>
              <a:gdLst/>
              <a:ahLst/>
              <a:cxnLst/>
              <a:rect l="l" t="t" r="r" b="b"/>
              <a:pathLst>
                <a:path w="743" h="530" extrusionOk="0">
                  <a:moveTo>
                    <a:pt x="743" y="0"/>
                  </a:moveTo>
                  <a:lnTo>
                    <a:pt x="743" y="0"/>
                  </a:lnTo>
                  <a:cubicBezTo>
                    <a:pt x="691" y="220"/>
                    <a:pt x="503" y="397"/>
                    <a:pt x="315" y="398"/>
                  </a:cubicBezTo>
                  <a:cubicBezTo>
                    <a:pt x="314" y="398"/>
                    <a:pt x="313" y="398"/>
                    <a:pt x="312" y="398"/>
                  </a:cubicBezTo>
                  <a:cubicBezTo>
                    <a:pt x="158" y="398"/>
                    <a:pt x="56" y="275"/>
                    <a:pt x="49" y="108"/>
                  </a:cubicBezTo>
                  <a:cubicBezTo>
                    <a:pt x="47" y="113"/>
                    <a:pt x="46" y="117"/>
                    <a:pt x="46" y="123"/>
                  </a:cubicBezTo>
                  <a:cubicBezTo>
                    <a:pt x="0" y="346"/>
                    <a:pt x="113" y="529"/>
                    <a:pt x="300" y="529"/>
                  </a:cubicBezTo>
                  <a:cubicBezTo>
                    <a:pt x="302" y="529"/>
                    <a:pt x="303" y="529"/>
                    <a:pt x="305" y="529"/>
                  </a:cubicBezTo>
                  <a:cubicBezTo>
                    <a:pt x="489" y="528"/>
                    <a:pt x="673" y="355"/>
                    <a:pt x="729" y="140"/>
                  </a:cubicBezTo>
                  <a:cubicBezTo>
                    <a:pt x="729" y="107"/>
                    <a:pt x="730" y="71"/>
                    <a:pt x="737" y="31"/>
                  </a:cubicBezTo>
                  <a:cubicBezTo>
                    <a:pt x="740" y="25"/>
                    <a:pt x="742" y="22"/>
                    <a:pt x="742" y="16"/>
                  </a:cubicBezTo>
                  <a:lnTo>
                    <a:pt x="742" y="19"/>
                  </a:lnTo>
                  <a:cubicBezTo>
                    <a:pt x="742" y="15"/>
                    <a:pt x="743" y="8"/>
                    <a:pt x="74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10044;p47">
              <a:extLst>
                <a:ext uri="{FF2B5EF4-FFF2-40B4-BE49-F238E27FC236}">
                  <a16:creationId xmlns:a16="http://schemas.microsoft.com/office/drawing/2014/main" id="{CECC0CE9-2FCF-57D4-C101-FD4D2DB80D35}"/>
                </a:ext>
              </a:extLst>
            </p:cNvPr>
            <p:cNvSpPr/>
            <p:nvPr/>
          </p:nvSpPr>
          <p:spPr>
            <a:xfrm>
              <a:off x="1971876" y="3244804"/>
              <a:ext cx="29510" cy="22081"/>
            </a:xfrm>
            <a:custGeom>
              <a:avLst/>
              <a:gdLst/>
              <a:ahLst/>
              <a:cxnLst/>
              <a:rect l="l" t="t" r="r" b="b"/>
              <a:pathLst>
                <a:path w="711" h="532" extrusionOk="0">
                  <a:moveTo>
                    <a:pt x="707" y="1"/>
                  </a:moveTo>
                  <a:cubicBezTo>
                    <a:pt x="655" y="222"/>
                    <a:pt x="467" y="399"/>
                    <a:pt x="280" y="400"/>
                  </a:cubicBezTo>
                  <a:cubicBezTo>
                    <a:pt x="279" y="400"/>
                    <a:pt x="279" y="400"/>
                    <a:pt x="278" y="400"/>
                  </a:cubicBezTo>
                  <a:cubicBezTo>
                    <a:pt x="124" y="400"/>
                    <a:pt x="22" y="279"/>
                    <a:pt x="15" y="113"/>
                  </a:cubicBezTo>
                  <a:lnTo>
                    <a:pt x="15" y="109"/>
                  </a:lnTo>
                  <a:cubicBezTo>
                    <a:pt x="15" y="113"/>
                    <a:pt x="13" y="116"/>
                    <a:pt x="10" y="122"/>
                  </a:cubicBezTo>
                  <a:cubicBezTo>
                    <a:pt x="3" y="159"/>
                    <a:pt x="0" y="195"/>
                    <a:pt x="2" y="231"/>
                  </a:cubicBezTo>
                  <a:cubicBezTo>
                    <a:pt x="6" y="403"/>
                    <a:pt x="109" y="531"/>
                    <a:pt x="267" y="531"/>
                  </a:cubicBezTo>
                  <a:cubicBezTo>
                    <a:pt x="459" y="530"/>
                    <a:pt x="650" y="346"/>
                    <a:pt x="699" y="119"/>
                  </a:cubicBezTo>
                  <a:cubicBezTo>
                    <a:pt x="707" y="77"/>
                    <a:pt x="710" y="40"/>
                    <a:pt x="70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10045;p47">
              <a:extLst>
                <a:ext uri="{FF2B5EF4-FFF2-40B4-BE49-F238E27FC236}">
                  <a16:creationId xmlns:a16="http://schemas.microsoft.com/office/drawing/2014/main" id="{473D490D-A5DE-7714-3F0C-BB4562E76587}"/>
                </a:ext>
              </a:extLst>
            </p:cNvPr>
            <p:cNvSpPr/>
            <p:nvPr/>
          </p:nvSpPr>
          <p:spPr>
            <a:xfrm>
              <a:off x="2026787" y="3235507"/>
              <a:ext cx="31046" cy="22039"/>
            </a:xfrm>
            <a:custGeom>
              <a:avLst/>
              <a:gdLst/>
              <a:ahLst/>
              <a:cxnLst/>
              <a:rect l="l" t="t" r="r" b="b"/>
              <a:pathLst>
                <a:path w="748" h="531" extrusionOk="0">
                  <a:moveTo>
                    <a:pt x="746" y="1"/>
                  </a:moveTo>
                  <a:cubicBezTo>
                    <a:pt x="695" y="222"/>
                    <a:pt x="505" y="397"/>
                    <a:pt x="318" y="399"/>
                  </a:cubicBezTo>
                  <a:cubicBezTo>
                    <a:pt x="316" y="399"/>
                    <a:pt x="315" y="399"/>
                    <a:pt x="313" y="399"/>
                  </a:cubicBezTo>
                  <a:cubicBezTo>
                    <a:pt x="161" y="399"/>
                    <a:pt x="59" y="275"/>
                    <a:pt x="52" y="109"/>
                  </a:cubicBezTo>
                  <a:cubicBezTo>
                    <a:pt x="51" y="114"/>
                    <a:pt x="49" y="117"/>
                    <a:pt x="49" y="123"/>
                  </a:cubicBezTo>
                  <a:cubicBezTo>
                    <a:pt x="1" y="350"/>
                    <a:pt x="116" y="531"/>
                    <a:pt x="307" y="531"/>
                  </a:cubicBezTo>
                  <a:cubicBezTo>
                    <a:pt x="496" y="528"/>
                    <a:pt x="689" y="346"/>
                    <a:pt x="738" y="117"/>
                  </a:cubicBezTo>
                  <a:cubicBezTo>
                    <a:pt x="746" y="75"/>
                    <a:pt x="748" y="38"/>
                    <a:pt x="74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10046;p47">
              <a:extLst>
                <a:ext uri="{FF2B5EF4-FFF2-40B4-BE49-F238E27FC236}">
                  <a16:creationId xmlns:a16="http://schemas.microsoft.com/office/drawing/2014/main" id="{69B0DF6C-E7E8-5CCC-B47B-0F07D43D20D7}"/>
                </a:ext>
              </a:extLst>
            </p:cNvPr>
            <p:cNvSpPr/>
            <p:nvPr/>
          </p:nvSpPr>
          <p:spPr>
            <a:xfrm>
              <a:off x="2055591" y="3233473"/>
              <a:ext cx="30963" cy="22081"/>
            </a:xfrm>
            <a:custGeom>
              <a:avLst/>
              <a:gdLst/>
              <a:ahLst/>
              <a:cxnLst/>
              <a:rect l="l" t="t" r="r" b="b"/>
              <a:pathLst>
                <a:path w="746" h="532" extrusionOk="0">
                  <a:moveTo>
                    <a:pt x="745" y="1"/>
                  </a:moveTo>
                  <a:lnTo>
                    <a:pt x="745" y="1"/>
                  </a:lnTo>
                  <a:cubicBezTo>
                    <a:pt x="693" y="222"/>
                    <a:pt x="505" y="397"/>
                    <a:pt x="318" y="400"/>
                  </a:cubicBezTo>
                  <a:cubicBezTo>
                    <a:pt x="317" y="400"/>
                    <a:pt x="316" y="400"/>
                    <a:pt x="316" y="400"/>
                  </a:cubicBezTo>
                  <a:cubicBezTo>
                    <a:pt x="160" y="400"/>
                    <a:pt x="60" y="277"/>
                    <a:pt x="52" y="109"/>
                  </a:cubicBezTo>
                  <a:cubicBezTo>
                    <a:pt x="51" y="114"/>
                    <a:pt x="48" y="117"/>
                    <a:pt x="48" y="123"/>
                  </a:cubicBezTo>
                  <a:cubicBezTo>
                    <a:pt x="1" y="349"/>
                    <a:pt x="116" y="531"/>
                    <a:pt x="303" y="531"/>
                  </a:cubicBezTo>
                  <a:cubicBezTo>
                    <a:pt x="304" y="531"/>
                    <a:pt x="305" y="531"/>
                    <a:pt x="305" y="531"/>
                  </a:cubicBezTo>
                  <a:cubicBezTo>
                    <a:pt x="489" y="530"/>
                    <a:pt x="673" y="357"/>
                    <a:pt x="729" y="139"/>
                  </a:cubicBezTo>
                  <a:cubicBezTo>
                    <a:pt x="731" y="106"/>
                    <a:pt x="732" y="70"/>
                    <a:pt x="741" y="31"/>
                  </a:cubicBezTo>
                  <a:cubicBezTo>
                    <a:pt x="742" y="27"/>
                    <a:pt x="744" y="22"/>
                    <a:pt x="744" y="17"/>
                  </a:cubicBezTo>
                  <a:lnTo>
                    <a:pt x="744" y="21"/>
                  </a:lnTo>
                  <a:cubicBezTo>
                    <a:pt x="744" y="15"/>
                    <a:pt x="745" y="8"/>
                    <a:pt x="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10047;p47">
              <a:extLst>
                <a:ext uri="{FF2B5EF4-FFF2-40B4-BE49-F238E27FC236}">
                  <a16:creationId xmlns:a16="http://schemas.microsoft.com/office/drawing/2014/main" id="{FED8CB1C-E9FB-8AD8-520C-553D2E43E5EB}"/>
                </a:ext>
              </a:extLst>
            </p:cNvPr>
            <p:cNvSpPr/>
            <p:nvPr/>
          </p:nvSpPr>
          <p:spPr>
            <a:xfrm>
              <a:off x="2085890" y="3234262"/>
              <a:ext cx="23948" cy="17640"/>
            </a:xfrm>
            <a:custGeom>
              <a:avLst/>
              <a:gdLst/>
              <a:ahLst/>
              <a:cxnLst/>
              <a:rect l="l" t="t" r="r" b="b"/>
              <a:pathLst>
                <a:path w="577" h="425" extrusionOk="0">
                  <a:moveTo>
                    <a:pt x="15" y="1"/>
                  </a:moveTo>
                  <a:cubicBezTo>
                    <a:pt x="14" y="6"/>
                    <a:pt x="12" y="9"/>
                    <a:pt x="12" y="15"/>
                  </a:cubicBezTo>
                  <a:cubicBezTo>
                    <a:pt x="5" y="52"/>
                    <a:pt x="1" y="88"/>
                    <a:pt x="2" y="124"/>
                  </a:cubicBezTo>
                  <a:cubicBezTo>
                    <a:pt x="6" y="297"/>
                    <a:pt x="110" y="424"/>
                    <a:pt x="269" y="424"/>
                  </a:cubicBezTo>
                  <a:cubicBezTo>
                    <a:pt x="381" y="424"/>
                    <a:pt x="494" y="358"/>
                    <a:pt x="577" y="258"/>
                  </a:cubicBezTo>
                  <a:cubicBezTo>
                    <a:pt x="568" y="228"/>
                    <a:pt x="560" y="197"/>
                    <a:pt x="551" y="169"/>
                  </a:cubicBezTo>
                  <a:cubicBezTo>
                    <a:pt x="472" y="243"/>
                    <a:pt x="377" y="289"/>
                    <a:pt x="281" y="291"/>
                  </a:cubicBezTo>
                  <a:cubicBezTo>
                    <a:pt x="279" y="291"/>
                    <a:pt x="277" y="291"/>
                    <a:pt x="276" y="291"/>
                  </a:cubicBezTo>
                  <a:cubicBezTo>
                    <a:pt x="125" y="291"/>
                    <a:pt x="22" y="170"/>
                    <a:pt x="15" y="3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10048;p47">
              <a:extLst>
                <a:ext uri="{FF2B5EF4-FFF2-40B4-BE49-F238E27FC236}">
                  <a16:creationId xmlns:a16="http://schemas.microsoft.com/office/drawing/2014/main" id="{6A4AEE9F-1E43-93B8-12C4-E77416C24F6E}"/>
                </a:ext>
              </a:extLst>
            </p:cNvPr>
            <p:cNvSpPr/>
            <p:nvPr/>
          </p:nvSpPr>
          <p:spPr>
            <a:xfrm>
              <a:off x="1792076" y="3319015"/>
              <a:ext cx="30050" cy="22662"/>
            </a:xfrm>
            <a:custGeom>
              <a:avLst/>
              <a:gdLst/>
              <a:ahLst/>
              <a:cxnLst/>
              <a:rect l="l" t="t" r="r" b="b"/>
              <a:pathLst>
                <a:path w="724" h="546" extrusionOk="0">
                  <a:moveTo>
                    <a:pt x="714" y="1"/>
                  </a:moveTo>
                  <a:cubicBezTo>
                    <a:pt x="684" y="219"/>
                    <a:pt x="513" y="404"/>
                    <a:pt x="324" y="413"/>
                  </a:cubicBezTo>
                  <a:cubicBezTo>
                    <a:pt x="320" y="413"/>
                    <a:pt x="315" y="413"/>
                    <a:pt x="311" y="413"/>
                  </a:cubicBezTo>
                  <a:cubicBezTo>
                    <a:pt x="161" y="413"/>
                    <a:pt x="51" y="299"/>
                    <a:pt x="27" y="137"/>
                  </a:cubicBezTo>
                  <a:cubicBezTo>
                    <a:pt x="27" y="143"/>
                    <a:pt x="24" y="146"/>
                    <a:pt x="24" y="151"/>
                  </a:cubicBezTo>
                  <a:cubicBezTo>
                    <a:pt x="0" y="373"/>
                    <a:pt x="128" y="545"/>
                    <a:pt x="311" y="545"/>
                  </a:cubicBezTo>
                  <a:cubicBezTo>
                    <a:pt x="316" y="545"/>
                    <a:pt x="320" y="545"/>
                    <a:pt x="324" y="545"/>
                  </a:cubicBezTo>
                  <a:cubicBezTo>
                    <a:pt x="518" y="534"/>
                    <a:pt x="692" y="344"/>
                    <a:pt x="718" y="117"/>
                  </a:cubicBezTo>
                  <a:cubicBezTo>
                    <a:pt x="724" y="75"/>
                    <a:pt x="720" y="38"/>
                    <a:pt x="71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10049;p47">
              <a:extLst>
                <a:ext uri="{FF2B5EF4-FFF2-40B4-BE49-F238E27FC236}">
                  <a16:creationId xmlns:a16="http://schemas.microsoft.com/office/drawing/2014/main" id="{AC015E69-C1D3-4E4E-9AA9-795D1D460EEF}"/>
                </a:ext>
              </a:extLst>
            </p:cNvPr>
            <p:cNvSpPr/>
            <p:nvPr/>
          </p:nvSpPr>
          <p:spPr>
            <a:xfrm>
              <a:off x="1821005" y="3315778"/>
              <a:ext cx="29635" cy="22662"/>
            </a:xfrm>
            <a:custGeom>
              <a:avLst/>
              <a:gdLst/>
              <a:ahLst/>
              <a:cxnLst/>
              <a:rect l="l" t="t" r="r" b="b"/>
              <a:pathLst>
                <a:path w="714" h="546" extrusionOk="0">
                  <a:moveTo>
                    <a:pt x="714" y="1"/>
                  </a:moveTo>
                  <a:cubicBezTo>
                    <a:pt x="684" y="221"/>
                    <a:pt x="513" y="405"/>
                    <a:pt x="324" y="415"/>
                  </a:cubicBezTo>
                  <a:cubicBezTo>
                    <a:pt x="320" y="415"/>
                    <a:pt x="315" y="415"/>
                    <a:pt x="311" y="415"/>
                  </a:cubicBezTo>
                  <a:cubicBezTo>
                    <a:pt x="161" y="415"/>
                    <a:pt x="51" y="299"/>
                    <a:pt x="27" y="137"/>
                  </a:cubicBezTo>
                  <a:cubicBezTo>
                    <a:pt x="27" y="143"/>
                    <a:pt x="24" y="147"/>
                    <a:pt x="24" y="152"/>
                  </a:cubicBezTo>
                  <a:cubicBezTo>
                    <a:pt x="0" y="373"/>
                    <a:pt x="128" y="546"/>
                    <a:pt x="311" y="546"/>
                  </a:cubicBezTo>
                  <a:cubicBezTo>
                    <a:pt x="315" y="546"/>
                    <a:pt x="320" y="546"/>
                    <a:pt x="324" y="546"/>
                  </a:cubicBezTo>
                  <a:cubicBezTo>
                    <a:pt x="510" y="537"/>
                    <a:pt x="678" y="357"/>
                    <a:pt x="712" y="142"/>
                  </a:cubicBezTo>
                  <a:cubicBezTo>
                    <a:pt x="707" y="106"/>
                    <a:pt x="705" y="70"/>
                    <a:pt x="711" y="33"/>
                  </a:cubicBezTo>
                  <a:cubicBezTo>
                    <a:pt x="711" y="27"/>
                    <a:pt x="712" y="22"/>
                    <a:pt x="714" y="18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10050;p47">
              <a:extLst>
                <a:ext uri="{FF2B5EF4-FFF2-40B4-BE49-F238E27FC236}">
                  <a16:creationId xmlns:a16="http://schemas.microsoft.com/office/drawing/2014/main" id="{F2AE1600-D63D-C944-682B-0CE69EC465B4}"/>
                </a:ext>
              </a:extLst>
            </p:cNvPr>
            <p:cNvSpPr/>
            <p:nvPr/>
          </p:nvSpPr>
          <p:spPr>
            <a:xfrm>
              <a:off x="1850266" y="3310797"/>
              <a:ext cx="29178" cy="22579"/>
            </a:xfrm>
            <a:custGeom>
              <a:avLst/>
              <a:gdLst/>
              <a:ahLst/>
              <a:cxnLst/>
              <a:rect l="l" t="t" r="r" b="b"/>
              <a:pathLst>
                <a:path w="703" h="544" extrusionOk="0">
                  <a:moveTo>
                    <a:pt x="694" y="0"/>
                  </a:moveTo>
                  <a:cubicBezTo>
                    <a:pt x="663" y="220"/>
                    <a:pt x="493" y="405"/>
                    <a:pt x="303" y="414"/>
                  </a:cubicBezTo>
                  <a:cubicBezTo>
                    <a:pt x="299" y="414"/>
                    <a:pt x="294" y="414"/>
                    <a:pt x="290" y="414"/>
                  </a:cubicBezTo>
                  <a:cubicBezTo>
                    <a:pt x="141" y="414"/>
                    <a:pt x="32" y="301"/>
                    <a:pt x="7" y="141"/>
                  </a:cubicBezTo>
                  <a:lnTo>
                    <a:pt x="7" y="138"/>
                  </a:lnTo>
                  <a:cubicBezTo>
                    <a:pt x="7" y="142"/>
                    <a:pt x="6" y="147"/>
                    <a:pt x="4" y="153"/>
                  </a:cubicBezTo>
                  <a:cubicBezTo>
                    <a:pt x="0" y="190"/>
                    <a:pt x="2" y="226"/>
                    <a:pt x="6" y="260"/>
                  </a:cubicBezTo>
                  <a:cubicBezTo>
                    <a:pt x="27" y="424"/>
                    <a:pt x="138" y="544"/>
                    <a:pt x="288" y="544"/>
                  </a:cubicBezTo>
                  <a:cubicBezTo>
                    <a:pt x="293" y="544"/>
                    <a:pt x="298" y="544"/>
                    <a:pt x="303" y="543"/>
                  </a:cubicBezTo>
                  <a:cubicBezTo>
                    <a:pt x="497" y="535"/>
                    <a:pt x="673" y="344"/>
                    <a:pt x="697" y="118"/>
                  </a:cubicBezTo>
                  <a:cubicBezTo>
                    <a:pt x="703" y="76"/>
                    <a:pt x="699" y="39"/>
                    <a:pt x="69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10051;p47">
              <a:extLst>
                <a:ext uri="{FF2B5EF4-FFF2-40B4-BE49-F238E27FC236}">
                  <a16:creationId xmlns:a16="http://schemas.microsoft.com/office/drawing/2014/main" id="{19A998CA-816E-5E15-2F33-1BB43632A6CD}"/>
                </a:ext>
              </a:extLst>
            </p:cNvPr>
            <p:cNvSpPr/>
            <p:nvPr/>
          </p:nvSpPr>
          <p:spPr>
            <a:xfrm>
              <a:off x="1908705" y="3303700"/>
              <a:ext cx="30050" cy="22537"/>
            </a:xfrm>
            <a:custGeom>
              <a:avLst/>
              <a:gdLst/>
              <a:ahLst/>
              <a:cxnLst/>
              <a:rect l="l" t="t" r="r" b="b"/>
              <a:pathLst>
                <a:path w="724" h="543" extrusionOk="0">
                  <a:moveTo>
                    <a:pt x="713" y="0"/>
                  </a:moveTo>
                  <a:cubicBezTo>
                    <a:pt x="683" y="219"/>
                    <a:pt x="512" y="404"/>
                    <a:pt x="324" y="413"/>
                  </a:cubicBezTo>
                  <a:cubicBezTo>
                    <a:pt x="319" y="413"/>
                    <a:pt x="315" y="413"/>
                    <a:pt x="310" y="413"/>
                  </a:cubicBezTo>
                  <a:cubicBezTo>
                    <a:pt x="160" y="413"/>
                    <a:pt x="50" y="299"/>
                    <a:pt x="26" y="137"/>
                  </a:cubicBezTo>
                  <a:cubicBezTo>
                    <a:pt x="26" y="141"/>
                    <a:pt x="23" y="145"/>
                    <a:pt x="23" y="151"/>
                  </a:cubicBezTo>
                  <a:cubicBezTo>
                    <a:pt x="1" y="370"/>
                    <a:pt x="129" y="542"/>
                    <a:pt x="312" y="542"/>
                  </a:cubicBezTo>
                  <a:cubicBezTo>
                    <a:pt x="316" y="542"/>
                    <a:pt x="321" y="542"/>
                    <a:pt x="325" y="542"/>
                  </a:cubicBezTo>
                  <a:cubicBezTo>
                    <a:pt x="516" y="533"/>
                    <a:pt x="692" y="342"/>
                    <a:pt x="717" y="117"/>
                  </a:cubicBezTo>
                  <a:cubicBezTo>
                    <a:pt x="723" y="75"/>
                    <a:pt x="719" y="38"/>
                    <a:pt x="71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10052;p47">
              <a:extLst>
                <a:ext uri="{FF2B5EF4-FFF2-40B4-BE49-F238E27FC236}">
                  <a16:creationId xmlns:a16="http://schemas.microsoft.com/office/drawing/2014/main" id="{7355DD0F-194E-E6E5-727A-2D9B966DBB4F}"/>
                </a:ext>
              </a:extLst>
            </p:cNvPr>
            <p:cNvSpPr/>
            <p:nvPr/>
          </p:nvSpPr>
          <p:spPr>
            <a:xfrm>
              <a:off x="1937551" y="3300462"/>
              <a:ext cx="29635" cy="22537"/>
            </a:xfrm>
            <a:custGeom>
              <a:avLst/>
              <a:gdLst/>
              <a:ahLst/>
              <a:cxnLst/>
              <a:rect l="l" t="t" r="r" b="b"/>
              <a:pathLst>
                <a:path w="714" h="543" extrusionOk="0">
                  <a:moveTo>
                    <a:pt x="714" y="1"/>
                  </a:moveTo>
                  <a:cubicBezTo>
                    <a:pt x="683" y="219"/>
                    <a:pt x="512" y="404"/>
                    <a:pt x="324" y="413"/>
                  </a:cubicBezTo>
                  <a:cubicBezTo>
                    <a:pt x="320" y="413"/>
                    <a:pt x="315" y="413"/>
                    <a:pt x="311" y="413"/>
                  </a:cubicBezTo>
                  <a:cubicBezTo>
                    <a:pt x="161" y="413"/>
                    <a:pt x="50" y="299"/>
                    <a:pt x="25" y="137"/>
                  </a:cubicBezTo>
                  <a:cubicBezTo>
                    <a:pt x="25" y="141"/>
                    <a:pt x="24" y="146"/>
                    <a:pt x="24" y="151"/>
                  </a:cubicBezTo>
                  <a:cubicBezTo>
                    <a:pt x="0" y="370"/>
                    <a:pt x="126" y="543"/>
                    <a:pt x="310" y="543"/>
                  </a:cubicBezTo>
                  <a:cubicBezTo>
                    <a:pt x="315" y="543"/>
                    <a:pt x="320" y="543"/>
                    <a:pt x="326" y="542"/>
                  </a:cubicBezTo>
                  <a:cubicBezTo>
                    <a:pt x="511" y="534"/>
                    <a:pt x="679" y="354"/>
                    <a:pt x="714" y="139"/>
                  </a:cubicBezTo>
                  <a:cubicBezTo>
                    <a:pt x="711" y="104"/>
                    <a:pt x="708" y="68"/>
                    <a:pt x="712" y="31"/>
                  </a:cubicBezTo>
                  <a:cubicBezTo>
                    <a:pt x="712" y="25"/>
                    <a:pt x="714" y="22"/>
                    <a:pt x="714" y="16"/>
                  </a:cubicBezTo>
                  <a:lnTo>
                    <a:pt x="71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10053;p47">
              <a:extLst>
                <a:ext uri="{FF2B5EF4-FFF2-40B4-BE49-F238E27FC236}">
                  <a16:creationId xmlns:a16="http://schemas.microsoft.com/office/drawing/2014/main" id="{CD3F85CC-00C3-A5B1-7387-933A7D02CA80}"/>
                </a:ext>
              </a:extLst>
            </p:cNvPr>
            <p:cNvSpPr/>
            <p:nvPr/>
          </p:nvSpPr>
          <p:spPr>
            <a:xfrm>
              <a:off x="1966854" y="3295440"/>
              <a:ext cx="29137" cy="2262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6" y="137"/>
                  </a:moveTo>
                  <a:lnTo>
                    <a:pt x="6" y="142"/>
                  </a:lnTo>
                  <a:cubicBezTo>
                    <a:pt x="6" y="143"/>
                    <a:pt x="6" y="143"/>
                    <a:pt x="7" y="144"/>
                  </a:cubicBezTo>
                  <a:lnTo>
                    <a:pt x="7" y="144"/>
                  </a:lnTo>
                  <a:cubicBezTo>
                    <a:pt x="7" y="142"/>
                    <a:pt x="7" y="140"/>
                    <a:pt x="6" y="137"/>
                  </a:cubicBezTo>
                  <a:close/>
                  <a:moveTo>
                    <a:pt x="692" y="1"/>
                  </a:moveTo>
                  <a:cubicBezTo>
                    <a:pt x="661" y="221"/>
                    <a:pt x="490" y="405"/>
                    <a:pt x="302" y="415"/>
                  </a:cubicBezTo>
                  <a:cubicBezTo>
                    <a:pt x="298" y="415"/>
                    <a:pt x="293" y="415"/>
                    <a:pt x="288" y="415"/>
                  </a:cubicBezTo>
                  <a:cubicBezTo>
                    <a:pt x="140" y="415"/>
                    <a:pt x="31" y="303"/>
                    <a:pt x="7" y="144"/>
                  </a:cubicBezTo>
                  <a:lnTo>
                    <a:pt x="7" y="144"/>
                  </a:lnTo>
                  <a:cubicBezTo>
                    <a:pt x="6" y="147"/>
                    <a:pt x="6" y="149"/>
                    <a:pt x="5" y="152"/>
                  </a:cubicBezTo>
                  <a:cubicBezTo>
                    <a:pt x="0" y="189"/>
                    <a:pt x="2" y="225"/>
                    <a:pt x="6" y="260"/>
                  </a:cubicBezTo>
                  <a:cubicBezTo>
                    <a:pt x="27" y="425"/>
                    <a:pt x="138" y="545"/>
                    <a:pt x="288" y="545"/>
                  </a:cubicBezTo>
                  <a:cubicBezTo>
                    <a:pt x="293" y="545"/>
                    <a:pt x="298" y="544"/>
                    <a:pt x="304" y="544"/>
                  </a:cubicBezTo>
                  <a:cubicBezTo>
                    <a:pt x="495" y="534"/>
                    <a:pt x="670" y="344"/>
                    <a:pt x="696" y="117"/>
                  </a:cubicBezTo>
                  <a:cubicBezTo>
                    <a:pt x="702" y="77"/>
                    <a:pt x="697" y="38"/>
                    <a:pt x="69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10054;p47">
              <a:extLst>
                <a:ext uri="{FF2B5EF4-FFF2-40B4-BE49-F238E27FC236}">
                  <a16:creationId xmlns:a16="http://schemas.microsoft.com/office/drawing/2014/main" id="{4FCCFD9C-2564-D062-DE6A-61FD652138BE}"/>
                </a:ext>
              </a:extLst>
            </p:cNvPr>
            <p:cNvSpPr/>
            <p:nvPr/>
          </p:nvSpPr>
          <p:spPr>
            <a:xfrm>
              <a:off x="2024421" y="3290335"/>
              <a:ext cx="30008" cy="22537"/>
            </a:xfrm>
            <a:custGeom>
              <a:avLst/>
              <a:gdLst/>
              <a:ahLst/>
              <a:cxnLst/>
              <a:rect l="l" t="t" r="r" b="b"/>
              <a:pathLst>
                <a:path w="723" h="543" extrusionOk="0">
                  <a:moveTo>
                    <a:pt x="713" y="0"/>
                  </a:moveTo>
                  <a:cubicBezTo>
                    <a:pt x="683" y="219"/>
                    <a:pt x="512" y="404"/>
                    <a:pt x="323" y="413"/>
                  </a:cubicBezTo>
                  <a:cubicBezTo>
                    <a:pt x="319" y="413"/>
                    <a:pt x="314" y="413"/>
                    <a:pt x="310" y="413"/>
                  </a:cubicBezTo>
                  <a:cubicBezTo>
                    <a:pt x="160" y="413"/>
                    <a:pt x="50" y="299"/>
                    <a:pt x="26" y="137"/>
                  </a:cubicBezTo>
                  <a:cubicBezTo>
                    <a:pt x="26" y="143"/>
                    <a:pt x="23" y="145"/>
                    <a:pt x="23" y="151"/>
                  </a:cubicBezTo>
                  <a:cubicBezTo>
                    <a:pt x="1" y="369"/>
                    <a:pt x="128" y="542"/>
                    <a:pt x="310" y="542"/>
                  </a:cubicBezTo>
                  <a:cubicBezTo>
                    <a:pt x="315" y="542"/>
                    <a:pt x="320" y="542"/>
                    <a:pt x="325" y="542"/>
                  </a:cubicBezTo>
                  <a:cubicBezTo>
                    <a:pt x="516" y="533"/>
                    <a:pt x="691" y="344"/>
                    <a:pt x="717" y="117"/>
                  </a:cubicBezTo>
                  <a:cubicBezTo>
                    <a:pt x="723" y="75"/>
                    <a:pt x="719" y="38"/>
                    <a:pt x="713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10055;p47">
              <a:extLst>
                <a:ext uri="{FF2B5EF4-FFF2-40B4-BE49-F238E27FC236}">
                  <a16:creationId xmlns:a16="http://schemas.microsoft.com/office/drawing/2014/main" id="{E50862EE-E786-284F-A1DB-4F33F6CA4169}"/>
                </a:ext>
              </a:extLst>
            </p:cNvPr>
            <p:cNvSpPr/>
            <p:nvPr/>
          </p:nvSpPr>
          <p:spPr>
            <a:xfrm>
              <a:off x="2053309" y="3287098"/>
              <a:ext cx="29593" cy="22537"/>
            </a:xfrm>
            <a:custGeom>
              <a:avLst/>
              <a:gdLst/>
              <a:ahLst/>
              <a:cxnLst/>
              <a:rect l="l" t="t" r="r" b="b"/>
              <a:pathLst>
                <a:path w="713" h="543" extrusionOk="0">
                  <a:moveTo>
                    <a:pt x="24" y="137"/>
                  </a:moveTo>
                  <a:lnTo>
                    <a:pt x="24" y="137"/>
                  </a:lnTo>
                  <a:cubicBezTo>
                    <a:pt x="24" y="139"/>
                    <a:pt x="25" y="141"/>
                    <a:pt x="25" y="144"/>
                  </a:cubicBezTo>
                  <a:lnTo>
                    <a:pt x="25" y="144"/>
                  </a:lnTo>
                  <a:cubicBezTo>
                    <a:pt x="26" y="141"/>
                    <a:pt x="26" y="139"/>
                    <a:pt x="24" y="137"/>
                  </a:cubicBezTo>
                  <a:close/>
                  <a:moveTo>
                    <a:pt x="712" y="1"/>
                  </a:moveTo>
                  <a:cubicBezTo>
                    <a:pt x="682" y="219"/>
                    <a:pt x="511" y="405"/>
                    <a:pt x="323" y="413"/>
                  </a:cubicBezTo>
                  <a:cubicBezTo>
                    <a:pt x="318" y="413"/>
                    <a:pt x="314" y="413"/>
                    <a:pt x="309" y="413"/>
                  </a:cubicBezTo>
                  <a:cubicBezTo>
                    <a:pt x="162" y="413"/>
                    <a:pt x="52" y="302"/>
                    <a:pt x="25" y="144"/>
                  </a:cubicBezTo>
                  <a:lnTo>
                    <a:pt x="25" y="144"/>
                  </a:lnTo>
                  <a:cubicBezTo>
                    <a:pt x="25" y="146"/>
                    <a:pt x="24" y="148"/>
                    <a:pt x="24" y="150"/>
                  </a:cubicBezTo>
                  <a:cubicBezTo>
                    <a:pt x="0" y="370"/>
                    <a:pt x="127" y="543"/>
                    <a:pt x="309" y="543"/>
                  </a:cubicBezTo>
                  <a:cubicBezTo>
                    <a:pt x="314" y="543"/>
                    <a:pt x="319" y="543"/>
                    <a:pt x="324" y="542"/>
                  </a:cubicBezTo>
                  <a:cubicBezTo>
                    <a:pt x="510" y="534"/>
                    <a:pt x="678" y="354"/>
                    <a:pt x="712" y="139"/>
                  </a:cubicBezTo>
                  <a:cubicBezTo>
                    <a:pt x="710" y="104"/>
                    <a:pt x="707" y="68"/>
                    <a:pt x="711" y="31"/>
                  </a:cubicBezTo>
                  <a:cubicBezTo>
                    <a:pt x="711" y="25"/>
                    <a:pt x="712" y="22"/>
                    <a:pt x="712" y="17"/>
                  </a:cubicBezTo>
                  <a:lnTo>
                    <a:pt x="71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10056;p47">
              <a:extLst>
                <a:ext uri="{FF2B5EF4-FFF2-40B4-BE49-F238E27FC236}">
                  <a16:creationId xmlns:a16="http://schemas.microsoft.com/office/drawing/2014/main" id="{EBD584EC-F547-31D2-EFD5-588433D35AFB}"/>
                </a:ext>
              </a:extLst>
            </p:cNvPr>
            <p:cNvSpPr/>
            <p:nvPr/>
          </p:nvSpPr>
          <p:spPr>
            <a:xfrm>
              <a:off x="2082611" y="3282034"/>
              <a:ext cx="29137" cy="22620"/>
            </a:xfrm>
            <a:custGeom>
              <a:avLst/>
              <a:gdLst/>
              <a:ahLst/>
              <a:cxnLst/>
              <a:rect l="l" t="t" r="r" b="b"/>
              <a:pathLst>
                <a:path w="702" h="545" extrusionOk="0">
                  <a:moveTo>
                    <a:pt x="693" y="1"/>
                  </a:moveTo>
                  <a:cubicBezTo>
                    <a:pt x="662" y="220"/>
                    <a:pt x="492" y="404"/>
                    <a:pt x="302" y="414"/>
                  </a:cubicBezTo>
                  <a:cubicBezTo>
                    <a:pt x="298" y="415"/>
                    <a:pt x="293" y="415"/>
                    <a:pt x="289" y="415"/>
                  </a:cubicBezTo>
                  <a:cubicBezTo>
                    <a:pt x="140" y="415"/>
                    <a:pt x="31" y="302"/>
                    <a:pt x="6" y="141"/>
                  </a:cubicBezTo>
                  <a:lnTo>
                    <a:pt x="6" y="137"/>
                  </a:lnTo>
                  <a:cubicBezTo>
                    <a:pt x="6" y="143"/>
                    <a:pt x="5" y="149"/>
                    <a:pt x="5" y="151"/>
                  </a:cubicBezTo>
                  <a:cubicBezTo>
                    <a:pt x="1" y="189"/>
                    <a:pt x="4" y="225"/>
                    <a:pt x="6" y="259"/>
                  </a:cubicBezTo>
                  <a:cubicBezTo>
                    <a:pt x="27" y="425"/>
                    <a:pt x="139" y="544"/>
                    <a:pt x="290" y="544"/>
                  </a:cubicBezTo>
                  <a:cubicBezTo>
                    <a:pt x="295" y="544"/>
                    <a:pt x="300" y="544"/>
                    <a:pt x="305" y="544"/>
                  </a:cubicBezTo>
                  <a:cubicBezTo>
                    <a:pt x="495" y="534"/>
                    <a:pt x="672" y="344"/>
                    <a:pt x="696" y="117"/>
                  </a:cubicBezTo>
                  <a:cubicBezTo>
                    <a:pt x="702" y="77"/>
                    <a:pt x="698" y="38"/>
                    <a:pt x="6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10057;p47">
              <a:extLst>
                <a:ext uri="{FF2B5EF4-FFF2-40B4-BE49-F238E27FC236}">
                  <a16:creationId xmlns:a16="http://schemas.microsoft.com/office/drawing/2014/main" id="{C2E14DB9-E0F7-A3F0-24AE-CF6C6445E7B2}"/>
                </a:ext>
              </a:extLst>
            </p:cNvPr>
            <p:cNvSpPr/>
            <p:nvPr/>
          </p:nvSpPr>
          <p:spPr>
            <a:xfrm>
              <a:off x="1843376" y="3238205"/>
              <a:ext cx="333659" cy="370889"/>
            </a:xfrm>
            <a:custGeom>
              <a:avLst/>
              <a:gdLst/>
              <a:ahLst/>
              <a:cxnLst/>
              <a:rect l="l" t="t" r="r" b="b"/>
              <a:pathLst>
                <a:path w="8039" h="8936" extrusionOk="0">
                  <a:moveTo>
                    <a:pt x="6372" y="0"/>
                  </a:moveTo>
                  <a:lnTo>
                    <a:pt x="6372" y="0"/>
                  </a:lnTo>
                  <a:cubicBezTo>
                    <a:pt x="7071" y="2698"/>
                    <a:pt x="7579" y="7053"/>
                    <a:pt x="7281" y="7053"/>
                  </a:cubicBezTo>
                  <a:cubicBezTo>
                    <a:pt x="7281" y="7053"/>
                    <a:pt x="7281" y="7053"/>
                    <a:pt x="7281" y="7053"/>
                  </a:cubicBezTo>
                  <a:cubicBezTo>
                    <a:pt x="7255" y="7053"/>
                    <a:pt x="7230" y="7052"/>
                    <a:pt x="7204" y="7052"/>
                  </a:cubicBezTo>
                  <a:cubicBezTo>
                    <a:pt x="5039" y="7052"/>
                    <a:pt x="1104" y="8692"/>
                    <a:pt x="36" y="8692"/>
                  </a:cubicBezTo>
                  <a:cubicBezTo>
                    <a:pt x="24" y="8692"/>
                    <a:pt x="12" y="8692"/>
                    <a:pt x="1" y="8691"/>
                  </a:cubicBezTo>
                  <a:lnTo>
                    <a:pt x="1" y="8691"/>
                  </a:lnTo>
                  <a:cubicBezTo>
                    <a:pt x="63" y="8795"/>
                    <a:pt x="116" y="8867"/>
                    <a:pt x="159" y="8894"/>
                  </a:cubicBezTo>
                  <a:cubicBezTo>
                    <a:pt x="204" y="8923"/>
                    <a:pt x="279" y="8936"/>
                    <a:pt x="380" y="8936"/>
                  </a:cubicBezTo>
                  <a:cubicBezTo>
                    <a:pt x="1455" y="8936"/>
                    <a:pt x="5479" y="7435"/>
                    <a:pt x="7648" y="7435"/>
                  </a:cubicBezTo>
                  <a:cubicBezTo>
                    <a:pt x="7676" y="7435"/>
                    <a:pt x="7703" y="7435"/>
                    <a:pt x="7730" y="7435"/>
                  </a:cubicBezTo>
                  <a:cubicBezTo>
                    <a:pt x="7731" y="7435"/>
                    <a:pt x="7731" y="7435"/>
                    <a:pt x="7731" y="7435"/>
                  </a:cubicBezTo>
                  <a:cubicBezTo>
                    <a:pt x="8038" y="7435"/>
                    <a:pt x="7190" y="2587"/>
                    <a:pt x="637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10058;p47">
              <a:extLst>
                <a:ext uri="{FF2B5EF4-FFF2-40B4-BE49-F238E27FC236}">
                  <a16:creationId xmlns:a16="http://schemas.microsoft.com/office/drawing/2014/main" id="{5CEC7420-6436-EA19-EB04-59EA8C523723}"/>
                </a:ext>
              </a:extLst>
            </p:cNvPr>
            <p:cNvSpPr/>
            <p:nvPr/>
          </p:nvSpPr>
          <p:spPr>
            <a:xfrm>
              <a:off x="1733969" y="3187444"/>
              <a:ext cx="433188" cy="433520"/>
            </a:xfrm>
            <a:custGeom>
              <a:avLst/>
              <a:gdLst/>
              <a:ahLst/>
              <a:cxnLst/>
              <a:rect l="l" t="t" r="r" b="b"/>
              <a:pathLst>
                <a:path w="10437" h="10445" extrusionOk="0">
                  <a:moveTo>
                    <a:pt x="1537" y="0"/>
                  </a:moveTo>
                  <a:cubicBezTo>
                    <a:pt x="1033" y="0"/>
                    <a:pt x="540" y="152"/>
                    <a:pt x="431" y="697"/>
                  </a:cubicBezTo>
                  <a:cubicBezTo>
                    <a:pt x="0" y="2851"/>
                    <a:pt x="2167" y="10067"/>
                    <a:pt x="2699" y="10407"/>
                  </a:cubicBezTo>
                  <a:cubicBezTo>
                    <a:pt x="2738" y="10432"/>
                    <a:pt x="2801" y="10444"/>
                    <a:pt x="2885" y="10444"/>
                  </a:cubicBezTo>
                  <a:cubicBezTo>
                    <a:pt x="3916" y="10444"/>
                    <a:pt x="8101" y="8656"/>
                    <a:pt x="10291" y="8656"/>
                  </a:cubicBezTo>
                  <a:cubicBezTo>
                    <a:pt x="10315" y="8656"/>
                    <a:pt x="10339" y="8656"/>
                    <a:pt x="10362" y="8657"/>
                  </a:cubicBezTo>
                  <a:cubicBezTo>
                    <a:pt x="10362" y="8657"/>
                    <a:pt x="10363" y="8657"/>
                    <a:pt x="10363" y="8657"/>
                  </a:cubicBezTo>
                  <a:cubicBezTo>
                    <a:pt x="10420" y="8657"/>
                    <a:pt x="10437" y="8499"/>
                    <a:pt x="10425" y="8229"/>
                  </a:cubicBezTo>
                  <a:lnTo>
                    <a:pt x="10425" y="8229"/>
                  </a:lnTo>
                  <a:cubicBezTo>
                    <a:pt x="8356" y="8392"/>
                    <a:pt x="5424" y="9002"/>
                    <a:pt x="4258" y="9002"/>
                  </a:cubicBezTo>
                  <a:cubicBezTo>
                    <a:pt x="4040" y="9002"/>
                    <a:pt x="3884" y="8981"/>
                    <a:pt x="3807" y="8931"/>
                  </a:cubicBezTo>
                  <a:cubicBezTo>
                    <a:pt x="3275" y="8589"/>
                    <a:pt x="4344" y="2202"/>
                    <a:pt x="2753" y="238"/>
                  </a:cubicBezTo>
                  <a:cubicBezTo>
                    <a:pt x="2730" y="208"/>
                    <a:pt x="2126" y="0"/>
                    <a:pt x="153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10059;p47">
              <a:extLst>
                <a:ext uri="{FF2B5EF4-FFF2-40B4-BE49-F238E27FC236}">
                  <a16:creationId xmlns:a16="http://schemas.microsoft.com/office/drawing/2014/main" id="{9500A26D-E65B-FDE3-A4F0-DAA73A4F14B8}"/>
                </a:ext>
              </a:extLst>
            </p:cNvPr>
            <p:cNvSpPr/>
            <p:nvPr/>
          </p:nvSpPr>
          <p:spPr>
            <a:xfrm>
              <a:off x="1580318" y="3376209"/>
              <a:ext cx="267832" cy="372507"/>
            </a:xfrm>
            <a:custGeom>
              <a:avLst/>
              <a:gdLst/>
              <a:ahLst/>
              <a:cxnLst/>
              <a:rect l="l" t="t" r="r" b="b"/>
              <a:pathLst>
                <a:path w="6453" h="8975" extrusionOk="0">
                  <a:moveTo>
                    <a:pt x="1136" y="1"/>
                  </a:moveTo>
                  <a:cubicBezTo>
                    <a:pt x="1136" y="1"/>
                    <a:pt x="0" y="2856"/>
                    <a:pt x="374" y="4185"/>
                  </a:cubicBezTo>
                  <a:cubicBezTo>
                    <a:pt x="748" y="5517"/>
                    <a:pt x="5174" y="8974"/>
                    <a:pt x="5174" y="8974"/>
                  </a:cubicBezTo>
                  <a:lnTo>
                    <a:pt x="6452" y="7329"/>
                  </a:lnTo>
                  <a:cubicBezTo>
                    <a:pt x="5704" y="6463"/>
                    <a:pt x="3705" y="3465"/>
                    <a:pt x="3623" y="3067"/>
                  </a:cubicBezTo>
                  <a:cubicBezTo>
                    <a:pt x="3541" y="2666"/>
                    <a:pt x="4140" y="864"/>
                    <a:pt x="4140" y="864"/>
                  </a:cubicBezTo>
                  <a:lnTo>
                    <a:pt x="11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10060;p47">
              <a:extLst>
                <a:ext uri="{FF2B5EF4-FFF2-40B4-BE49-F238E27FC236}">
                  <a16:creationId xmlns:a16="http://schemas.microsoft.com/office/drawing/2014/main" id="{97043388-061D-92B4-AA6D-0B9843F648E8}"/>
                </a:ext>
              </a:extLst>
            </p:cNvPr>
            <p:cNvSpPr/>
            <p:nvPr/>
          </p:nvSpPr>
          <p:spPr>
            <a:xfrm>
              <a:off x="1580318" y="3376209"/>
              <a:ext cx="225829" cy="372507"/>
            </a:xfrm>
            <a:custGeom>
              <a:avLst/>
              <a:gdLst/>
              <a:ahLst/>
              <a:cxnLst/>
              <a:rect l="l" t="t" r="r" b="b"/>
              <a:pathLst>
                <a:path w="5441" h="8975" extrusionOk="0">
                  <a:moveTo>
                    <a:pt x="1136" y="1"/>
                  </a:moveTo>
                  <a:cubicBezTo>
                    <a:pt x="1136" y="1"/>
                    <a:pt x="0" y="2854"/>
                    <a:pt x="374" y="4185"/>
                  </a:cubicBezTo>
                  <a:cubicBezTo>
                    <a:pt x="748" y="5514"/>
                    <a:pt x="5174" y="8974"/>
                    <a:pt x="5174" y="8974"/>
                  </a:cubicBezTo>
                  <a:lnTo>
                    <a:pt x="5441" y="8630"/>
                  </a:lnTo>
                  <a:cubicBezTo>
                    <a:pt x="5353" y="8539"/>
                    <a:pt x="5266" y="8449"/>
                    <a:pt x="5179" y="8351"/>
                  </a:cubicBezTo>
                  <a:cubicBezTo>
                    <a:pt x="3658" y="6668"/>
                    <a:pt x="2956" y="4757"/>
                    <a:pt x="3616" y="4082"/>
                  </a:cubicBezTo>
                  <a:cubicBezTo>
                    <a:pt x="3729" y="3967"/>
                    <a:pt x="3876" y="3898"/>
                    <a:pt x="4047" y="3866"/>
                  </a:cubicBezTo>
                  <a:cubicBezTo>
                    <a:pt x="3808" y="3472"/>
                    <a:pt x="3645" y="3175"/>
                    <a:pt x="3623" y="3067"/>
                  </a:cubicBezTo>
                  <a:cubicBezTo>
                    <a:pt x="3543" y="2668"/>
                    <a:pt x="4140" y="864"/>
                    <a:pt x="4140" y="864"/>
                  </a:cubicBez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10061;p47">
              <a:extLst>
                <a:ext uri="{FF2B5EF4-FFF2-40B4-BE49-F238E27FC236}">
                  <a16:creationId xmlns:a16="http://schemas.microsoft.com/office/drawing/2014/main" id="{F430A0A4-40C0-42EC-948E-A73C1C84B904}"/>
                </a:ext>
              </a:extLst>
            </p:cNvPr>
            <p:cNvSpPr/>
            <p:nvPr/>
          </p:nvSpPr>
          <p:spPr>
            <a:xfrm>
              <a:off x="1567119" y="3162085"/>
              <a:ext cx="308465" cy="362090"/>
            </a:xfrm>
            <a:custGeom>
              <a:avLst/>
              <a:gdLst/>
              <a:ahLst/>
              <a:cxnLst/>
              <a:rect l="l" t="t" r="r" b="b"/>
              <a:pathLst>
                <a:path w="7432" h="8724" extrusionOk="0">
                  <a:moveTo>
                    <a:pt x="5059" y="1"/>
                  </a:moveTo>
                  <a:cubicBezTo>
                    <a:pt x="1110" y="2059"/>
                    <a:pt x="1" y="6821"/>
                    <a:pt x="1" y="6821"/>
                  </a:cubicBezTo>
                  <a:cubicBezTo>
                    <a:pt x="1" y="6821"/>
                    <a:pt x="3160" y="8723"/>
                    <a:pt x="5579" y="8723"/>
                  </a:cubicBezTo>
                  <a:cubicBezTo>
                    <a:pt x="5848" y="8723"/>
                    <a:pt x="6109" y="8700"/>
                    <a:pt x="6355" y="8647"/>
                  </a:cubicBezTo>
                  <a:cubicBezTo>
                    <a:pt x="7202" y="6269"/>
                    <a:pt x="7431" y="3129"/>
                    <a:pt x="7186" y="1843"/>
                  </a:cubicBezTo>
                  <a:lnTo>
                    <a:pt x="50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10062;p47">
              <a:extLst>
                <a:ext uri="{FF2B5EF4-FFF2-40B4-BE49-F238E27FC236}">
                  <a16:creationId xmlns:a16="http://schemas.microsoft.com/office/drawing/2014/main" id="{3BAA5319-D206-CF0A-0E93-368B7E6F0842}"/>
                </a:ext>
              </a:extLst>
            </p:cNvPr>
            <p:cNvSpPr/>
            <p:nvPr/>
          </p:nvSpPr>
          <p:spPr>
            <a:xfrm>
              <a:off x="1585340" y="3442700"/>
              <a:ext cx="12119" cy="10293"/>
            </a:xfrm>
            <a:custGeom>
              <a:avLst/>
              <a:gdLst/>
              <a:ahLst/>
              <a:cxnLst/>
              <a:rect l="l" t="t" r="r" b="b"/>
              <a:pathLst>
                <a:path w="292" h="248" extrusionOk="0">
                  <a:moveTo>
                    <a:pt x="292" y="1"/>
                  </a:moveTo>
                  <a:lnTo>
                    <a:pt x="292" y="1"/>
                  </a:lnTo>
                  <a:cubicBezTo>
                    <a:pt x="220" y="104"/>
                    <a:pt x="111" y="172"/>
                    <a:pt x="0" y="201"/>
                  </a:cubicBezTo>
                  <a:cubicBezTo>
                    <a:pt x="26" y="215"/>
                    <a:pt x="58" y="232"/>
                    <a:pt x="88" y="248"/>
                  </a:cubicBezTo>
                  <a:cubicBezTo>
                    <a:pt x="144" y="212"/>
                    <a:pt x="194" y="169"/>
                    <a:pt x="233" y="114"/>
                  </a:cubicBezTo>
                  <a:cubicBezTo>
                    <a:pt x="244" y="83"/>
                    <a:pt x="256" y="54"/>
                    <a:pt x="276" y="24"/>
                  </a:cubicBezTo>
                  <a:cubicBezTo>
                    <a:pt x="277" y="21"/>
                    <a:pt x="282" y="17"/>
                    <a:pt x="285" y="14"/>
                  </a:cubicBezTo>
                  <a:lnTo>
                    <a:pt x="285" y="17"/>
                  </a:lnTo>
                  <a:cubicBezTo>
                    <a:pt x="288" y="11"/>
                    <a:pt x="290" y="5"/>
                    <a:pt x="29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10063;p47">
              <a:extLst>
                <a:ext uri="{FF2B5EF4-FFF2-40B4-BE49-F238E27FC236}">
                  <a16:creationId xmlns:a16="http://schemas.microsoft.com/office/drawing/2014/main" id="{9AE53C69-0F76-DE06-209E-BAC7A1A84AD2}"/>
                </a:ext>
              </a:extLst>
            </p:cNvPr>
            <p:cNvSpPr/>
            <p:nvPr/>
          </p:nvSpPr>
          <p:spPr>
            <a:xfrm>
              <a:off x="1593848" y="3443240"/>
              <a:ext cx="31253" cy="20088"/>
            </a:xfrm>
            <a:custGeom>
              <a:avLst/>
              <a:gdLst/>
              <a:ahLst/>
              <a:cxnLst/>
              <a:rect l="l" t="t" r="r" b="b"/>
              <a:pathLst>
                <a:path w="753" h="484" extrusionOk="0">
                  <a:moveTo>
                    <a:pt x="80" y="1"/>
                  </a:moveTo>
                  <a:cubicBezTo>
                    <a:pt x="78" y="4"/>
                    <a:pt x="74" y="6"/>
                    <a:pt x="71" y="11"/>
                  </a:cubicBezTo>
                  <a:cubicBezTo>
                    <a:pt x="51" y="40"/>
                    <a:pt x="38" y="70"/>
                    <a:pt x="28" y="101"/>
                  </a:cubicBezTo>
                  <a:cubicBezTo>
                    <a:pt x="1" y="176"/>
                    <a:pt x="1" y="249"/>
                    <a:pt x="22" y="313"/>
                  </a:cubicBezTo>
                  <a:cubicBezTo>
                    <a:pt x="118" y="364"/>
                    <a:pt x="228" y="420"/>
                    <a:pt x="347" y="484"/>
                  </a:cubicBezTo>
                  <a:cubicBezTo>
                    <a:pt x="485" y="468"/>
                    <a:pt x="623" y="389"/>
                    <a:pt x="705" y="262"/>
                  </a:cubicBezTo>
                  <a:cubicBezTo>
                    <a:pt x="726" y="231"/>
                    <a:pt x="741" y="196"/>
                    <a:pt x="752" y="162"/>
                  </a:cubicBezTo>
                  <a:lnTo>
                    <a:pt x="752" y="162"/>
                  </a:lnTo>
                  <a:cubicBezTo>
                    <a:pt x="660" y="297"/>
                    <a:pt x="503" y="379"/>
                    <a:pt x="357" y="379"/>
                  </a:cubicBezTo>
                  <a:cubicBezTo>
                    <a:pt x="313" y="379"/>
                    <a:pt x="269" y="372"/>
                    <a:pt x="229" y="356"/>
                  </a:cubicBezTo>
                  <a:cubicBezTo>
                    <a:pt x="87" y="300"/>
                    <a:pt x="32" y="153"/>
                    <a:pt x="80" y="4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10064;p47">
              <a:extLst>
                <a:ext uri="{FF2B5EF4-FFF2-40B4-BE49-F238E27FC236}">
                  <a16:creationId xmlns:a16="http://schemas.microsoft.com/office/drawing/2014/main" id="{4CFBF9EE-0F29-7C3D-9BFF-D5706FBEC1E5}"/>
                </a:ext>
              </a:extLst>
            </p:cNvPr>
            <p:cNvSpPr/>
            <p:nvPr/>
          </p:nvSpPr>
          <p:spPr>
            <a:xfrm>
              <a:off x="1645024" y="3444028"/>
              <a:ext cx="32664" cy="21624"/>
            </a:xfrm>
            <a:custGeom>
              <a:avLst/>
              <a:gdLst/>
              <a:ahLst/>
              <a:cxnLst/>
              <a:rect l="l" t="t" r="r" b="b"/>
              <a:pathLst>
                <a:path w="787" h="521" extrusionOk="0">
                  <a:moveTo>
                    <a:pt x="146" y="0"/>
                  </a:moveTo>
                  <a:cubicBezTo>
                    <a:pt x="143" y="5"/>
                    <a:pt x="138" y="6"/>
                    <a:pt x="137" y="10"/>
                  </a:cubicBezTo>
                  <a:cubicBezTo>
                    <a:pt x="1" y="180"/>
                    <a:pt x="22" y="391"/>
                    <a:pt x="184" y="480"/>
                  </a:cubicBezTo>
                  <a:cubicBezTo>
                    <a:pt x="234" y="508"/>
                    <a:pt x="291" y="521"/>
                    <a:pt x="350" y="521"/>
                  </a:cubicBezTo>
                  <a:cubicBezTo>
                    <a:pt x="486" y="521"/>
                    <a:pt x="634" y="452"/>
                    <a:pt x="729" y="334"/>
                  </a:cubicBezTo>
                  <a:cubicBezTo>
                    <a:pt x="755" y="302"/>
                    <a:pt x="772" y="271"/>
                    <a:pt x="787" y="238"/>
                  </a:cubicBezTo>
                  <a:lnTo>
                    <a:pt x="787" y="238"/>
                  </a:lnTo>
                  <a:cubicBezTo>
                    <a:pt x="692" y="350"/>
                    <a:pt x="549" y="415"/>
                    <a:pt x="418" y="415"/>
                  </a:cubicBezTo>
                  <a:cubicBezTo>
                    <a:pt x="359" y="415"/>
                    <a:pt x="302" y="402"/>
                    <a:pt x="252" y="374"/>
                  </a:cubicBezTo>
                  <a:cubicBezTo>
                    <a:pt x="117" y="301"/>
                    <a:pt x="81" y="147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10065;p47">
              <a:extLst>
                <a:ext uri="{FF2B5EF4-FFF2-40B4-BE49-F238E27FC236}">
                  <a16:creationId xmlns:a16="http://schemas.microsoft.com/office/drawing/2014/main" id="{4A112F3F-48FC-1DCF-E7C4-DFBFE07EBE07}"/>
                </a:ext>
              </a:extLst>
            </p:cNvPr>
            <p:cNvSpPr/>
            <p:nvPr/>
          </p:nvSpPr>
          <p:spPr>
            <a:xfrm>
              <a:off x="1670674" y="3456065"/>
              <a:ext cx="32664" cy="21583"/>
            </a:xfrm>
            <a:custGeom>
              <a:avLst/>
              <a:gdLst/>
              <a:ahLst/>
              <a:cxnLst/>
              <a:rect l="l" t="t" r="r" b="b"/>
              <a:pathLst>
                <a:path w="787" h="520" extrusionOk="0">
                  <a:moveTo>
                    <a:pt x="146" y="1"/>
                  </a:moveTo>
                  <a:cubicBezTo>
                    <a:pt x="143" y="4"/>
                    <a:pt x="138" y="5"/>
                    <a:pt x="137" y="9"/>
                  </a:cubicBezTo>
                  <a:cubicBezTo>
                    <a:pt x="0" y="180"/>
                    <a:pt x="22" y="390"/>
                    <a:pt x="184" y="479"/>
                  </a:cubicBezTo>
                  <a:cubicBezTo>
                    <a:pt x="234" y="506"/>
                    <a:pt x="291" y="519"/>
                    <a:pt x="351" y="519"/>
                  </a:cubicBezTo>
                  <a:cubicBezTo>
                    <a:pt x="486" y="519"/>
                    <a:pt x="633" y="452"/>
                    <a:pt x="728" y="334"/>
                  </a:cubicBezTo>
                  <a:cubicBezTo>
                    <a:pt x="740" y="310"/>
                    <a:pt x="749" y="284"/>
                    <a:pt x="769" y="259"/>
                  </a:cubicBezTo>
                  <a:lnTo>
                    <a:pt x="778" y="249"/>
                  </a:lnTo>
                  <a:lnTo>
                    <a:pt x="778" y="252"/>
                  </a:lnTo>
                  <a:cubicBezTo>
                    <a:pt x="779" y="246"/>
                    <a:pt x="785" y="241"/>
                    <a:pt x="786" y="235"/>
                  </a:cubicBezTo>
                  <a:lnTo>
                    <a:pt x="786" y="235"/>
                  </a:lnTo>
                  <a:cubicBezTo>
                    <a:pt x="691" y="349"/>
                    <a:pt x="547" y="413"/>
                    <a:pt x="415" y="413"/>
                  </a:cubicBezTo>
                  <a:cubicBezTo>
                    <a:pt x="357" y="413"/>
                    <a:pt x="301" y="401"/>
                    <a:pt x="252" y="374"/>
                  </a:cubicBezTo>
                  <a:cubicBezTo>
                    <a:pt x="117" y="300"/>
                    <a:pt x="81" y="146"/>
                    <a:pt x="14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10066;p47">
              <a:extLst>
                <a:ext uri="{FF2B5EF4-FFF2-40B4-BE49-F238E27FC236}">
                  <a16:creationId xmlns:a16="http://schemas.microsoft.com/office/drawing/2014/main" id="{99755D76-BC33-426F-DEBC-8023E23C546C}"/>
                </a:ext>
              </a:extLst>
            </p:cNvPr>
            <p:cNvSpPr/>
            <p:nvPr/>
          </p:nvSpPr>
          <p:spPr>
            <a:xfrm>
              <a:off x="1697569" y="3466524"/>
              <a:ext cx="32000" cy="21583"/>
            </a:xfrm>
            <a:custGeom>
              <a:avLst/>
              <a:gdLst/>
              <a:ahLst/>
              <a:cxnLst/>
              <a:rect l="l" t="t" r="r" b="b"/>
              <a:pathLst>
                <a:path w="771" h="520" extrusionOk="0">
                  <a:moveTo>
                    <a:pt x="130" y="0"/>
                  </a:moveTo>
                  <a:cubicBezTo>
                    <a:pt x="127" y="3"/>
                    <a:pt x="123" y="4"/>
                    <a:pt x="121" y="9"/>
                  </a:cubicBezTo>
                  <a:cubicBezTo>
                    <a:pt x="101" y="32"/>
                    <a:pt x="92" y="59"/>
                    <a:pt x="80" y="83"/>
                  </a:cubicBezTo>
                  <a:cubicBezTo>
                    <a:pt x="1" y="236"/>
                    <a:pt x="29" y="401"/>
                    <a:pt x="170" y="479"/>
                  </a:cubicBezTo>
                  <a:cubicBezTo>
                    <a:pt x="219" y="506"/>
                    <a:pt x="276" y="519"/>
                    <a:pt x="336" y="519"/>
                  </a:cubicBezTo>
                  <a:cubicBezTo>
                    <a:pt x="471" y="519"/>
                    <a:pt x="618" y="451"/>
                    <a:pt x="713" y="332"/>
                  </a:cubicBezTo>
                  <a:cubicBezTo>
                    <a:pt x="739" y="302"/>
                    <a:pt x="756" y="269"/>
                    <a:pt x="771" y="236"/>
                  </a:cubicBezTo>
                  <a:lnTo>
                    <a:pt x="771" y="236"/>
                  </a:lnTo>
                  <a:cubicBezTo>
                    <a:pt x="675" y="348"/>
                    <a:pt x="532" y="413"/>
                    <a:pt x="400" y="413"/>
                  </a:cubicBezTo>
                  <a:cubicBezTo>
                    <a:pt x="341" y="413"/>
                    <a:pt x="285" y="400"/>
                    <a:pt x="236" y="374"/>
                  </a:cubicBezTo>
                  <a:cubicBezTo>
                    <a:pt x="103" y="302"/>
                    <a:pt x="65" y="148"/>
                    <a:pt x="130" y="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10067;p47">
              <a:extLst>
                <a:ext uri="{FF2B5EF4-FFF2-40B4-BE49-F238E27FC236}">
                  <a16:creationId xmlns:a16="http://schemas.microsoft.com/office/drawing/2014/main" id="{BC0C6DB3-4790-F3BA-E0F2-5BFA42302517}"/>
                </a:ext>
              </a:extLst>
            </p:cNvPr>
            <p:cNvSpPr/>
            <p:nvPr/>
          </p:nvSpPr>
          <p:spPr>
            <a:xfrm>
              <a:off x="1739572" y="3492091"/>
              <a:ext cx="32664" cy="21624"/>
            </a:xfrm>
            <a:custGeom>
              <a:avLst/>
              <a:gdLst/>
              <a:ahLst/>
              <a:cxnLst/>
              <a:rect l="l" t="t" r="r" b="b"/>
              <a:pathLst>
                <a:path w="787" h="521" extrusionOk="0">
                  <a:moveTo>
                    <a:pt x="145" y="1"/>
                  </a:moveTo>
                  <a:cubicBezTo>
                    <a:pt x="142" y="5"/>
                    <a:pt x="138" y="6"/>
                    <a:pt x="137" y="11"/>
                  </a:cubicBezTo>
                  <a:cubicBezTo>
                    <a:pt x="0" y="180"/>
                    <a:pt x="22" y="391"/>
                    <a:pt x="184" y="481"/>
                  </a:cubicBezTo>
                  <a:cubicBezTo>
                    <a:pt x="234" y="508"/>
                    <a:pt x="291" y="521"/>
                    <a:pt x="350" y="521"/>
                  </a:cubicBezTo>
                  <a:cubicBezTo>
                    <a:pt x="486" y="521"/>
                    <a:pt x="633" y="452"/>
                    <a:pt x="729" y="334"/>
                  </a:cubicBezTo>
                  <a:cubicBezTo>
                    <a:pt x="755" y="302"/>
                    <a:pt x="772" y="271"/>
                    <a:pt x="786" y="238"/>
                  </a:cubicBezTo>
                  <a:lnTo>
                    <a:pt x="786" y="238"/>
                  </a:lnTo>
                  <a:cubicBezTo>
                    <a:pt x="691" y="351"/>
                    <a:pt x="549" y="415"/>
                    <a:pt x="418" y="415"/>
                  </a:cubicBezTo>
                  <a:cubicBezTo>
                    <a:pt x="358" y="415"/>
                    <a:pt x="301" y="402"/>
                    <a:pt x="252" y="374"/>
                  </a:cubicBezTo>
                  <a:cubicBezTo>
                    <a:pt x="117" y="301"/>
                    <a:pt x="81" y="147"/>
                    <a:pt x="1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10068;p47">
              <a:extLst>
                <a:ext uri="{FF2B5EF4-FFF2-40B4-BE49-F238E27FC236}">
                  <a16:creationId xmlns:a16="http://schemas.microsoft.com/office/drawing/2014/main" id="{C2C57528-3360-2147-C496-0ABCBE81C254}"/>
                </a:ext>
              </a:extLst>
            </p:cNvPr>
            <p:cNvSpPr/>
            <p:nvPr/>
          </p:nvSpPr>
          <p:spPr>
            <a:xfrm>
              <a:off x="1781907" y="3513964"/>
              <a:ext cx="15896" cy="7927"/>
            </a:xfrm>
            <a:custGeom>
              <a:avLst/>
              <a:gdLst/>
              <a:ahLst/>
              <a:cxnLst/>
              <a:rect l="l" t="t" r="r" b="b"/>
              <a:pathLst>
                <a:path w="383" h="191" extrusionOk="0">
                  <a:moveTo>
                    <a:pt x="383" y="1"/>
                  </a:moveTo>
                  <a:lnTo>
                    <a:pt x="383" y="1"/>
                  </a:lnTo>
                  <a:cubicBezTo>
                    <a:pt x="287" y="114"/>
                    <a:pt x="145" y="175"/>
                    <a:pt x="14" y="175"/>
                  </a:cubicBezTo>
                  <a:cubicBezTo>
                    <a:pt x="9" y="175"/>
                    <a:pt x="5" y="175"/>
                    <a:pt x="0" y="175"/>
                  </a:cubicBezTo>
                  <a:lnTo>
                    <a:pt x="0" y="175"/>
                  </a:lnTo>
                  <a:cubicBezTo>
                    <a:pt x="74" y="182"/>
                    <a:pt x="147" y="188"/>
                    <a:pt x="222" y="191"/>
                  </a:cubicBezTo>
                  <a:cubicBezTo>
                    <a:pt x="259" y="165"/>
                    <a:pt x="295" y="135"/>
                    <a:pt x="324" y="99"/>
                  </a:cubicBezTo>
                  <a:cubicBezTo>
                    <a:pt x="337" y="73"/>
                    <a:pt x="345" y="47"/>
                    <a:pt x="365" y="23"/>
                  </a:cubicBezTo>
                  <a:cubicBezTo>
                    <a:pt x="368" y="18"/>
                    <a:pt x="370" y="15"/>
                    <a:pt x="374" y="14"/>
                  </a:cubicBezTo>
                  <a:lnTo>
                    <a:pt x="374" y="17"/>
                  </a:lnTo>
                  <a:cubicBezTo>
                    <a:pt x="375" y="11"/>
                    <a:pt x="381" y="7"/>
                    <a:pt x="38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10069;p47">
              <a:extLst>
                <a:ext uri="{FF2B5EF4-FFF2-40B4-BE49-F238E27FC236}">
                  <a16:creationId xmlns:a16="http://schemas.microsoft.com/office/drawing/2014/main" id="{B35E35F4-1545-465E-38AF-9CDEB3D8F761}"/>
                </a:ext>
              </a:extLst>
            </p:cNvPr>
            <p:cNvSpPr/>
            <p:nvPr/>
          </p:nvSpPr>
          <p:spPr>
            <a:xfrm>
              <a:off x="1766219" y="3504127"/>
              <a:ext cx="13946" cy="16810"/>
            </a:xfrm>
            <a:custGeom>
              <a:avLst/>
              <a:gdLst/>
              <a:ahLst/>
              <a:cxnLst/>
              <a:rect l="l" t="t" r="r" b="b"/>
              <a:pathLst>
                <a:path w="336" h="405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15" y="4"/>
                    <a:pt x="113" y="7"/>
                    <a:pt x="111" y="10"/>
                  </a:cubicBezTo>
                  <a:cubicBezTo>
                    <a:pt x="13" y="130"/>
                    <a:pt x="0" y="268"/>
                    <a:pt x="57" y="370"/>
                  </a:cubicBezTo>
                  <a:cubicBezTo>
                    <a:pt x="150" y="385"/>
                    <a:pt x="243" y="396"/>
                    <a:pt x="335" y="405"/>
                  </a:cubicBezTo>
                  <a:cubicBezTo>
                    <a:pt x="298" y="399"/>
                    <a:pt x="259" y="390"/>
                    <a:pt x="228" y="372"/>
                  </a:cubicBezTo>
                  <a:cubicBezTo>
                    <a:pt x="91" y="303"/>
                    <a:pt x="55" y="147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10070;p47">
              <a:extLst>
                <a:ext uri="{FF2B5EF4-FFF2-40B4-BE49-F238E27FC236}">
                  <a16:creationId xmlns:a16="http://schemas.microsoft.com/office/drawing/2014/main" id="{C4E10DA1-B544-F665-894C-78BCE7EAF581}"/>
                </a:ext>
              </a:extLst>
            </p:cNvPr>
            <p:cNvSpPr/>
            <p:nvPr/>
          </p:nvSpPr>
          <p:spPr>
            <a:xfrm>
              <a:off x="1793819" y="3514504"/>
              <a:ext cx="3652" cy="7554"/>
            </a:xfrm>
            <a:custGeom>
              <a:avLst/>
              <a:gdLst/>
              <a:ahLst/>
              <a:cxnLst/>
              <a:rect l="l" t="t" r="r" b="b"/>
              <a:pathLst>
                <a:path w="88" h="182" extrusionOk="0">
                  <a:moveTo>
                    <a:pt x="87" y="1"/>
                  </a:moveTo>
                  <a:cubicBezTo>
                    <a:pt x="83" y="4"/>
                    <a:pt x="80" y="5"/>
                    <a:pt x="78" y="10"/>
                  </a:cubicBezTo>
                  <a:cubicBezTo>
                    <a:pt x="58" y="33"/>
                    <a:pt x="50" y="60"/>
                    <a:pt x="37" y="84"/>
                  </a:cubicBezTo>
                  <a:cubicBezTo>
                    <a:pt x="21" y="117"/>
                    <a:pt x="7" y="147"/>
                    <a:pt x="1" y="181"/>
                  </a:cubicBezTo>
                  <a:cubicBezTo>
                    <a:pt x="22" y="181"/>
                    <a:pt x="42" y="181"/>
                    <a:pt x="64" y="182"/>
                  </a:cubicBezTo>
                  <a:cubicBezTo>
                    <a:pt x="54" y="124"/>
                    <a:pt x="60" y="63"/>
                    <a:pt x="87" y="4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10071;p47">
              <a:extLst>
                <a:ext uri="{FF2B5EF4-FFF2-40B4-BE49-F238E27FC236}">
                  <a16:creationId xmlns:a16="http://schemas.microsoft.com/office/drawing/2014/main" id="{4A76C110-A144-B51D-B72A-D3B17D2B1FE9}"/>
                </a:ext>
              </a:extLst>
            </p:cNvPr>
            <p:cNvSpPr/>
            <p:nvPr/>
          </p:nvSpPr>
          <p:spPr>
            <a:xfrm>
              <a:off x="1662331" y="3359026"/>
              <a:ext cx="32664" cy="21624"/>
            </a:xfrm>
            <a:custGeom>
              <a:avLst/>
              <a:gdLst/>
              <a:ahLst/>
              <a:cxnLst/>
              <a:rect l="l" t="t" r="r" b="b"/>
              <a:pathLst>
                <a:path w="787" h="521" extrusionOk="0">
                  <a:moveTo>
                    <a:pt x="145" y="1"/>
                  </a:moveTo>
                  <a:cubicBezTo>
                    <a:pt x="143" y="5"/>
                    <a:pt x="138" y="6"/>
                    <a:pt x="137" y="11"/>
                  </a:cubicBezTo>
                  <a:cubicBezTo>
                    <a:pt x="0" y="180"/>
                    <a:pt x="22" y="392"/>
                    <a:pt x="184" y="481"/>
                  </a:cubicBezTo>
                  <a:cubicBezTo>
                    <a:pt x="234" y="508"/>
                    <a:pt x="291" y="521"/>
                    <a:pt x="350" y="521"/>
                  </a:cubicBezTo>
                  <a:cubicBezTo>
                    <a:pt x="486" y="521"/>
                    <a:pt x="634" y="452"/>
                    <a:pt x="729" y="334"/>
                  </a:cubicBezTo>
                  <a:cubicBezTo>
                    <a:pt x="755" y="302"/>
                    <a:pt x="772" y="271"/>
                    <a:pt x="786" y="238"/>
                  </a:cubicBezTo>
                  <a:lnTo>
                    <a:pt x="786" y="238"/>
                  </a:lnTo>
                  <a:cubicBezTo>
                    <a:pt x="691" y="351"/>
                    <a:pt x="549" y="415"/>
                    <a:pt x="418" y="415"/>
                  </a:cubicBezTo>
                  <a:cubicBezTo>
                    <a:pt x="358" y="415"/>
                    <a:pt x="301" y="402"/>
                    <a:pt x="252" y="374"/>
                  </a:cubicBezTo>
                  <a:cubicBezTo>
                    <a:pt x="117" y="301"/>
                    <a:pt x="81" y="147"/>
                    <a:pt x="1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10072;p47">
              <a:extLst>
                <a:ext uri="{FF2B5EF4-FFF2-40B4-BE49-F238E27FC236}">
                  <a16:creationId xmlns:a16="http://schemas.microsoft.com/office/drawing/2014/main" id="{F484AEA3-DB72-F6FF-0658-2A765D19A65F}"/>
                </a:ext>
              </a:extLst>
            </p:cNvPr>
            <p:cNvSpPr/>
            <p:nvPr/>
          </p:nvSpPr>
          <p:spPr>
            <a:xfrm>
              <a:off x="1687857" y="3370979"/>
              <a:ext cx="32706" cy="21583"/>
            </a:xfrm>
            <a:custGeom>
              <a:avLst/>
              <a:gdLst/>
              <a:ahLst/>
              <a:cxnLst/>
              <a:rect l="l" t="t" r="r" b="b"/>
              <a:pathLst>
                <a:path w="788" h="520" extrusionOk="0">
                  <a:moveTo>
                    <a:pt x="147" y="0"/>
                  </a:moveTo>
                  <a:lnTo>
                    <a:pt x="147" y="0"/>
                  </a:lnTo>
                  <a:cubicBezTo>
                    <a:pt x="143" y="4"/>
                    <a:pt x="140" y="6"/>
                    <a:pt x="137" y="10"/>
                  </a:cubicBezTo>
                  <a:cubicBezTo>
                    <a:pt x="0" y="180"/>
                    <a:pt x="22" y="391"/>
                    <a:pt x="186" y="480"/>
                  </a:cubicBezTo>
                  <a:cubicBezTo>
                    <a:pt x="235" y="507"/>
                    <a:pt x="292" y="519"/>
                    <a:pt x="351" y="519"/>
                  </a:cubicBezTo>
                  <a:cubicBezTo>
                    <a:pt x="487" y="519"/>
                    <a:pt x="634" y="452"/>
                    <a:pt x="729" y="335"/>
                  </a:cubicBezTo>
                  <a:cubicBezTo>
                    <a:pt x="740" y="309"/>
                    <a:pt x="750" y="285"/>
                    <a:pt x="769" y="259"/>
                  </a:cubicBezTo>
                  <a:cubicBezTo>
                    <a:pt x="773" y="257"/>
                    <a:pt x="778" y="256"/>
                    <a:pt x="779" y="252"/>
                  </a:cubicBezTo>
                  <a:lnTo>
                    <a:pt x="779" y="254"/>
                  </a:lnTo>
                  <a:cubicBezTo>
                    <a:pt x="781" y="249"/>
                    <a:pt x="786" y="243"/>
                    <a:pt x="788" y="237"/>
                  </a:cubicBezTo>
                  <a:lnTo>
                    <a:pt x="788" y="237"/>
                  </a:lnTo>
                  <a:cubicBezTo>
                    <a:pt x="693" y="350"/>
                    <a:pt x="551" y="415"/>
                    <a:pt x="419" y="415"/>
                  </a:cubicBezTo>
                  <a:cubicBezTo>
                    <a:pt x="359" y="415"/>
                    <a:pt x="302" y="401"/>
                    <a:pt x="252" y="374"/>
                  </a:cubicBezTo>
                  <a:cubicBezTo>
                    <a:pt x="118" y="300"/>
                    <a:pt x="82" y="147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10073;p47">
              <a:extLst>
                <a:ext uri="{FF2B5EF4-FFF2-40B4-BE49-F238E27FC236}">
                  <a16:creationId xmlns:a16="http://schemas.microsoft.com/office/drawing/2014/main" id="{C263DE6E-2DF2-470F-7149-87121E775BD8}"/>
                </a:ext>
              </a:extLst>
            </p:cNvPr>
            <p:cNvSpPr/>
            <p:nvPr/>
          </p:nvSpPr>
          <p:spPr>
            <a:xfrm>
              <a:off x="1714794" y="3381522"/>
              <a:ext cx="32042" cy="21541"/>
            </a:xfrm>
            <a:custGeom>
              <a:avLst/>
              <a:gdLst/>
              <a:ahLst/>
              <a:cxnLst/>
              <a:rect l="l" t="t" r="r" b="b"/>
              <a:pathLst>
                <a:path w="772" h="519" extrusionOk="0">
                  <a:moveTo>
                    <a:pt x="130" y="0"/>
                  </a:moveTo>
                  <a:cubicBezTo>
                    <a:pt x="126" y="3"/>
                    <a:pt x="123" y="5"/>
                    <a:pt x="120" y="9"/>
                  </a:cubicBezTo>
                  <a:cubicBezTo>
                    <a:pt x="101" y="32"/>
                    <a:pt x="91" y="59"/>
                    <a:pt x="80" y="84"/>
                  </a:cubicBezTo>
                  <a:cubicBezTo>
                    <a:pt x="1" y="236"/>
                    <a:pt x="30" y="401"/>
                    <a:pt x="169" y="479"/>
                  </a:cubicBezTo>
                  <a:cubicBezTo>
                    <a:pt x="219" y="506"/>
                    <a:pt x="275" y="518"/>
                    <a:pt x="334" y="518"/>
                  </a:cubicBezTo>
                  <a:cubicBezTo>
                    <a:pt x="470" y="518"/>
                    <a:pt x="618" y="450"/>
                    <a:pt x="714" y="331"/>
                  </a:cubicBezTo>
                  <a:cubicBezTo>
                    <a:pt x="739" y="299"/>
                    <a:pt x="757" y="268"/>
                    <a:pt x="771" y="235"/>
                  </a:cubicBezTo>
                  <a:lnTo>
                    <a:pt x="771" y="235"/>
                  </a:lnTo>
                  <a:cubicBezTo>
                    <a:pt x="675" y="348"/>
                    <a:pt x="532" y="413"/>
                    <a:pt x="399" y="413"/>
                  </a:cubicBezTo>
                  <a:cubicBezTo>
                    <a:pt x="341" y="413"/>
                    <a:pt x="284" y="400"/>
                    <a:pt x="235" y="374"/>
                  </a:cubicBezTo>
                  <a:cubicBezTo>
                    <a:pt x="103" y="302"/>
                    <a:pt x="65" y="147"/>
                    <a:pt x="130" y="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10074;p47">
              <a:extLst>
                <a:ext uri="{FF2B5EF4-FFF2-40B4-BE49-F238E27FC236}">
                  <a16:creationId xmlns:a16="http://schemas.microsoft.com/office/drawing/2014/main" id="{6B19CBA3-4BA7-CCDB-DCB5-66A6DE095B5A}"/>
                </a:ext>
              </a:extLst>
            </p:cNvPr>
            <p:cNvSpPr/>
            <p:nvPr/>
          </p:nvSpPr>
          <p:spPr>
            <a:xfrm>
              <a:off x="1766592" y="3400406"/>
              <a:ext cx="32706" cy="21541"/>
            </a:xfrm>
            <a:custGeom>
              <a:avLst/>
              <a:gdLst/>
              <a:ahLst/>
              <a:cxnLst/>
              <a:rect l="l" t="t" r="r" b="b"/>
              <a:pathLst>
                <a:path w="788" h="519" extrusionOk="0">
                  <a:moveTo>
                    <a:pt x="147" y="1"/>
                  </a:moveTo>
                  <a:cubicBezTo>
                    <a:pt x="142" y="4"/>
                    <a:pt x="139" y="7"/>
                    <a:pt x="137" y="10"/>
                  </a:cubicBezTo>
                  <a:cubicBezTo>
                    <a:pt x="0" y="181"/>
                    <a:pt x="22" y="390"/>
                    <a:pt x="185" y="481"/>
                  </a:cubicBezTo>
                  <a:cubicBezTo>
                    <a:pt x="234" y="507"/>
                    <a:pt x="291" y="519"/>
                    <a:pt x="349" y="519"/>
                  </a:cubicBezTo>
                  <a:cubicBezTo>
                    <a:pt x="486" y="519"/>
                    <a:pt x="634" y="451"/>
                    <a:pt x="730" y="331"/>
                  </a:cubicBezTo>
                  <a:cubicBezTo>
                    <a:pt x="756" y="301"/>
                    <a:pt x="773" y="268"/>
                    <a:pt x="788" y="237"/>
                  </a:cubicBezTo>
                  <a:lnTo>
                    <a:pt x="788" y="237"/>
                  </a:lnTo>
                  <a:cubicBezTo>
                    <a:pt x="692" y="350"/>
                    <a:pt x="549" y="414"/>
                    <a:pt x="417" y="414"/>
                  </a:cubicBezTo>
                  <a:cubicBezTo>
                    <a:pt x="358" y="414"/>
                    <a:pt x="301" y="401"/>
                    <a:pt x="252" y="375"/>
                  </a:cubicBezTo>
                  <a:cubicBezTo>
                    <a:pt x="118" y="301"/>
                    <a:pt x="82" y="146"/>
                    <a:pt x="14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10075;p47">
              <a:extLst>
                <a:ext uri="{FF2B5EF4-FFF2-40B4-BE49-F238E27FC236}">
                  <a16:creationId xmlns:a16="http://schemas.microsoft.com/office/drawing/2014/main" id="{066B2BB0-E197-3C9B-CB7A-093157DC635B}"/>
                </a:ext>
              </a:extLst>
            </p:cNvPr>
            <p:cNvSpPr/>
            <p:nvPr/>
          </p:nvSpPr>
          <p:spPr>
            <a:xfrm>
              <a:off x="1792159" y="3412360"/>
              <a:ext cx="32747" cy="21583"/>
            </a:xfrm>
            <a:custGeom>
              <a:avLst/>
              <a:gdLst/>
              <a:ahLst/>
              <a:cxnLst/>
              <a:rect l="l" t="t" r="r" b="b"/>
              <a:pathLst>
                <a:path w="789" h="520" extrusionOk="0">
                  <a:moveTo>
                    <a:pt x="146" y="0"/>
                  </a:moveTo>
                  <a:cubicBezTo>
                    <a:pt x="143" y="5"/>
                    <a:pt x="139" y="6"/>
                    <a:pt x="137" y="9"/>
                  </a:cubicBezTo>
                  <a:cubicBezTo>
                    <a:pt x="1" y="180"/>
                    <a:pt x="22" y="390"/>
                    <a:pt x="186" y="480"/>
                  </a:cubicBezTo>
                  <a:cubicBezTo>
                    <a:pt x="235" y="507"/>
                    <a:pt x="292" y="519"/>
                    <a:pt x="351" y="519"/>
                  </a:cubicBezTo>
                  <a:cubicBezTo>
                    <a:pt x="486" y="519"/>
                    <a:pt x="632" y="452"/>
                    <a:pt x="728" y="335"/>
                  </a:cubicBezTo>
                  <a:cubicBezTo>
                    <a:pt x="741" y="309"/>
                    <a:pt x="749" y="283"/>
                    <a:pt x="769" y="259"/>
                  </a:cubicBezTo>
                  <a:lnTo>
                    <a:pt x="779" y="250"/>
                  </a:lnTo>
                  <a:lnTo>
                    <a:pt x="779" y="253"/>
                  </a:lnTo>
                  <a:cubicBezTo>
                    <a:pt x="781" y="248"/>
                    <a:pt x="787" y="243"/>
                    <a:pt x="788" y="237"/>
                  </a:cubicBezTo>
                  <a:lnTo>
                    <a:pt x="788" y="237"/>
                  </a:lnTo>
                  <a:cubicBezTo>
                    <a:pt x="693" y="350"/>
                    <a:pt x="551" y="414"/>
                    <a:pt x="419" y="414"/>
                  </a:cubicBezTo>
                  <a:cubicBezTo>
                    <a:pt x="359" y="414"/>
                    <a:pt x="302" y="401"/>
                    <a:pt x="252" y="374"/>
                  </a:cubicBezTo>
                  <a:cubicBezTo>
                    <a:pt x="118" y="301"/>
                    <a:pt x="82" y="146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10076;p47">
              <a:extLst>
                <a:ext uri="{FF2B5EF4-FFF2-40B4-BE49-F238E27FC236}">
                  <a16:creationId xmlns:a16="http://schemas.microsoft.com/office/drawing/2014/main" id="{A895A4EF-3FAF-40B1-F4BD-A41D819DAC0F}"/>
                </a:ext>
              </a:extLst>
            </p:cNvPr>
            <p:cNvSpPr/>
            <p:nvPr/>
          </p:nvSpPr>
          <p:spPr>
            <a:xfrm>
              <a:off x="1819054" y="3422653"/>
              <a:ext cx="32083" cy="21624"/>
            </a:xfrm>
            <a:custGeom>
              <a:avLst/>
              <a:gdLst/>
              <a:ahLst/>
              <a:cxnLst/>
              <a:rect l="l" t="t" r="r" b="b"/>
              <a:pathLst>
                <a:path w="773" h="521" extrusionOk="0">
                  <a:moveTo>
                    <a:pt x="131" y="1"/>
                  </a:moveTo>
                  <a:cubicBezTo>
                    <a:pt x="127" y="4"/>
                    <a:pt x="124" y="5"/>
                    <a:pt x="121" y="10"/>
                  </a:cubicBezTo>
                  <a:cubicBezTo>
                    <a:pt x="103" y="33"/>
                    <a:pt x="93" y="60"/>
                    <a:pt x="81" y="84"/>
                  </a:cubicBezTo>
                  <a:cubicBezTo>
                    <a:pt x="1" y="238"/>
                    <a:pt x="29" y="403"/>
                    <a:pt x="170" y="479"/>
                  </a:cubicBezTo>
                  <a:cubicBezTo>
                    <a:pt x="220" y="507"/>
                    <a:pt x="277" y="520"/>
                    <a:pt x="337" y="520"/>
                  </a:cubicBezTo>
                  <a:cubicBezTo>
                    <a:pt x="473" y="520"/>
                    <a:pt x="620" y="452"/>
                    <a:pt x="715" y="333"/>
                  </a:cubicBezTo>
                  <a:cubicBezTo>
                    <a:pt x="739" y="303"/>
                    <a:pt x="758" y="270"/>
                    <a:pt x="772" y="238"/>
                  </a:cubicBezTo>
                  <a:lnTo>
                    <a:pt x="772" y="238"/>
                  </a:lnTo>
                  <a:cubicBezTo>
                    <a:pt x="677" y="351"/>
                    <a:pt x="534" y="416"/>
                    <a:pt x="401" y="416"/>
                  </a:cubicBezTo>
                  <a:cubicBezTo>
                    <a:pt x="343" y="416"/>
                    <a:pt x="286" y="403"/>
                    <a:pt x="236" y="376"/>
                  </a:cubicBezTo>
                  <a:cubicBezTo>
                    <a:pt x="104" y="304"/>
                    <a:pt x="67" y="149"/>
                    <a:pt x="131" y="4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10077;p47">
              <a:extLst>
                <a:ext uri="{FF2B5EF4-FFF2-40B4-BE49-F238E27FC236}">
                  <a16:creationId xmlns:a16="http://schemas.microsoft.com/office/drawing/2014/main" id="{EE03367F-FB37-967A-769E-B6D1735E9002}"/>
                </a:ext>
              </a:extLst>
            </p:cNvPr>
            <p:cNvSpPr/>
            <p:nvPr/>
          </p:nvSpPr>
          <p:spPr>
            <a:xfrm>
              <a:off x="1591358" y="3389615"/>
              <a:ext cx="22620" cy="12784"/>
            </a:xfrm>
            <a:custGeom>
              <a:avLst/>
              <a:gdLst/>
              <a:ahLst/>
              <a:cxnLst/>
              <a:rect l="l" t="t" r="r" b="b"/>
              <a:pathLst>
                <a:path w="545" h="308" extrusionOk="0">
                  <a:moveTo>
                    <a:pt x="545" y="1"/>
                  </a:moveTo>
                  <a:cubicBezTo>
                    <a:pt x="458" y="125"/>
                    <a:pt x="318" y="199"/>
                    <a:pt x="184" y="199"/>
                  </a:cubicBezTo>
                  <a:cubicBezTo>
                    <a:pt x="136" y="199"/>
                    <a:pt x="88" y="189"/>
                    <a:pt x="45" y="169"/>
                  </a:cubicBezTo>
                  <a:cubicBezTo>
                    <a:pt x="30" y="206"/>
                    <a:pt x="15" y="245"/>
                    <a:pt x="0" y="283"/>
                  </a:cubicBezTo>
                  <a:cubicBezTo>
                    <a:pt x="42" y="300"/>
                    <a:pt x="86" y="308"/>
                    <a:pt x="131" y="308"/>
                  </a:cubicBezTo>
                  <a:cubicBezTo>
                    <a:pt x="268" y="308"/>
                    <a:pt x="412" y="232"/>
                    <a:pt x="497" y="101"/>
                  </a:cubicBezTo>
                  <a:cubicBezTo>
                    <a:pt x="519" y="68"/>
                    <a:pt x="533" y="35"/>
                    <a:pt x="5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10078;p47">
              <a:extLst>
                <a:ext uri="{FF2B5EF4-FFF2-40B4-BE49-F238E27FC236}">
                  <a16:creationId xmlns:a16="http://schemas.microsoft.com/office/drawing/2014/main" id="{B672B460-0F22-AD88-BFF9-B7FDB10E8E56}"/>
                </a:ext>
              </a:extLst>
            </p:cNvPr>
            <p:cNvSpPr/>
            <p:nvPr/>
          </p:nvSpPr>
          <p:spPr>
            <a:xfrm>
              <a:off x="1635893" y="3402814"/>
              <a:ext cx="32083" cy="21707"/>
            </a:xfrm>
            <a:custGeom>
              <a:avLst/>
              <a:gdLst/>
              <a:ahLst/>
              <a:cxnLst/>
              <a:rect l="l" t="t" r="r" b="b"/>
              <a:pathLst>
                <a:path w="773" h="523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23" y="5"/>
                    <a:pt x="120" y="8"/>
                    <a:pt x="119" y="12"/>
                  </a:cubicBezTo>
                  <a:cubicBezTo>
                    <a:pt x="1" y="193"/>
                    <a:pt x="42" y="407"/>
                    <a:pt x="210" y="489"/>
                  </a:cubicBezTo>
                  <a:cubicBezTo>
                    <a:pt x="255" y="512"/>
                    <a:pt x="304" y="522"/>
                    <a:pt x="355" y="522"/>
                  </a:cubicBezTo>
                  <a:cubicBezTo>
                    <a:pt x="492" y="522"/>
                    <a:pt x="639" y="444"/>
                    <a:pt x="725" y="311"/>
                  </a:cubicBezTo>
                  <a:cubicBezTo>
                    <a:pt x="746" y="279"/>
                    <a:pt x="761" y="245"/>
                    <a:pt x="772" y="210"/>
                  </a:cubicBezTo>
                  <a:lnTo>
                    <a:pt x="772" y="210"/>
                  </a:lnTo>
                  <a:cubicBezTo>
                    <a:pt x="685" y="336"/>
                    <a:pt x="542" y="410"/>
                    <a:pt x="407" y="410"/>
                  </a:cubicBezTo>
                  <a:cubicBezTo>
                    <a:pt x="357" y="410"/>
                    <a:pt x="308" y="400"/>
                    <a:pt x="264" y="378"/>
                  </a:cubicBezTo>
                  <a:cubicBezTo>
                    <a:pt x="126" y="309"/>
                    <a:pt x="75" y="156"/>
                    <a:pt x="12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10079;p47">
              <a:extLst>
                <a:ext uri="{FF2B5EF4-FFF2-40B4-BE49-F238E27FC236}">
                  <a16:creationId xmlns:a16="http://schemas.microsoft.com/office/drawing/2014/main" id="{25F7A996-82C9-F2C4-3E58-FA98E59C4FCA}"/>
                </a:ext>
              </a:extLst>
            </p:cNvPr>
            <p:cNvSpPr/>
            <p:nvPr/>
          </p:nvSpPr>
          <p:spPr>
            <a:xfrm>
              <a:off x="1662041" y="3413854"/>
              <a:ext cx="32000" cy="21707"/>
            </a:xfrm>
            <a:custGeom>
              <a:avLst/>
              <a:gdLst/>
              <a:ahLst/>
              <a:cxnLst/>
              <a:rect l="l" t="t" r="r" b="b"/>
              <a:pathLst>
                <a:path w="771" h="523" extrusionOk="0">
                  <a:moveTo>
                    <a:pt x="124" y="0"/>
                  </a:moveTo>
                  <a:lnTo>
                    <a:pt x="124" y="0"/>
                  </a:lnTo>
                  <a:cubicBezTo>
                    <a:pt x="122" y="5"/>
                    <a:pt x="118" y="7"/>
                    <a:pt x="116" y="12"/>
                  </a:cubicBezTo>
                  <a:cubicBezTo>
                    <a:pt x="0" y="193"/>
                    <a:pt x="42" y="407"/>
                    <a:pt x="210" y="489"/>
                  </a:cubicBezTo>
                  <a:cubicBezTo>
                    <a:pt x="255" y="511"/>
                    <a:pt x="305" y="522"/>
                    <a:pt x="356" y="522"/>
                  </a:cubicBezTo>
                  <a:cubicBezTo>
                    <a:pt x="493" y="522"/>
                    <a:pt x="639" y="445"/>
                    <a:pt x="726" y="314"/>
                  </a:cubicBezTo>
                  <a:cubicBezTo>
                    <a:pt x="736" y="286"/>
                    <a:pt x="742" y="260"/>
                    <a:pt x="757" y="235"/>
                  </a:cubicBezTo>
                  <a:cubicBezTo>
                    <a:pt x="757" y="230"/>
                    <a:pt x="760" y="227"/>
                    <a:pt x="763" y="223"/>
                  </a:cubicBezTo>
                  <a:lnTo>
                    <a:pt x="763" y="227"/>
                  </a:lnTo>
                  <a:cubicBezTo>
                    <a:pt x="765" y="222"/>
                    <a:pt x="769" y="216"/>
                    <a:pt x="770" y="210"/>
                  </a:cubicBezTo>
                  <a:lnTo>
                    <a:pt x="770" y="210"/>
                  </a:lnTo>
                  <a:cubicBezTo>
                    <a:pt x="684" y="336"/>
                    <a:pt x="540" y="410"/>
                    <a:pt x="405" y="410"/>
                  </a:cubicBezTo>
                  <a:cubicBezTo>
                    <a:pt x="355" y="410"/>
                    <a:pt x="306" y="400"/>
                    <a:pt x="262" y="378"/>
                  </a:cubicBezTo>
                  <a:cubicBezTo>
                    <a:pt x="124" y="309"/>
                    <a:pt x="73" y="155"/>
                    <a:pt x="1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10080;p47">
              <a:extLst>
                <a:ext uri="{FF2B5EF4-FFF2-40B4-BE49-F238E27FC236}">
                  <a16:creationId xmlns:a16="http://schemas.microsoft.com/office/drawing/2014/main" id="{4F4C4307-0DA2-4055-88E5-7DC020D442F2}"/>
                </a:ext>
              </a:extLst>
            </p:cNvPr>
            <p:cNvSpPr/>
            <p:nvPr/>
          </p:nvSpPr>
          <p:spPr>
            <a:xfrm>
              <a:off x="1689393" y="3423027"/>
              <a:ext cx="31253" cy="21666"/>
            </a:xfrm>
            <a:custGeom>
              <a:avLst/>
              <a:gdLst/>
              <a:ahLst/>
              <a:cxnLst/>
              <a:rect l="l" t="t" r="r" b="b"/>
              <a:pathLst>
                <a:path w="753" h="522" extrusionOk="0">
                  <a:moveTo>
                    <a:pt x="104" y="1"/>
                  </a:moveTo>
                  <a:cubicBezTo>
                    <a:pt x="103" y="3"/>
                    <a:pt x="98" y="8"/>
                    <a:pt x="97" y="11"/>
                  </a:cubicBezTo>
                  <a:cubicBezTo>
                    <a:pt x="81" y="37"/>
                    <a:pt x="74" y="64"/>
                    <a:pt x="64" y="90"/>
                  </a:cubicBezTo>
                  <a:cubicBezTo>
                    <a:pt x="1" y="252"/>
                    <a:pt x="44" y="419"/>
                    <a:pt x="189" y="489"/>
                  </a:cubicBezTo>
                  <a:cubicBezTo>
                    <a:pt x="234" y="511"/>
                    <a:pt x="283" y="521"/>
                    <a:pt x="334" y="521"/>
                  </a:cubicBezTo>
                  <a:cubicBezTo>
                    <a:pt x="473" y="521"/>
                    <a:pt x="621" y="444"/>
                    <a:pt x="706" y="311"/>
                  </a:cubicBezTo>
                  <a:cubicBezTo>
                    <a:pt x="728" y="279"/>
                    <a:pt x="742" y="245"/>
                    <a:pt x="752" y="210"/>
                  </a:cubicBezTo>
                  <a:lnTo>
                    <a:pt x="752" y="210"/>
                  </a:lnTo>
                  <a:cubicBezTo>
                    <a:pt x="667" y="336"/>
                    <a:pt x="525" y="410"/>
                    <a:pt x="390" y="410"/>
                  </a:cubicBezTo>
                  <a:cubicBezTo>
                    <a:pt x="340" y="410"/>
                    <a:pt x="290" y="400"/>
                    <a:pt x="245" y="377"/>
                  </a:cubicBezTo>
                  <a:cubicBezTo>
                    <a:pt x="108" y="310"/>
                    <a:pt x="55" y="157"/>
                    <a:pt x="104" y="3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10081;p47">
              <a:extLst>
                <a:ext uri="{FF2B5EF4-FFF2-40B4-BE49-F238E27FC236}">
                  <a16:creationId xmlns:a16="http://schemas.microsoft.com/office/drawing/2014/main" id="{8382D72F-4585-017F-20B6-941D68A3D77E}"/>
                </a:ext>
              </a:extLst>
            </p:cNvPr>
            <p:cNvSpPr/>
            <p:nvPr/>
          </p:nvSpPr>
          <p:spPr>
            <a:xfrm>
              <a:off x="1740859" y="3446352"/>
              <a:ext cx="32125" cy="21666"/>
            </a:xfrm>
            <a:custGeom>
              <a:avLst/>
              <a:gdLst/>
              <a:ahLst/>
              <a:cxnLst/>
              <a:rect l="l" t="t" r="r" b="b"/>
              <a:pathLst>
                <a:path w="774" h="522" extrusionOk="0">
                  <a:moveTo>
                    <a:pt x="127" y="0"/>
                  </a:moveTo>
                  <a:cubicBezTo>
                    <a:pt x="126" y="3"/>
                    <a:pt x="121" y="8"/>
                    <a:pt x="120" y="12"/>
                  </a:cubicBezTo>
                  <a:cubicBezTo>
                    <a:pt x="1" y="193"/>
                    <a:pt x="42" y="407"/>
                    <a:pt x="209" y="489"/>
                  </a:cubicBezTo>
                  <a:cubicBezTo>
                    <a:pt x="255" y="511"/>
                    <a:pt x="304" y="522"/>
                    <a:pt x="355" y="522"/>
                  </a:cubicBezTo>
                  <a:cubicBezTo>
                    <a:pt x="494" y="522"/>
                    <a:pt x="640" y="443"/>
                    <a:pt x="726" y="311"/>
                  </a:cubicBezTo>
                  <a:cubicBezTo>
                    <a:pt x="748" y="279"/>
                    <a:pt x="762" y="245"/>
                    <a:pt x="774" y="210"/>
                  </a:cubicBezTo>
                  <a:lnTo>
                    <a:pt x="774" y="210"/>
                  </a:lnTo>
                  <a:cubicBezTo>
                    <a:pt x="687" y="336"/>
                    <a:pt x="543" y="410"/>
                    <a:pt x="409" y="410"/>
                  </a:cubicBezTo>
                  <a:cubicBezTo>
                    <a:pt x="359" y="410"/>
                    <a:pt x="310" y="400"/>
                    <a:pt x="265" y="378"/>
                  </a:cubicBezTo>
                  <a:cubicBezTo>
                    <a:pt x="127" y="309"/>
                    <a:pt x="77" y="156"/>
                    <a:pt x="12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10082;p47">
              <a:extLst>
                <a:ext uri="{FF2B5EF4-FFF2-40B4-BE49-F238E27FC236}">
                  <a16:creationId xmlns:a16="http://schemas.microsoft.com/office/drawing/2014/main" id="{D754F463-925B-8BCC-19D4-F2B48A27A1EF}"/>
                </a:ext>
              </a:extLst>
            </p:cNvPr>
            <p:cNvSpPr/>
            <p:nvPr/>
          </p:nvSpPr>
          <p:spPr>
            <a:xfrm>
              <a:off x="1767049" y="3457393"/>
              <a:ext cx="32000" cy="21707"/>
            </a:xfrm>
            <a:custGeom>
              <a:avLst/>
              <a:gdLst/>
              <a:ahLst/>
              <a:cxnLst/>
              <a:rect l="l" t="t" r="r" b="b"/>
              <a:pathLst>
                <a:path w="771" h="523" extrusionOk="0">
                  <a:moveTo>
                    <a:pt x="124" y="0"/>
                  </a:moveTo>
                  <a:cubicBezTo>
                    <a:pt x="123" y="5"/>
                    <a:pt x="120" y="7"/>
                    <a:pt x="117" y="12"/>
                  </a:cubicBezTo>
                  <a:cubicBezTo>
                    <a:pt x="1" y="193"/>
                    <a:pt x="42" y="407"/>
                    <a:pt x="210" y="489"/>
                  </a:cubicBezTo>
                  <a:cubicBezTo>
                    <a:pt x="256" y="511"/>
                    <a:pt x="306" y="522"/>
                    <a:pt x="357" y="522"/>
                  </a:cubicBezTo>
                  <a:cubicBezTo>
                    <a:pt x="494" y="522"/>
                    <a:pt x="639" y="445"/>
                    <a:pt x="726" y="314"/>
                  </a:cubicBezTo>
                  <a:cubicBezTo>
                    <a:pt x="736" y="286"/>
                    <a:pt x="742" y="260"/>
                    <a:pt x="759" y="235"/>
                  </a:cubicBezTo>
                  <a:cubicBezTo>
                    <a:pt x="759" y="230"/>
                    <a:pt x="762" y="227"/>
                    <a:pt x="764" y="223"/>
                  </a:cubicBezTo>
                  <a:lnTo>
                    <a:pt x="764" y="226"/>
                  </a:lnTo>
                  <a:cubicBezTo>
                    <a:pt x="767" y="222"/>
                    <a:pt x="769" y="216"/>
                    <a:pt x="771" y="210"/>
                  </a:cubicBezTo>
                  <a:lnTo>
                    <a:pt x="771" y="210"/>
                  </a:lnTo>
                  <a:cubicBezTo>
                    <a:pt x="685" y="336"/>
                    <a:pt x="543" y="410"/>
                    <a:pt x="408" y="410"/>
                  </a:cubicBezTo>
                  <a:cubicBezTo>
                    <a:pt x="357" y="410"/>
                    <a:pt x="308" y="400"/>
                    <a:pt x="264" y="378"/>
                  </a:cubicBezTo>
                  <a:cubicBezTo>
                    <a:pt x="124" y="309"/>
                    <a:pt x="74" y="155"/>
                    <a:pt x="1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10083;p47">
              <a:extLst>
                <a:ext uri="{FF2B5EF4-FFF2-40B4-BE49-F238E27FC236}">
                  <a16:creationId xmlns:a16="http://schemas.microsoft.com/office/drawing/2014/main" id="{63060A57-1178-701B-27DC-4D551E0D3786}"/>
                </a:ext>
              </a:extLst>
            </p:cNvPr>
            <p:cNvSpPr/>
            <p:nvPr/>
          </p:nvSpPr>
          <p:spPr>
            <a:xfrm>
              <a:off x="1794483" y="3466648"/>
              <a:ext cx="31295" cy="21666"/>
            </a:xfrm>
            <a:custGeom>
              <a:avLst/>
              <a:gdLst/>
              <a:ahLst/>
              <a:cxnLst/>
              <a:rect l="l" t="t" r="r" b="b"/>
              <a:pathLst>
                <a:path w="754" h="522" extrusionOk="0">
                  <a:moveTo>
                    <a:pt x="103" y="0"/>
                  </a:moveTo>
                  <a:cubicBezTo>
                    <a:pt x="101" y="3"/>
                    <a:pt x="98" y="7"/>
                    <a:pt x="95" y="12"/>
                  </a:cubicBezTo>
                  <a:cubicBezTo>
                    <a:pt x="80" y="36"/>
                    <a:pt x="72" y="63"/>
                    <a:pt x="64" y="89"/>
                  </a:cubicBezTo>
                  <a:cubicBezTo>
                    <a:pt x="1" y="250"/>
                    <a:pt x="44" y="417"/>
                    <a:pt x="189" y="489"/>
                  </a:cubicBezTo>
                  <a:cubicBezTo>
                    <a:pt x="234" y="511"/>
                    <a:pt x="284" y="522"/>
                    <a:pt x="335" y="522"/>
                  </a:cubicBezTo>
                  <a:cubicBezTo>
                    <a:pt x="474" y="522"/>
                    <a:pt x="620" y="443"/>
                    <a:pt x="706" y="310"/>
                  </a:cubicBezTo>
                  <a:cubicBezTo>
                    <a:pt x="728" y="279"/>
                    <a:pt x="742" y="244"/>
                    <a:pt x="754" y="210"/>
                  </a:cubicBezTo>
                  <a:lnTo>
                    <a:pt x="754" y="210"/>
                  </a:lnTo>
                  <a:cubicBezTo>
                    <a:pt x="665" y="335"/>
                    <a:pt x="522" y="410"/>
                    <a:pt x="388" y="410"/>
                  </a:cubicBezTo>
                  <a:cubicBezTo>
                    <a:pt x="338" y="410"/>
                    <a:pt x="288" y="399"/>
                    <a:pt x="243" y="377"/>
                  </a:cubicBezTo>
                  <a:cubicBezTo>
                    <a:pt x="107" y="309"/>
                    <a:pt x="57" y="157"/>
                    <a:pt x="103" y="3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10084;p47">
              <a:extLst>
                <a:ext uri="{FF2B5EF4-FFF2-40B4-BE49-F238E27FC236}">
                  <a16:creationId xmlns:a16="http://schemas.microsoft.com/office/drawing/2014/main" id="{A8976741-E9ED-B9D9-E65A-C79A42676110}"/>
                </a:ext>
              </a:extLst>
            </p:cNvPr>
            <p:cNvSpPr/>
            <p:nvPr/>
          </p:nvSpPr>
          <p:spPr>
            <a:xfrm>
              <a:off x="1690721" y="3258957"/>
              <a:ext cx="32789" cy="21583"/>
            </a:xfrm>
            <a:custGeom>
              <a:avLst/>
              <a:gdLst/>
              <a:ahLst/>
              <a:cxnLst/>
              <a:rect l="l" t="t" r="r" b="b"/>
              <a:pathLst>
                <a:path w="790" h="520" extrusionOk="0">
                  <a:moveTo>
                    <a:pt x="147" y="0"/>
                  </a:moveTo>
                  <a:cubicBezTo>
                    <a:pt x="144" y="3"/>
                    <a:pt x="140" y="5"/>
                    <a:pt x="138" y="9"/>
                  </a:cubicBezTo>
                  <a:cubicBezTo>
                    <a:pt x="0" y="180"/>
                    <a:pt x="22" y="391"/>
                    <a:pt x="187" y="479"/>
                  </a:cubicBezTo>
                  <a:cubicBezTo>
                    <a:pt x="237" y="507"/>
                    <a:pt x="294" y="520"/>
                    <a:pt x="354" y="520"/>
                  </a:cubicBezTo>
                  <a:cubicBezTo>
                    <a:pt x="490" y="520"/>
                    <a:pt x="637" y="451"/>
                    <a:pt x="732" y="332"/>
                  </a:cubicBezTo>
                  <a:cubicBezTo>
                    <a:pt x="756" y="302"/>
                    <a:pt x="775" y="269"/>
                    <a:pt x="789" y="238"/>
                  </a:cubicBezTo>
                  <a:lnTo>
                    <a:pt x="789" y="238"/>
                  </a:lnTo>
                  <a:cubicBezTo>
                    <a:pt x="694" y="350"/>
                    <a:pt x="551" y="414"/>
                    <a:pt x="419" y="414"/>
                  </a:cubicBezTo>
                  <a:cubicBezTo>
                    <a:pt x="360" y="414"/>
                    <a:pt x="303" y="401"/>
                    <a:pt x="253" y="374"/>
                  </a:cubicBezTo>
                  <a:cubicBezTo>
                    <a:pt x="120" y="299"/>
                    <a:pt x="84" y="146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10085;p47">
              <a:extLst>
                <a:ext uri="{FF2B5EF4-FFF2-40B4-BE49-F238E27FC236}">
                  <a16:creationId xmlns:a16="http://schemas.microsoft.com/office/drawing/2014/main" id="{832D4876-F16D-DBC6-8C4B-32AB8EAC6056}"/>
                </a:ext>
              </a:extLst>
            </p:cNvPr>
            <p:cNvSpPr/>
            <p:nvPr/>
          </p:nvSpPr>
          <p:spPr>
            <a:xfrm>
              <a:off x="1716371" y="3270869"/>
              <a:ext cx="32706" cy="21583"/>
            </a:xfrm>
            <a:custGeom>
              <a:avLst/>
              <a:gdLst/>
              <a:ahLst/>
              <a:cxnLst/>
              <a:rect l="l" t="t" r="r" b="b"/>
              <a:pathLst>
                <a:path w="788" h="520" extrusionOk="0">
                  <a:moveTo>
                    <a:pt x="145" y="1"/>
                  </a:moveTo>
                  <a:cubicBezTo>
                    <a:pt x="142" y="4"/>
                    <a:pt x="138" y="5"/>
                    <a:pt x="137" y="9"/>
                  </a:cubicBezTo>
                  <a:cubicBezTo>
                    <a:pt x="0" y="180"/>
                    <a:pt x="22" y="390"/>
                    <a:pt x="186" y="479"/>
                  </a:cubicBezTo>
                  <a:cubicBezTo>
                    <a:pt x="235" y="507"/>
                    <a:pt x="292" y="519"/>
                    <a:pt x="351" y="519"/>
                  </a:cubicBezTo>
                  <a:cubicBezTo>
                    <a:pt x="486" y="519"/>
                    <a:pt x="632" y="452"/>
                    <a:pt x="727" y="334"/>
                  </a:cubicBezTo>
                  <a:cubicBezTo>
                    <a:pt x="740" y="310"/>
                    <a:pt x="749" y="284"/>
                    <a:pt x="769" y="260"/>
                  </a:cubicBezTo>
                  <a:cubicBezTo>
                    <a:pt x="770" y="260"/>
                    <a:pt x="775" y="255"/>
                    <a:pt x="778" y="252"/>
                  </a:cubicBezTo>
                  <a:lnTo>
                    <a:pt x="778" y="254"/>
                  </a:lnTo>
                  <a:cubicBezTo>
                    <a:pt x="780" y="248"/>
                    <a:pt x="785" y="242"/>
                    <a:pt x="788" y="238"/>
                  </a:cubicBezTo>
                  <a:lnTo>
                    <a:pt x="788" y="238"/>
                  </a:lnTo>
                  <a:cubicBezTo>
                    <a:pt x="691" y="350"/>
                    <a:pt x="548" y="414"/>
                    <a:pt x="416" y="414"/>
                  </a:cubicBezTo>
                  <a:cubicBezTo>
                    <a:pt x="358" y="414"/>
                    <a:pt x="301" y="402"/>
                    <a:pt x="252" y="374"/>
                  </a:cubicBezTo>
                  <a:cubicBezTo>
                    <a:pt x="117" y="300"/>
                    <a:pt x="81" y="146"/>
                    <a:pt x="1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10086;p47">
              <a:extLst>
                <a:ext uri="{FF2B5EF4-FFF2-40B4-BE49-F238E27FC236}">
                  <a16:creationId xmlns:a16="http://schemas.microsoft.com/office/drawing/2014/main" id="{9CAB5227-A2CB-6B9F-4247-10A8AB569CEA}"/>
                </a:ext>
              </a:extLst>
            </p:cNvPr>
            <p:cNvSpPr/>
            <p:nvPr/>
          </p:nvSpPr>
          <p:spPr>
            <a:xfrm>
              <a:off x="1743266" y="3281370"/>
              <a:ext cx="32042" cy="21583"/>
            </a:xfrm>
            <a:custGeom>
              <a:avLst/>
              <a:gdLst/>
              <a:ahLst/>
              <a:cxnLst/>
              <a:rect l="l" t="t" r="r" b="b"/>
              <a:pathLst>
                <a:path w="772" h="520" extrusionOk="0">
                  <a:moveTo>
                    <a:pt x="130" y="1"/>
                  </a:moveTo>
                  <a:cubicBezTo>
                    <a:pt x="127" y="4"/>
                    <a:pt x="122" y="7"/>
                    <a:pt x="121" y="9"/>
                  </a:cubicBezTo>
                  <a:cubicBezTo>
                    <a:pt x="101" y="32"/>
                    <a:pt x="92" y="60"/>
                    <a:pt x="79" y="84"/>
                  </a:cubicBezTo>
                  <a:cubicBezTo>
                    <a:pt x="0" y="238"/>
                    <a:pt x="29" y="403"/>
                    <a:pt x="170" y="479"/>
                  </a:cubicBezTo>
                  <a:cubicBezTo>
                    <a:pt x="220" y="507"/>
                    <a:pt x="277" y="520"/>
                    <a:pt x="336" y="520"/>
                  </a:cubicBezTo>
                  <a:cubicBezTo>
                    <a:pt x="472" y="520"/>
                    <a:pt x="619" y="452"/>
                    <a:pt x="714" y="333"/>
                  </a:cubicBezTo>
                  <a:cubicBezTo>
                    <a:pt x="739" y="303"/>
                    <a:pt x="758" y="269"/>
                    <a:pt x="772" y="238"/>
                  </a:cubicBezTo>
                  <a:lnTo>
                    <a:pt x="772" y="238"/>
                  </a:lnTo>
                  <a:cubicBezTo>
                    <a:pt x="675" y="349"/>
                    <a:pt x="532" y="413"/>
                    <a:pt x="400" y="413"/>
                  </a:cubicBezTo>
                  <a:cubicBezTo>
                    <a:pt x="341" y="413"/>
                    <a:pt x="285" y="401"/>
                    <a:pt x="236" y="374"/>
                  </a:cubicBezTo>
                  <a:cubicBezTo>
                    <a:pt x="104" y="303"/>
                    <a:pt x="65" y="147"/>
                    <a:pt x="130" y="2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10087;p47">
              <a:extLst>
                <a:ext uri="{FF2B5EF4-FFF2-40B4-BE49-F238E27FC236}">
                  <a16:creationId xmlns:a16="http://schemas.microsoft.com/office/drawing/2014/main" id="{62EEE5F7-B6DD-780E-5696-797BAC1A4281}"/>
                </a:ext>
              </a:extLst>
            </p:cNvPr>
            <p:cNvSpPr/>
            <p:nvPr/>
          </p:nvSpPr>
          <p:spPr>
            <a:xfrm>
              <a:off x="1785228" y="3307020"/>
              <a:ext cx="32747" cy="21624"/>
            </a:xfrm>
            <a:custGeom>
              <a:avLst/>
              <a:gdLst/>
              <a:ahLst/>
              <a:cxnLst/>
              <a:rect l="l" t="t" r="r" b="b"/>
              <a:pathLst>
                <a:path w="789" h="521" extrusionOk="0">
                  <a:moveTo>
                    <a:pt x="146" y="1"/>
                  </a:moveTo>
                  <a:cubicBezTo>
                    <a:pt x="143" y="4"/>
                    <a:pt x="139" y="6"/>
                    <a:pt x="137" y="9"/>
                  </a:cubicBezTo>
                  <a:cubicBezTo>
                    <a:pt x="1" y="180"/>
                    <a:pt x="22" y="390"/>
                    <a:pt x="186" y="481"/>
                  </a:cubicBezTo>
                  <a:cubicBezTo>
                    <a:pt x="235" y="508"/>
                    <a:pt x="292" y="520"/>
                    <a:pt x="350" y="520"/>
                  </a:cubicBezTo>
                  <a:cubicBezTo>
                    <a:pt x="486" y="520"/>
                    <a:pt x="635" y="452"/>
                    <a:pt x="731" y="333"/>
                  </a:cubicBezTo>
                  <a:cubicBezTo>
                    <a:pt x="755" y="302"/>
                    <a:pt x="774" y="269"/>
                    <a:pt x="788" y="238"/>
                  </a:cubicBezTo>
                  <a:lnTo>
                    <a:pt x="788" y="238"/>
                  </a:lnTo>
                  <a:cubicBezTo>
                    <a:pt x="692" y="349"/>
                    <a:pt x="548" y="414"/>
                    <a:pt x="416" y="414"/>
                  </a:cubicBezTo>
                  <a:cubicBezTo>
                    <a:pt x="358" y="414"/>
                    <a:pt x="301" y="401"/>
                    <a:pt x="252" y="374"/>
                  </a:cubicBezTo>
                  <a:cubicBezTo>
                    <a:pt x="117" y="301"/>
                    <a:pt x="81" y="146"/>
                    <a:pt x="146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10088;p47">
              <a:extLst>
                <a:ext uri="{FF2B5EF4-FFF2-40B4-BE49-F238E27FC236}">
                  <a16:creationId xmlns:a16="http://schemas.microsoft.com/office/drawing/2014/main" id="{4C17B72B-68BE-3446-AA77-3EBE84624FE1}"/>
                </a:ext>
              </a:extLst>
            </p:cNvPr>
            <p:cNvSpPr/>
            <p:nvPr/>
          </p:nvSpPr>
          <p:spPr>
            <a:xfrm>
              <a:off x="1810836" y="3319015"/>
              <a:ext cx="32664" cy="21583"/>
            </a:xfrm>
            <a:custGeom>
              <a:avLst/>
              <a:gdLst/>
              <a:ahLst/>
              <a:cxnLst/>
              <a:rect l="l" t="t" r="r" b="b"/>
              <a:pathLst>
                <a:path w="787" h="520" extrusionOk="0">
                  <a:moveTo>
                    <a:pt x="145" y="1"/>
                  </a:moveTo>
                  <a:cubicBezTo>
                    <a:pt x="143" y="5"/>
                    <a:pt x="138" y="6"/>
                    <a:pt x="137" y="9"/>
                  </a:cubicBezTo>
                  <a:cubicBezTo>
                    <a:pt x="0" y="180"/>
                    <a:pt x="22" y="390"/>
                    <a:pt x="184" y="480"/>
                  </a:cubicBezTo>
                  <a:cubicBezTo>
                    <a:pt x="234" y="507"/>
                    <a:pt x="291" y="520"/>
                    <a:pt x="349" y="520"/>
                  </a:cubicBezTo>
                  <a:cubicBezTo>
                    <a:pt x="485" y="520"/>
                    <a:pt x="632" y="453"/>
                    <a:pt x="727" y="335"/>
                  </a:cubicBezTo>
                  <a:cubicBezTo>
                    <a:pt x="740" y="309"/>
                    <a:pt x="749" y="285"/>
                    <a:pt x="769" y="259"/>
                  </a:cubicBezTo>
                  <a:cubicBezTo>
                    <a:pt x="772" y="256"/>
                    <a:pt x="776" y="253"/>
                    <a:pt x="778" y="251"/>
                  </a:cubicBezTo>
                  <a:lnTo>
                    <a:pt x="778" y="253"/>
                  </a:lnTo>
                  <a:cubicBezTo>
                    <a:pt x="779" y="249"/>
                    <a:pt x="785" y="243"/>
                    <a:pt x="786" y="238"/>
                  </a:cubicBezTo>
                  <a:lnTo>
                    <a:pt x="786" y="238"/>
                  </a:lnTo>
                  <a:cubicBezTo>
                    <a:pt x="691" y="351"/>
                    <a:pt x="549" y="414"/>
                    <a:pt x="418" y="414"/>
                  </a:cubicBezTo>
                  <a:cubicBezTo>
                    <a:pt x="358" y="414"/>
                    <a:pt x="301" y="401"/>
                    <a:pt x="252" y="374"/>
                  </a:cubicBezTo>
                  <a:cubicBezTo>
                    <a:pt x="117" y="301"/>
                    <a:pt x="81" y="146"/>
                    <a:pt x="1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10089;p47">
              <a:extLst>
                <a:ext uri="{FF2B5EF4-FFF2-40B4-BE49-F238E27FC236}">
                  <a16:creationId xmlns:a16="http://schemas.microsoft.com/office/drawing/2014/main" id="{D4ADB9B7-71CD-CB15-D605-5DF962B25505}"/>
                </a:ext>
              </a:extLst>
            </p:cNvPr>
            <p:cNvSpPr/>
            <p:nvPr/>
          </p:nvSpPr>
          <p:spPr>
            <a:xfrm>
              <a:off x="1837732" y="3329350"/>
              <a:ext cx="30382" cy="21583"/>
            </a:xfrm>
            <a:custGeom>
              <a:avLst/>
              <a:gdLst/>
              <a:ahLst/>
              <a:cxnLst/>
              <a:rect l="l" t="t" r="r" b="b"/>
              <a:pathLst>
                <a:path w="732" h="520" extrusionOk="0">
                  <a:moveTo>
                    <a:pt x="130" y="0"/>
                  </a:moveTo>
                  <a:cubicBezTo>
                    <a:pt x="127" y="3"/>
                    <a:pt x="123" y="4"/>
                    <a:pt x="121" y="9"/>
                  </a:cubicBezTo>
                  <a:cubicBezTo>
                    <a:pt x="101" y="32"/>
                    <a:pt x="92" y="59"/>
                    <a:pt x="79" y="83"/>
                  </a:cubicBezTo>
                  <a:cubicBezTo>
                    <a:pt x="0" y="237"/>
                    <a:pt x="29" y="402"/>
                    <a:pt x="170" y="479"/>
                  </a:cubicBezTo>
                  <a:cubicBezTo>
                    <a:pt x="219" y="506"/>
                    <a:pt x="276" y="519"/>
                    <a:pt x="336" y="519"/>
                  </a:cubicBezTo>
                  <a:cubicBezTo>
                    <a:pt x="471" y="519"/>
                    <a:pt x="618" y="451"/>
                    <a:pt x="713" y="332"/>
                  </a:cubicBezTo>
                  <a:cubicBezTo>
                    <a:pt x="720" y="323"/>
                    <a:pt x="725" y="313"/>
                    <a:pt x="730" y="303"/>
                  </a:cubicBezTo>
                  <a:cubicBezTo>
                    <a:pt x="730" y="290"/>
                    <a:pt x="732" y="280"/>
                    <a:pt x="732" y="267"/>
                  </a:cubicBezTo>
                  <a:lnTo>
                    <a:pt x="732" y="267"/>
                  </a:lnTo>
                  <a:cubicBezTo>
                    <a:pt x="639" y="360"/>
                    <a:pt x="514" y="414"/>
                    <a:pt x="396" y="414"/>
                  </a:cubicBezTo>
                  <a:cubicBezTo>
                    <a:pt x="339" y="414"/>
                    <a:pt x="285" y="401"/>
                    <a:pt x="236" y="375"/>
                  </a:cubicBezTo>
                  <a:cubicBezTo>
                    <a:pt x="102" y="303"/>
                    <a:pt x="65" y="151"/>
                    <a:pt x="130" y="3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10090;p47">
              <a:extLst>
                <a:ext uri="{FF2B5EF4-FFF2-40B4-BE49-F238E27FC236}">
                  <a16:creationId xmlns:a16="http://schemas.microsoft.com/office/drawing/2014/main" id="{644E3BB6-75B4-47DC-FE09-B9970E838FD2}"/>
                </a:ext>
              </a:extLst>
            </p:cNvPr>
            <p:cNvSpPr/>
            <p:nvPr/>
          </p:nvSpPr>
          <p:spPr>
            <a:xfrm>
              <a:off x="1657475" y="3306854"/>
              <a:ext cx="32125" cy="21707"/>
            </a:xfrm>
            <a:custGeom>
              <a:avLst/>
              <a:gdLst/>
              <a:ahLst/>
              <a:cxnLst/>
              <a:rect l="l" t="t" r="r" b="b"/>
              <a:pathLst>
                <a:path w="774" h="523" extrusionOk="0">
                  <a:moveTo>
                    <a:pt x="127" y="0"/>
                  </a:moveTo>
                  <a:cubicBezTo>
                    <a:pt x="126" y="5"/>
                    <a:pt x="123" y="8"/>
                    <a:pt x="120" y="12"/>
                  </a:cubicBezTo>
                  <a:cubicBezTo>
                    <a:pt x="1" y="193"/>
                    <a:pt x="41" y="407"/>
                    <a:pt x="211" y="489"/>
                  </a:cubicBezTo>
                  <a:cubicBezTo>
                    <a:pt x="256" y="511"/>
                    <a:pt x="306" y="522"/>
                    <a:pt x="357" y="522"/>
                  </a:cubicBezTo>
                  <a:cubicBezTo>
                    <a:pt x="495" y="522"/>
                    <a:pt x="641" y="444"/>
                    <a:pt x="728" y="312"/>
                  </a:cubicBezTo>
                  <a:cubicBezTo>
                    <a:pt x="750" y="279"/>
                    <a:pt x="764" y="245"/>
                    <a:pt x="774" y="212"/>
                  </a:cubicBezTo>
                  <a:lnTo>
                    <a:pt x="774" y="212"/>
                  </a:lnTo>
                  <a:cubicBezTo>
                    <a:pt x="688" y="337"/>
                    <a:pt x="546" y="411"/>
                    <a:pt x="412" y="411"/>
                  </a:cubicBezTo>
                  <a:cubicBezTo>
                    <a:pt x="361" y="411"/>
                    <a:pt x="312" y="400"/>
                    <a:pt x="267" y="378"/>
                  </a:cubicBezTo>
                  <a:cubicBezTo>
                    <a:pt x="127" y="309"/>
                    <a:pt x="77" y="156"/>
                    <a:pt x="12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10091;p47">
              <a:extLst>
                <a:ext uri="{FF2B5EF4-FFF2-40B4-BE49-F238E27FC236}">
                  <a16:creationId xmlns:a16="http://schemas.microsoft.com/office/drawing/2014/main" id="{B891DE9F-5049-C7DA-37CC-119C715CF6D8}"/>
                </a:ext>
              </a:extLst>
            </p:cNvPr>
            <p:cNvSpPr/>
            <p:nvPr/>
          </p:nvSpPr>
          <p:spPr>
            <a:xfrm>
              <a:off x="1683624" y="3317894"/>
              <a:ext cx="32125" cy="21666"/>
            </a:xfrm>
            <a:custGeom>
              <a:avLst/>
              <a:gdLst/>
              <a:ahLst/>
              <a:cxnLst/>
              <a:rect l="l" t="t" r="r" b="b"/>
              <a:pathLst>
                <a:path w="774" h="522" extrusionOk="0">
                  <a:moveTo>
                    <a:pt x="125" y="0"/>
                  </a:moveTo>
                  <a:lnTo>
                    <a:pt x="125" y="0"/>
                  </a:lnTo>
                  <a:cubicBezTo>
                    <a:pt x="122" y="5"/>
                    <a:pt x="120" y="7"/>
                    <a:pt x="118" y="12"/>
                  </a:cubicBezTo>
                  <a:cubicBezTo>
                    <a:pt x="0" y="193"/>
                    <a:pt x="42" y="407"/>
                    <a:pt x="210" y="489"/>
                  </a:cubicBezTo>
                  <a:cubicBezTo>
                    <a:pt x="256" y="511"/>
                    <a:pt x="306" y="522"/>
                    <a:pt x="357" y="522"/>
                  </a:cubicBezTo>
                  <a:cubicBezTo>
                    <a:pt x="494" y="522"/>
                    <a:pt x="640" y="444"/>
                    <a:pt x="726" y="313"/>
                  </a:cubicBezTo>
                  <a:cubicBezTo>
                    <a:pt x="737" y="286"/>
                    <a:pt x="742" y="262"/>
                    <a:pt x="759" y="234"/>
                  </a:cubicBezTo>
                  <a:cubicBezTo>
                    <a:pt x="760" y="230"/>
                    <a:pt x="765" y="227"/>
                    <a:pt x="766" y="223"/>
                  </a:cubicBezTo>
                  <a:lnTo>
                    <a:pt x="766" y="227"/>
                  </a:lnTo>
                  <a:cubicBezTo>
                    <a:pt x="768" y="221"/>
                    <a:pt x="772" y="216"/>
                    <a:pt x="773" y="211"/>
                  </a:cubicBezTo>
                  <a:lnTo>
                    <a:pt x="773" y="211"/>
                  </a:lnTo>
                  <a:cubicBezTo>
                    <a:pt x="687" y="337"/>
                    <a:pt x="545" y="411"/>
                    <a:pt x="410" y="411"/>
                  </a:cubicBezTo>
                  <a:cubicBezTo>
                    <a:pt x="359" y="411"/>
                    <a:pt x="310" y="400"/>
                    <a:pt x="265" y="378"/>
                  </a:cubicBezTo>
                  <a:cubicBezTo>
                    <a:pt x="127" y="309"/>
                    <a:pt x="75" y="153"/>
                    <a:pt x="12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10092;p47">
              <a:extLst>
                <a:ext uri="{FF2B5EF4-FFF2-40B4-BE49-F238E27FC236}">
                  <a16:creationId xmlns:a16="http://schemas.microsoft.com/office/drawing/2014/main" id="{6D280C47-97CB-95A3-AF55-777DA34BC47A}"/>
                </a:ext>
              </a:extLst>
            </p:cNvPr>
            <p:cNvSpPr/>
            <p:nvPr/>
          </p:nvSpPr>
          <p:spPr>
            <a:xfrm>
              <a:off x="1711058" y="3327109"/>
              <a:ext cx="31295" cy="21707"/>
            </a:xfrm>
            <a:custGeom>
              <a:avLst/>
              <a:gdLst/>
              <a:ahLst/>
              <a:cxnLst/>
              <a:rect l="l" t="t" r="r" b="b"/>
              <a:pathLst>
                <a:path w="754" h="523" extrusionOk="0">
                  <a:moveTo>
                    <a:pt x="105" y="1"/>
                  </a:moveTo>
                  <a:cubicBezTo>
                    <a:pt x="101" y="5"/>
                    <a:pt x="99" y="8"/>
                    <a:pt x="97" y="12"/>
                  </a:cubicBezTo>
                  <a:cubicBezTo>
                    <a:pt x="79" y="37"/>
                    <a:pt x="72" y="64"/>
                    <a:pt x="64" y="91"/>
                  </a:cubicBezTo>
                  <a:cubicBezTo>
                    <a:pt x="0" y="251"/>
                    <a:pt x="43" y="418"/>
                    <a:pt x="190" y="490"/>
                  </a:cubicBezTo>
                  <a:cubicBezTo>
                    <a:pt x="235" y="512"/>
                    <a:pt x="285" y="523"/>
                    <a:pt x="336" y="523"/>
                  </a:cubicBezTo>
                  <a:cubicBezTo>
                    <a:pt x="474" y="523"/>
                    <a:pt x="620" y="445"/>
                    <a:pt x="707" y="311"/>
                  </a:cubicBezTo>
                  <a:cubicBezTo>
                    <a:pt x="729" y="280"/>
                    <a:pt x="743" y="245"/>
                    <a:pt x="753" y="211"/>
                  </a:cubicBezTo>
                  <a:lnTo>
                    <a:pt x="753" y="211"/>
                  </a:lnTo>
                  <a:cubicBezTo>
                    <a:pt x="667" y="336"/>
                    <a:pt x="524" y="411"/>
                    <a:pt x="389" y="411"/>
                  </a:cubicBezTo>
                  <a:cubicBezTo>
                    <a:pt x="339" y="411"/>
                    <a:pt x="289" y="401"/>
                    <a:pt x="245" y="379"/>
                  </a:cubicBezTo>
                  <a:cubicBezTo>
                    <a:pt x="108" y="310"/>
                    <a:pt x="56" y="158"/>
                    <a:pt x="105" y="5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10093;p47">
              <a:extLst>
                <a:ext uri="{FF2B5EF4-FFF2-40B4-BE49-F238E27FC236}">
                  <a16:creationId xmlns:a16="http://schemas.microsoft.com/office/drawing/2014/main" id="{B1828589-E6F0-8488-42C5-8B4B8DD7E1A5}"/>
                </a:ext>
              </a:extLst>
            </p:cNvPr>
            <p:cNvSpPr/>
            <p:nvPr/>
          </p:nvSpPr>
          <p:spPr>
            <a:xfrm>
              <a:off x="1753559" y="3349729"/>
              <a:ext cx="32042" cy="21707"/>
            </a:xfrm>
            <a:custGeom>
              <a:avLst/>
              <a:gdLst/>
              <a:ahLst/>
              <a:cxnLst/>
              <a:rect l="l" t="t" r="r" b="b"/>
              <a:pathLst>
                <a:path w="772" h="523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23" y="5"/>
                    <a:pt x="119" y="8"/>
                    <a:pt x="117" y="12"/>
                  </a:cubicBezTo>
                  <a:cubicBezTo>
                    <a:pt x="1" y="193"/>
                    <a:pt x="43" y="407"/>
                    <a:pt x="211" y="489"/>
                  </a:cubicBezTo>
                  <a:cubicBezTo>
                    <a:pt x="256" y="512"/>
                    <a:pt x="306" y="522"/>
                    <a:pt x="357" y="522"/>
                  </a:cubicBezTo>
                  <a:cubicBezTo>
                    <a:pt x="496" y="522"/>
                    <a:pt x="641" y="444"/>
                    <a:pt x="728" y="311"/>
                  </a:cubicBezTo>
                  <a:cubicBezTo>
                    <a:pt x="747" y="279"/>
                    <a:pt x="761" y="245"/>
                    <a:pt x="771" y="210"/>
                  </a:cubicBezTo>
                  <a:lnTo>
                    <a:pt x="771" y="210"/>
                  </a:lnTo>
                  <a:cubicBezTo>
                    <a:pt x="685" y="336"/>
                    <a:pt x="542" y="411"/>
                    <a:pt x="407" y="411"/>
                  </a:cubicBezTo>
                  <a:cubicBezTo>
                    <a:pt x="356" y="411"/>
                    <a:pt x="307" y="400"/>
                    <a:pt x="262" y="378"/>
                  </a:cubicBezTo>
                  <a:cubicBezTo>
                    <a:pt x="124" y="309"/>
                    <a:pt x="74" y="156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10094;p47">
              <a:extLst>
                <a:ext uri="{FF2B5EF4-FFF2-40B4-BE49-F238E27FC236}">
                  <a16:creationId xmlns:a16="http://schemas.microsoft.com/office/drawing/2014/main" id="{02F384D8-FC40-AD3E-5122-E6C533FFCDF8}"/>
                </a:ext>
              </a:extLst>
            </p:cNvPr>
            <p:cNvSpPr/>
            <p:nvPr/>
          </p:nvSpPr>
          <p:spPr>
            <a:xfrm>
              <a:off x="1779625" y="3360769"/>
              <a:ext cx="32083" cy="21707"/>
            </a:xfrm>
            <a:custGeom>
              <a:avLst/>
              <a:gdLst/>
              <a:ahLst/>
              <a:cxnLst/>
              <a:rect l="l" t="t" r="r" b="b"/>
              <a:pathLst>
                <a:path w="773" h="523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23" y="5"/>
                    <a:pt x="120" y="8"/>
                    <a:pt x="119" y="12"/>
                  </a:cubicBezTo>
                  <a:cubicBezTo>
                    <a:pt x="1" y="193"/>
                    <a:pt x="42" y="407"/>
                    <a:pt x="212" y="489"/>
                  </a:cubicBezTo>
                  <a:cubicBezTo>
                    <a:pt x="257" y="512"/>
                    <a:pt x="307" y="522"/>
                    <a:pt x="358" y="522"/>
                  </a:cubicBezTo>
                  <a:cubicBezTo>
                    <a:pt x="495" y="522"/>
                    <a:pt x="641" y="445"/>
                    <a:pt x="726" y="314"/>
                  </a:cubicBezTo>
                  <a:cubicBezTo>
                    <a:pt x="738" y="286"/>
                    <a:pt x="744" y="260"/>
                    <a:pt x="760" y="235"/>
                  </a:cubicBezTo>
                  <a:cubicBezTo>
                    <a:pt x="760" y="230"/>
                    <a:pt x="762" y="227"/>
                    <a:pt x="765" y="223"/>
                  </a:cubicBezTo>
                  <a:lnTo>
                    <a:pt x="765" y="227"/>
                  </a:lnTo>
                  <a:cubicBezTo>
                    <a:pt x="767" y="222"/>
                    <a:pt x="770" y="216"/>
                    <a:pt x="772" y="210"/>
                  </a:cubicBezTo>
                  <a:lnTo>
                    <a:pt x="772" y="210"/>
                  </a:lnTo>
                  <a:cubicBezTo>
                    <a:pt x="686" y="336"/>
                    <a:pt x="543" y="410"/>
                    <a:pt x="408" y="410"/>
                  </a:cubicBezTo>
                  <a:cubicBezTo>
                    <a:pt x="358" y="410"/>
                    <a:pt x="309" y="400"/>
                    <a:pt x="264" y="378"/>
                  </a:cubicBezTo>
                  <a:cubicBezTo>
                    <a:pt x="126" y="309"/>
                    <a:pt x="76" y="156"/>
                    <a:pt x="12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10095;p47">
              <a:extLst>
                <a:ext uri="{FF2B5EF4-FFF2-40B4-BE49-F238E27FC236}">
                  <a16:creationId xmlns:a16="http://schemas.microsoft.com/office/drawing/2014/main" id="{DE6F95A0-8B61-EE49-3E47-9AB832913B48}"/>
                </a:ext>
              </a:extLst>
            </p:cNvPr>
            <p:cNvSpPr/>
            <p:nvPr/>
          </p:nvSpPr>
          <p:spPr>
            <a:xfrm>
              <a:off x="1807059" y="3369942"/>
              <a:ext cx="31295" cy="21666"/>
            </a:xfrm>
            <a:custGeom>
              <a:avLst/>
              <a:gdLst/>
              <a:ahLst/>
              <a:cxnLst/>
              <a:rect l="l" t="t" r="r" b="b"/>
              <a:pathLst>
                <a:path w="754" h="522" extrusionOk="0">
                  <a:moveTo>
                    <a:pt x="104" y="1"/>
                  </a:moveTo>
                  <a:cubicBezTo>
                    <a:pt x="101" y="4"/>
                    <a:pt x="99" y="8"/>
                    <a:pt x="97" y="11"/>
                  </a:cubicBezTo>
                  <a:cubicBezTo>
                    <a:pt x="80" y="37"/>
                    <a:pt x="73" y="64"/>
                    <a:pt x="64" y="90"/>
                  </a:cubicBezTo>
                  <a:cubicBezTo>
                    <a:pt x="1" y="249"/>
                    <a:pt x="44" y="417"/>
                    <a:pt x="190" y="489"/>
                  </a:cubicBezTo>
                  <a:cubicBezTo>
                    <a:pt x="235" y="511"/>
                    <a:pt x="285" y="522"/>
                    <a:pt x="335" y="522"/>
                  </a:cubicBezTo>
                  <a:cubicBezTo>
                    <a:pt x="474" y="522"/>
                    <a:pt x="620" y="444"/>
                    <a:pt x="708" y="311"/>
                  </a:cubicBezTo>
                  <a:cubicBezTo>
                    <a:pt x="729" y="279"/>
                    <a:pt x="744" y="245"/>
                    <a:pt x="754" y="210"/>
                  </a:cubicBezTo>
                  <a:lnTo>
                    <a:pt x="754" y="210"/>
                  </a:lnTo>
                  <a:cubicBezTo>
                    <a:pt x="668" y="336"/>
                    <a:pt x="526" y="410"/>
                    <a:pt x="391" y="410"/>
                  </a:cubicBezTo>
                  <a:cubicBezTo>
                    <a:pt x="340" y="410"/>
                    <a:pt x="290" y="400"/>
                    <a:pt x="245" y="377"/>
                  </a:cubicBezTo>
                  <a:cubicBezTo>
                    <a:pt x="106" y="311"/>
                    <a:pt x="55" y="156"/>
                    <a:pt x="104" y="4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10096;p47">
              <a:extLst>
                <a:ext uri="{FF2B5EF4-FFF2-40B4-BE49-F238E27FC236}">
                  <a16:creationId xmlns:a16="http://schemas.microsoft.com/office/drawing/2014/main" id="{6EFF0B91-FAF0-1C11-D2E0-D4863606BCBC}"/>
                </a:ext>
              </a:extLst>
            </p:cNvPr>
            <p:cNvSpPr/>
            <p:nvPr/>
          </p:nvSpPr>
          <p:spPr>
            <a:xfrm>
              <a:off x="1736874" y="3195787"/>
              <a:ext cx="29510" cy="11746"/>
            </a:xfrm>
            <a:custGeom>
              <a:avLst/>
              <a:gdLst/>
              <a:ahLst/>
              <a:cxnLst/>
              <a:rect l="l" t="t" r="r" b="b"/>
              <a:pathLst>
                <a:path w="711" h="283" extrusionOk="0">
                  <a:moveTo>
                    <a:pt x="710" y="1"/>
                  </a:moveTo>
                  <a:cubicBezTo>
                    <a:pt x="614" y="114"/>
                    <a:pt x="472" y="177"/>
                    <a:pt x="340" y="177"/>
                  </a:cubicBezTo>
                  <a:cubicBezTo>
                    <a:pt x="281" y="177"/>
                    <a:pt x="224" y="164"/>
                    <a:pt x="174" y="137"/>
                  </a:cubicBezTo>
                  <a:cubicBezTo>
                    <a:pt x="138" y="117"/>
                    <a:pt x="111" y="93"/>
                    <a:pt x="88" y="61"/>
                  </a:cubicBezTo>
                  <a:cubicBezTo>
                    <a:pt x="59" y="83"/>
                    <a:pt x="31" y="103"/>
                    <a:pt x="0" y="124"/>
                  </a:cubicBezTo>
                  <a:cubicBezTo>
                    <a:pt x="23" y="173"/>
                    <a:pt x="57" y="215"/>
                    <a:pt x="108" y="244"/>
                  </a:cubicBezTo>
                  <a:cubicBezTo>
                    <a:pt x="158" y="270"/>
                    <a:pt x="214" y="283"/>
                    <a:pt x="273" y="283"/>
                  </a:cubicBezTo>
                  <a:cubicBezTo>
                    <a:pt x="408" y="283"/>
                    <a:pt x="555" y="215"/>
                    <a:pt x="650" y="97"/>
                  </a:cubicBezTo>
                  <a:cubicBezTo>
                    <a:pt x="663" y="73"/>
                    <a:pt x="672" y="47"/>
                    <a:pt x="692" y="22"/>
                  </a:cubicBezTo>
                  <a:lnTo>
                    <a:pt x="700" y="14"/>
                  </a:lnTo>
                  <a:lnTo>
                    <a:pt x="700" y="17"/>
                  </a:lnTo>
                  <a:cubicBezTo>
                    <a:pt x="703" y="11"/>
                    <a:pt x="707" y="5"/>
                    <a:pt x="71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10097;p47">
              <a:extLst>
                <a:ext uri="{FF2B5EF4-FFF2-40B4-BE49-F238E27FC236}">
                  <a16:creationId xmlns:a16="http://schemas.microsoft.com/office/drawing/2014/main" id="{E5AD8EA9-F797-A261-EDC5-1C9CCA793561}"/>
                </a:ext>
              </a:extLst>
            </p:cNvPr>
            <p:cNvSpPr/>
            <p:nvPr/>
          </p:nvSpPr>
          <p:spPr>
            <a:xfrm>
              <a:off x="1760491" y="3196326"/>
              <a:ext cx="32000" cy="21583"/>
            </a:xfrm>
            <a:custGeom>
              <a:avLst/>
              <a:gdLst/>
              <a:ahLst/>
              <a:cxnLst/>
              <a:rect l="l" t="t" r="r" b="b"/>
              <a:pathLst>
                <a:path w="771" h="520" extrusionOk="0">
                  <a:moveTo>
                    <a:pt x="130" y="1"/>
                  </a:moveTo>
                  <a:cubicBezTo>
                    <a:pt x="128" y="4"/>
                    <a:pt x="124" y="5"/>
                    <a:pt x="121" y="9"/>
                  </a:cubicBezTo>
                  <a:cubicBezTo>
                    <a:pt x="101" y="32"/>
                    <a:pt x="92" y="60"/>
                    <a:pt x="80" y="84"/>
                  </a:cubicBezTo>
                  <a:cubicBezTo>
                    <a:pt x="1" y="238"/>
                    <a:pt x="29" y="403"/>
                    <a:pt x="170" y="479"/>
                  </a:cubicBezTo>
                  <a:cubicBezTo>
                    <a:pt x="220" y="507"/>
                    <a:pt x="276" y="520"/>
                    <a:pt x="336" y="520"/>
                  </a:cubicBezTo>
                  <a:cubicBezTo>
                    <a:pt x="471" y="520"/>
                    <a:pt x="618" y="452"/>
                    <a:pt x="713" y="333"/>
                  </a:cubicBezTo>
                  <a:cubicBezTo>
                    <a:pt x="739" y="302"/>
                    <a:pt x="756" y="269"/>
                    <a:pt x="771" y="238"/>
                  </a:cubicBezTo>
                  <a:lnTo>
                    <a:pt x="771" y="238"/>
                  </a:lnTo>
                  <a:cubicBezTo>
                    <a:pt x="675" y="350"/>
                    <a:pt x="532" y="415"/>
                    <a:pt x="400" y="415"/>
                  </a:cubicBezTo>
                  <a:cubicBezTo>
                    <a:pt x="341" y="415"/>
                    <a:pt x="285" y="402"/>
                    <a:pt x="236" y="376"/>
                  </a:cubicBezTo>
                  <a:cubicBezTo>
                    <a:pt x="103" y="304"/>
                    <a:pt x="65" y="149"/>
                    <a:pt x="130" y="4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10098;p47">
              <a:extLst>
                <a:ext uri="{FF2B5EF4-FFF2-40B4-BE49-F238E27FC236}">
                  <a16:creationId xmlns:a16="http://schemas.microsoft.com/office/drawing/2014/main" id="{0BE25297-5D33-8815-893E-D4158D02DB85}"/>
                </a:ext>
              </a:extLst>
            </p:cNvPr>
            <p:cNvSpPr/>
            <p:nvPr/>
          </p:nvSpPr>
          <p:spPr>
            <a:xfrm>
              <a:off x="1812331" y="3215253"/>
              <a:ext cx="31004" cy="21583"/>
            </a:xfrm>
            <a:custGeom>
              <a:avLst/>
              <a:gdLst/>
              <a:ahLst/>
              <a:cxnLst/>
              <a:rect l="l" t="t" r="r" b="b"/>
              <a:pathLst>
                <a:path w="747" h="520" extrusionOk="0">
                  <a:moveTo>
                    <a:pt x="145" y="0"/>
                  </a:moveTo>
                  <a:cubicBezTo>
                    <a:pt x="143" y="3"/>
                    <a:pt x="138" y="6"/>
                    <a:pt x="137" y="9"/>
                  </a:cubicBezTo>
                  <a:cubicBezTo>
                    <a:pt x="0" y="180"/>
                    <a:pt x="22" y="390"/>
                    <a:pt x="186" y="480"/>
                  </a:cubicBezTo>
                  <a:cubicBezTo>
                    <a:pt x="235" y="507"/>
                    <a:pt x="291" y="520"/>
                    <a:pt x="350" y="520"/>
                  </a:cubicBezTo>
                  <a:cubicBezTo>
                    <a:pt x="486" y="520"/>
                    <a:pt x="633" y="452"/>
                    <a:pt x="729" y="332"/>
                  </a:cubicBezTo>
                  <a:cubicBezTo>
                    <a:pt x="736" y="323"/>
                    <a:pt x="740" y="315"/>
                    <a:pt x="746" y="306"/>
                  </a:cubicBezTo>
                  <a:lnTo>
                    <a:pt x="726" y="289"/>
                  </a:lnTo>
                  <a:cubicBezTo>
                    <a:pt x="633" y="367"/>
                    <a:pt x="518" y="412"/>
                    <a:pt x="410" y="412"/>
                  </a:cubicBezTo>
                  <a:cubicBezTo>
                    <a:pt x="354" y="412"/>
                    <a:pt x="300" y="400"/>
                    <a:pt x="252" y="374"/>
                  </a:cubicBezTo>
                  <a:cubicBezTo>
                    <a:pt x="117" y="300"/>
                    <a:pt x="81" y="145"/>
                    <a:pt x="14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10099;p47">
              <a:extLst>
                <a:ext uri="{FF2B5EF4-FFF2-40B4-BE49-F238E27FC236}">
                  <a16:creationId xmlns:a16="http://schemas.microsoft.com/office/drawing/2014/main" id="{E1A275EE-FDE1-41B9-4EC0-A88866912B30}"/>
                </a:ext>
              </a:extLst>
            </p:cNvPr>
            <p:cNvSpPr/>
            <p:nvPr/>
          </p:nvSpPr>
          <p:spPr>
            <a:xfrm>
              <a:off x="1838022" y="3227953"/>
              <a:ext cx="25567" cy="20794"/>
            </a:xfrm>
            <a:custGeom>
              <a:avLst/>
              <a:gdLst/>
              <a:ahLst/>
              <a:cxnLst/>
              <a:rect l="l" t="t" r="r" b="b"/>
              <a:pathLst>
                <a:path w="616" h="501" extrusionOk="0">
                  <a:moveTo>
                    <a:pt x="130" y="0"/>
                  </a:moveTo>
                  <a:lnTo>
                    <a:pt x="130" y="0"/>
                  </a:lnTo>
                  <a:cubicBezTo>
                    <a:pt x="1" y="170"/>
                    <a:pt x="22" y="374"/>
                    <a:pt x="185" y="462"/>
                  </a:cubicBezTo>
                  <a:cubicBezTo>
                    <a:pt x="233" y="488"/>
                    <a:pt x="289" y="501"/>
                    <a:pt x="347" y="501"/>
                  </a:cubicBezTo>
                  <a:cubicBezTo>
                    <a:pt x="437" y="501"/>
                    <a:pt x="533" y="471"/>
                    <a:pt x="616" y="416"/>
                  </a:cubicBezTo>
                  <a:lnTo>
                    <a:pt x="558" y="368"/>
                  </a:lnTo>
                  <a:cubicBezTo>
                    <a:pt x="509" y="385"/>
                    <a:pt x="458" y="394"/>
                    <a:pt x="409" y="394"/>
                  </a:cubicBezTo>
                  <a:cubicBezTo>
                    <a:pt x="352" y="394"/>
                    <a:pt x="298" y="382"/>
                    <a:pt x="251" y="355"/>
                  </a:cubicBezTo>
                  <a:cubicBezTo>
                    <a:pt x="124" y="288"/>
                    <a:pt x="87" y="145"/>
                    <a:pt x="137" y="7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10100;p47">
              <a:extLst>
                <a:ext uri="{FF2B5EF4-FFF2-40B4-BE49-F238E27FC236}">
                  <a16:creationId xmlns:a16="http://schemas.microsoft.com/office/drawing/2014/main" id="{6F938966-A3AD-9EDC-E2E4-DD730E224CEE}"/>
                </a:ext>
              </a:extLst>
            </p:cNvPr>
            <p:cNvSpPr/>
            <p:nvPr/>
          </p:nvSpPr>
          <p:spPr>
            <a:xfrm>
              <a:off x="1866246" y="3248332"/>
              <a:ext cx="208" cy="1494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14"/>
                    <a:pt x="3" y="24"/>
                    <a:pt x="5" y="35"/>
                  </a:cubicBezTo>
                  <a:cubicBezTo>
                    <a:pt x="3" y="24"/>
                    <a:pt x="2" y="12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10101;p47">
              <a:extLst>
                <a:ext uri="{FF2B5EF4-FFF2-40B4-BE49-F238E27FC236}">
                  <a16:creationId xmlns:a16="http://schemas.microsoft.com/office/drawing/2014/main" id="{9DD9A9C7-908C-5599-9B75-149898A1F57D}"/>
                </a:ext>
              </a:extLst>
            </p:cNvPr>
            <p:cNvSpPr/>
            <p:nvPr/>
          </p:nvSpPr>
          <p:spPr>
            <a:xfrm>
              <a:off x="1693336" y="3226459"/>
              <a:ext cx="20337" cy="12576"/>
            </a:xfrm>
            <a:custGeom>
              <a:avLst/>
              <a:gdLst/>
              <a:ahLst/>
              <a:cxnLst/>
              <a:rect l="l" t="t" r="r" b="b"/>
              <a:pathLst>
                <a:path w="490" h="303" extrusionOk="0">
                  <a:moveTo>
                    <a:pt x="489" y="0"/>
                  </a:moveTo>
                  <a:cubicBezTo>
                    <a:pt x="403" y="124"/>
                    <a:pt x="262" y="197"/>
                    <a:pt x="127" y="197"/>
                  </a:cubicBezTo>
                  <a:cubicBezTo>
                    <a:pt x="118" y="197"/>
                    <a:pt x="110" y="196"/>
                    <a:pt x="101" y="196"/>
                  </a:cubicBezTo>
                  <a:cubicBezTo>
                    <a:pt x="67" y="227"/>
                    <a:pt x="32" y="262"/>
                    <a:pt x="0" y="293"/>
                  </a:cubicBezTo>
                  <a:cubicBezTo>
                    <a:pt x="27" y="300"/>
                    <a:pt x="55" y="303"/>
                    <a:pt x="83" y="303"/>
                  </a:cubicBezTo>
                  <a:cubicBezTo>
                    <a:pt x="218" y="303"/>
                    <a:pt x="358" y="230"/>
                    <a:pt x="442" y="101"/>
                  </a:cubicBezTo>
                  <a:cubicBezTo>
                    <a:pt x="463" y="68"/>
                    <a:pt x="478" y="33"/>
                    <a:pt x="48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10102;p47">
              <a:extLst>
                <a:ext uri="{FF2B5EF4-FFF2-40B4-BE49-F238E27FC236}">
                  <a16:creationId xmlns:a16="http://schemas.microsoft.com/office/drawing/2014/main" id="{248C504B-CBFE-D12D-5084-530C733FBE68}"/>
                </a:ext>
              </a:extLst>
            </p:cNvPr>
            <p:cNvSpPr/>
            <p:nvPr/>
          </p:nvSpPr>
          <p:spPr>
            <a:xfrm>
              <a:off x="1707655" y="3228659"/>
              <a:ext cx="32000" cy="21666"/>
            </a:xfrm>
            <a:custGeom>
              <a:avLst/>
              <a:gdLst/>
              <a:ahLst/>
              <a:cxnLst/>
              <a:rect l="l" t="t" r="r" b="b"/>
              <a:pathLst>
                <a:path w="771" h="522" extrusionOk="0">
                  <a:moveTo>
                    <a:pt x="124" y="0"/>
                  </a:moveTo>
                  <a:cubicBezTo>
                    <a:pt x="123" y="3"/>
                    <a:pt x="118" y="8"/>
                    <a:pt x="117" y="12"/>
                  </a:cubicBezTo>
                  <a:cubicBezTo>
                    <a:pt x="0" y="193"/>
                    <a:pt x="42" y="407"/>
                    <a:pt x="209" y="489"/>
                  </a:cubicBezTo>
                  <a:cubicBezTo>
                    <a:pt x="254" y="511"/>
                    <a:pt x="303" y="522"/>
                    <a:pt x="353" y="522"/>
                  </a:cubicBezTo>
                  <a:cubicBezTo>
                    <a:pt x="491" y="522"/>
                    <a:pt x="637" y="444"/>
                    <a:pt x="725" y="312"/>
                  </a:cubicBezTo>
                  <a:cubicBezTo>
                    <a:pt x="735" y="286"/>
                    <a:pt x="740" y="261"/>
                    <a:pt x="756" y="235"/>
                  </a:cubicBezTo>
                  <a:cubicBezTo>
                    <a:pt x="758" y="230"/>
                    <a:pt x="762" y="228"/>
                    <a:pt x="763" y="223"/>
                  </a:cubicBezTo>
                  <a:lnTo>
                    <a:pt x="763" y="226"/>
                  </a:lnTo>
                  <a:cubicBezTo>
                    <a:pt x="765" y="222"/>
                    <a:pt x="769" y="216"/>
                    <a:pt x="771" y="210"/>
                  </a:cubicBezTo>
                  <a:lnTo>
                    <a:pt x="771" y="210"/>
                  </a:lnTo>
                  <a:cubicBezTo>
                    <a:pt x="685" y="336"/>
                    <a:pt x="542" y="411"/>
                    <a:pt x="406" y="411"/>
                  </a:cubicBezTo>
                  <a:cubicBezTo>
                    <a:pt x="356" y="411"/>
                    <a:pt x="307" y="400"/>
                    <a:pt x="262" y="378"/>
                  </a:cubicBezTo>
                  <a:cubicBezTo>
                    <a:pt x="124" y="309"/>
                    <a:pt x="74" y="156"/>
                    <a:pt x="12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10103;p47">
              <a:extLst>
                <a:ext uri="{FF2B5EF4-FFF2-40B4-BE49-F238E27FC236}">
                  <a16:creationId xmlns:a16="http://schemas.microsoft.com/office/drawing/2014/main" id="{80CDB720-1767-C24F-0828-2424B824459E}"/>
                </a:ext>
              </a:extLst>
            </p:cNvPr>
            <p:cNvSpPr/>
            <p:nvPr/>
          </p:nvSpPr>
          <p:spPr>
            <a:xfrm>
              <a:off x="1735131" y="3237956"/>
              <a:ext cx="31295" cy="21707"/>
            </a:xfrm>
            <a:custGeom>
              <a:avLst/>
              <a:gdLst/>
              <a:ahLst/>
              <a:cxnLst/>
              <a:rect l="l" t="t" r="r" b="b"/>
              <a:pathLst>
                <a:path w="754" h="523" extrusionOk="0">
                  <a:moveTo>
                    <a:pt x="104" y="1"/>
                  </a:moveTo>
                  <a:cubicBezTo>
                    <a:pt x="101" y="5"/>
                    <a:pt x="99" y="8"/>
                    <a:pt x="96" y="12"/>
                  </a:cubicBezTo>
                  <a:cubicBezTo>
                    <a:pt x="80" y="37"/>
                    <a:pt x="73" y="64"/>
                    <a:pt x="64" y="91"/>
                  </a:cubicBezTo>
                  <a:cubicBezTo>
                    <a:pt x="1" y="251"/>
                    <a:pt x="44" y="417"/>
                    <a:pt x="189" y="489"/>
                  </a:cubicBezTo>
                  <a:cubicBezTo>
                    <a:pt x="235" y="512"/>
                    <a:pt x="285" y="522"/>
                    <a:pt x="337" y="522"/>
                  </a:cubicBezTo>
                  <a:cubicBezTo>
                    <a:pt x="475" y="522"/>
                    <a:pt x="621" y="445"/>
                    <a:pt x="706" y="312"/>
                  </a:cubicBezTo>
                  <a:cubicBezTo>
                    <a:pt x="728" y="279"/>
                    <a:pt x="742" y="245"/>
                    <a:pt x="754" y="210"/>
                  </a:cubicBezTo>
                  <a:lnTo>
                    <a:pt x="754" y="210"/>
                  </a:lnTo>
                  <a:cubicBezTo>
                    <a:pt x="667" y="337"/>
                    <a:pt x="525" y="411"/>
                    <a:pt x="390" y="411"/>
                  </a:cubicBezTo>
                  <a:cubicBezTo>
                    <a:pt x="340" y="411"/>
                    <a:pt x="290" y="401"/>
                    <a:pt x="245" y="379"/>
                  </a:cubicBezTo>
                  <a:cubicBezTo>
                    <a:pt x="109" y="310"/>
                    <a:pt x="57" y="157"/>
                    <a:pt x="104" y="5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10104;p47">
              <a:extLst>
                <a:ext uri="{FF2B5EF4-FFF2-40B4-BE49-F238E27FC236}">
                  <a16:creationId xmlns:a16="http://schemas.microsoft.com/office/drawing/2014/main" id="{8C41B3B1-D9BC-DFD2-8453-8CBEE49FFA29}"/>
                </a:ext>
              </a:extLst>
            </p:cNvPr>
            <p:cNvSpPr/>
            <p:nvPr/>
          </p:nvSpPr>
          <p:spPr>
            <a:xfrm>
              <a:off x="1786597" y="3261240"/>
              <a:ext cx="32166" cy="21666"/>
            </a:xfrm>
            <a:custGeom>
              <a:avLst/>
              <a:gdLst/>
              <a:ahLst/>
              <a:cxnLst/>
              <a:rect l="l" t="t" r="r" b="b"/>
              <a:pathLst>
                <a:path w="775" h="522" extrusionOk="0">
                  <a:moveTo>
                    <a:pt x="127" y="0"/>
                  </a:moveTo>
                  <a:cubicBezTo>
                    <a:pt x="126" y="4"/>
                    <a:pt x="123" y="7"/>
                    <a:pt x="120" y="12"/>
                  </a:cubicBezTo>
                  <a:cubicBezTo>
                    <a:pt x="1" y="193"/>
                    <a:pt x="41" y="407"/>
                    <a:pt x="211" y="489"/>
                  </a:cubicBezTo>
                  <a:cubicBezTo>
                    <a:pt x="256" y="511"/>
                    <a:pt x="306" y="522"/>
                    <a:pt x="357" y="522"/>
                  </a:cubicBezTo>
                  <a:cubicBezTo>
                    <a:pt x="495" y="522"/>
                    <a:pt x="641" y="444"/>
                    <a:pt x="728" y="312"/>
                  </a:cubicBezTo>
                  <a:cubicBezTo>
                    <a:pt x="750" y="279"/>
                    <a:pt x="764" y="244"/>
                    <a:pt x="774" y="211"/>
                  </a:cubicBezTo>
                  <a:lnTo>
                    <a:pt x="774" y="211"/>
                  </a:lnTo>
                  <a:cubicBezTo>
                    <a:pt x="688" y="337"/>
                    <a:pt x="547" y="410"/>
                    <a:pt x="412" y="410"/>
                  </a:cubicBezTo>
                  <a:cubicBezTo>
                    <a:pt x="361" y="410"/>
                    <a:pt x="312" y="400"/>
                    <a:pt x="267" y="378"/>
                  </a:cubicBezTo>
                  <a:cubicBezTo>
                    <a:pt x="127" y="309"/>
                    <a:pt x="77" y="155"/>
                    <a:pt x="12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10105;p47">
              <a:extLst>
                <a:ext uri="{FF2B5EF4-FFF2-40B4-BE49-F238E27FC236}">
                  <a16:creationId xmlns:a16="http://schemas.microsoft.com/office/drawing/2014/main" id="{7C4CEBB9-A4B9-0BA8-F05E-E6B06C16B653}"/>
                </a:ext>
              </a:extLst>
            </p:cNvPr>
            <p:cNvSpPr/>
            <p:nvPr/>
          </p:nvSpPr>
          <p:spPr>
            <a:xfrm>
              <a:off x="1812870" y="3272239"/>
              <a:ext cx="32000" cy="21707"/>
            </a:xfrm>
            <a:custGeom>
              <a:avLst/>
              <a:gdLst/>
              <a:ahLst/>
              <a:cxnLst/>
              <a:rect l="l" t="t" r="r" b="b"/>
              <a:pathLst>
                <a:path w="771" h="523" extrusionOk="0">
                  <a:moveTo>
                    <a:pt x="770" y="212"/>
                  </a:moveTo>
                  <a:lnTo>
                    <a:pt x="770" y="212"/>
                  </a:lnTo>
                  <a:cubicBezTo>
                    <a:pt x="767" y="217"/>
                    <a:pt x="763" y="222"/>
                    <a:pt x="760" y="227"/>
                  </a:cubicBezTo>
                  <a:lnTo>
                    <a:pt x="760" y="227"/>
                  </a:lnTo>
                  <a:cubicBezTo>
                    <a:pt x="761" y="226"/>
                    <a:pt x="762" y="225"/>
                    <a:pt x="763" y="224"/>
                  </a:cubicBezTo>
                  <a:lnTo>
                    <a:pt x="763" y="228"/>
                  </a:lnTo>
                  <a:cubicBezTo>
                    <a:pt x="765" y="222"/>
                    <a:pt x="769" y="216"/>
                    <a:pt x="770" y="212"/>
                  </a:cubicBezTo>
                  <a:close/>
                  <a:moveTo>
                    <a:pt x="760" y="227"/>
                  </a:moveTo>
                  <a:cubicBezTo>
                    <a:pt x="759" y="228"/>
                    <a:pt x="758" y="229"/>
                    <a:pt x="758" y="229"/>
                  </a:cubicBezTo>
                  <a:lnTo>
                    <a:pt x="758" y="229"/>
                  </a:lnTo>
                  <a:cubicBezTo>
                    <a:pt x="758" y="229"/>
                    <a:pt x="759" y="228"/>
                    <a:pt x="760" y="227"/>
                  </a:cubicBezTo>
                  <a:close/>
                  <a:moveTo>
                    <a:pt x="124" y="1"/>
                  </a:moveTo>
                  <a:lnTo>
                    <a:pt x="124" y="1"/>
                  </a:lnTo>
                  <a:cubicBezTo>
                    <a:pt x="122" y="5"/>
                    <a:pt x="118" y="8"/>
                    <a:pt x="117" y="12"/>
                  </a:cubicBezTo>
                  <a:cubicBezTo>
                    <a:pt x="0" y="193"/>
                    <a:pt x="40" y="408"/>
                    <a:pt x="210" y="489"/>
                  </a:cubicBezTo>
                  <a:cubicBezTo>
                    <a:pt x="255" y="512"/>
                    <a:pt x="305" y="523"/>
                    <a:pt x="356" y="523"/>
                  </a:cubicBezTo>
                  <a:cubicBezTo>
                    <a:pt x="493" y="523"/>
                    <a:pt x="638" y="445"/>
                    <a:pt x="724" y="314"/>
                  </a:cubicBezTo>
                  <a:cubicBezTo>
                    <a:pt x="736" y="287"/>
                    <a:pt x="742" y="262"/>
                    <a:pt x="757" y="235"/>
                  </a:cubicBezTo>
                  <a:cubicBezTo>
                    <a:pt x="757" y="233"/>
                    <a:pt x="757" y="231"/>
                    <a:pt x="758" y="229"/>
                  </a:cubicBezTo>
                  <a:lnTo>
                    <a:pt x="758" y="229"/>
                  </a:lnTo>
                  <a:cubicBezTo>
                    <a:pt x="670" y="344"/>
                    <a:pt x="535" y="411"/>
                    <a:pt x="407" y="411"/>
                  </a:cubicBezTo>
                  <a:cubicBezTo>
                    <a:pt x="356" y="411"/>
                    <a:pt x="307" y="401"/>
                    <a:pt x="262" y="379"/>
                  </a:cubicBezTo>
                  <a:cubicBezTo>
                    <a:pt x="124" y="310"/>
                    <a:pt x="73" y="156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10106;p47">
              <a:extLst>
                <a:ext uri="{FF2B5EF4-FFF2-40B4-BE49-F238E27FC236}">
                  <a16:creationId xmlns:a16="http://schemas.microsoft.com/office/drawing/2014/main" id="{8540CB2C-2E57-A6FA-8B83-BF858D723B72}"/>
                </a:ext>
              </a:extLst>
            </p:cNvPr>
            <p:cNvSpPr/>
            <p:nvPr/>
          </p:nvSpPr>
          <p:spPr>
            <a:xfrm>
              <a:off x="1840180" y="3281453"/>
              <a:ext cx="29635" cy="21666"/>
            </a:xfrm>
            <a:custGeom>
              <a:avLst/>
              <a:gdLst/>
              <a:ahLst/>
              <a:cxnLst/>
              <a:rect l="l" t="t" r="r" b="b"/>
              <a:pathLst>
                <a:path w="714" h="522" extrusionOk="0">
                  <a:moveTo>
                    <a:pt x="102" y="0"/>
                  </a:moveTo>
                  <a:cubicBezTo>
                    <a:pt x="101" y="5"/>
                    <a:pt x="98" y="7"/>
                    <a:pt x="95" y="12"/>
                  </a:cubicBezTo>
                  <a:cubicBezTo>
                    <a:pt x="79" y="36"/>
                    <a:pt x="72" y="63"/>
                    <a:pt x="64" y="91"/>
                  </a:cubicBezTo>
                  <a:cubicBezTo>
                    <a:pt x="0" y="250"/>
                    <a:pt x="43" y="417"/>
                    <a:pt x="189" y="489"/>
                  </a:cubicBezTo>
                  <a:cubicBezTo>
                    <a:pt x="234" y="511"/>
                    <a:pt x="284" y="522"/>
                    <a:pt x="335" y="522"/>
                  </a:cubicBezTo>
                  <a:cubicBezTo>
                    <a:pt x="474" y="522"/>
                    <a:pt x="621" y="443"/>
                    <a:pt x="706" y="311"/>
                  </a:cubicBezTo>
                  <a:cubicBezTo>
                    <a:pt x="710" y="306"/>
                    <a:pt x="712" y="301"/>
                    <a:pt x="713" y="295"/>
                  </a:cubicBezTo>
                  <a:lnTo>
                    <a:pt x="713" y="252"/>
                  </a:lnTo>
                  <a:cubicBezTo>
                    <a:pt x="625" y="351"/>
                    <a:pt x="501" y="410"/>
                    <a:pt x="384" y="410"/>
                  </a:cubicBezTo>
                  <a:cubicBezTo>
                    <a:pt x="335" y="410"/>
                    <a:pt x="287" y="400"/>
                    <a:pt x="243" y="378"/>
                  </a:cubicBezTo>
                  <a:cubicBezTo>
                    <a:pt x="107" y="309"/>
                    <a:pt x="56" y="157"/>
                    <a:pt x="102" y="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10107;p47">
              <a:extLst>
                <a:ext uri="{FF2B5EF4-FFF2-40B4-BE49-F238E27FC236}">
                  <a16:creationId xmlns:a16="http://schemas.microsoft.com/office/drawing/2014/main" id="{260B2D99-55D1-377E-DF10-67D87DFBFE6B}"/>
                </a:ext>
              </a:extLst>
            </p:cNvPr>
            <p:cNvSpPr/>
            <p:nvPr/>
          </p:nvSpPr>
          <p:spPr>
            <a:xfrm>
              <a:off x="1567119" y="3162085"/>
              <a:ext cx="308465" cy="361384"/>
            </a:xfrm>
            <a:custGeom>
              <a:avLst/>
              <a:gdLst/>
              <a:ahLst/>
              <a:cxnLst/>
              <a:rect l="l" t="t" r="r" b="b"/>
              <a:pathLst>
                <a:path w="7432" h="8707" extrusionOk="0">
                  <a:moveTo>
                    <a:pt x="5059" y="1"/>
                  </a:moveTo>
                  <a:cubicBezTo>
                    <a:pt x="1110" y="2059"/>
                    <a:pt x="1" y="6821"/>
                    <a:pt x="1" y="6821"/>
                  </a:cubicBezTo>
                  <a:cubicBezTo>
                    <a:pt x="1" y="6821"/>
                    <a:pt x="439" y="7085"/>
                    <a:pt x="1112" y="7416"/>
                  </a:cubicBezTo>
                  <a:cubicBezTo>
                    <a:pt x="1196" y="6597"/>
                    <a:pt x="1419" y="5657"/>
                    <a:pt x="1783" y="4694"/>
                  </a:cubicBezTo>
                  <a:cubicBezTo>
                    <a:pt x="2637" y="2433"/>
                    <a:pt x="3985" y="787"/>
                    <a:pt x="4940" y="787"/>
                  </a:cubicBezTo>
                  <a:cubicBezTo>
                    <a:pt x="5054" y="787"/>
                    <a:pt x="5162" y="810"/>
                    <a:pt x="5263" y="859"/>
                  </a:cubicBezTo>
                  <a:cubicBezTo>
                    <a:pt x="7362" y="1867"/>
                    <a:pt x="7078" y="5773"/>
                    <a:pt x="6122" y="8305"/>
                  </a:cubicBezTo>
                  <a:cubicBezTo>
                    <a:pt x="6068" y="8449"/>
                    <a:pt x="6009" y="8581"/>
                    <a:pt x="5946" y="8706"/>
                  </a:cubicBezTo>
                  <a:cubicBezTo>
                    <a:pt x="6086" y="8695"/>
                    <a:pt x="6398" y="8673"/>
                    <a:pt x="6532" y="8644"/>
                  </a:cubicBezTo>
                  <a:cubicBezTo>
                    <a:pt x="7377" y="6266"/>
                    <a:pt x="7431" y="3129"/>
                    <a:pt x="7186" y="1843"/>
                  </a:cubicBezTo>
                  <a:lnTo>
                    <a:pt x="505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10108;p47">
              <a:extLst>
                <a:ext uri="{FF2B5EF4-FFF2-40B4-BE49-F238E27FC236}">
                  <a16:creationId xmlns:a16="http://schemas.microsoft.com/office/drawing/2014/main" id="{992FC8AD-6B92-507F-B8EF-54BF16564649}"/>
                </a:ext>
              </a:extLst>
            </p:cNvPr>
            <p:cNvSpPr/>
            <p:nvPr/>
          </p:nvSpPr>
          <p:spPr>
            <a:xfrm>
              <a:off x="1758125" y="3128175"/>
              <a:ext cx="365369" cy="190965"/>
            </a:xfrm>
            <a:custGeom>
              <a:avLst/>
              <a:gdLst/>
              <a:ahLst/>
              <a:cxnLst/>
              <a:rect l="l" t="t" r="r" b="b"/>
              <a:pathLst>
                <a:path w="8803" h="4601" extrusionOk="0">
                  <a:moveTo>
                    <a:pt x="3015" y="1"/>
                  </a:moveTo>
                  <a:cubicBezTo>
                    <a:pt x="2023" y="1"/>
                    <a:pt x="1097" y="219"/>
                    <a:pt x="490" y="847"/>
                  </a:cubicBezTo>
                  <a:lnTo>
                    <a:pt x="456" y="816"/>
                  </a:lnTo>
                  <a:cubicBezTo>
                    <a:pt x="300" y="898"/>
                    <a:pt x="149" y="985"/>
                    <a:pt x="0" y="1075"/>
                  </a:cubicBezTo>
                  <a:cubicBezTo>
                    <a:pt x="503" y="2759"/>
                    <a:pt x="2112" y="3680"/>
                    <a:pt x="4078" y="4310"/>
                  </a:cubicBezTo>
                  <a:cubicBezTo>
                    <a:pt x="4689" y="4505"/>
                    <a:pt x="5281" y="4600"/>
                    <a:pt x="5823" y="4600"/>
                  </a:cubicBezTo>
                  <a:cubicBezTo>
                    <a:pt x="7580" y="4600"/>
                    <a:pt x="8802" y="3596"/>
                    <a:pt x="8386" y="1726"/>
                  </a:cubicBezTo>
                  <a:cubicBezTo>
                    <a:pt x="8336" y="1502"/>
                    <a:pt x="8222" y="1299"/>
                    <a:pt x="8061" y="1112"/>
                  </a:cubicBezTo>
                  <a:cubicBezTo>
                    <a:pt x="7911" y="967"/>
                    <a:pt x="7754" y="832"/>
                    <a:pt x="7594" y="706"/>
                  </a:cubicBezTo>
                  <a:cubicBezTo>
                    <a:pt x="7353" y="540"/>
                    <a:pt x="7069" y="392"/>
                    <a:pt x="6752" y="260"/>
                  </a:cubicBezTo>
                  <a:cubicBezTo>
                    <a:pt x="6729" y="258"/>
                    <a:pt x="6707" y="256"/>
                    <a:pt x="6686" y="256"/>
                  </a:cubicBezTo>
                  <a:cubicBezTo>
                    <a:pt x="6490" y="256"/>
                    <a:pt x="6364" y="368"/>
                    <a:pt x="6294" y="575"/>
                  </a:cubicBezTo>
                  <a:cubicBezTo>
                    <a:pt x="5373" y="288"/>
                    <a:pt x="4151" y="1"/>
                    <a:pt x="30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10109;p47">
              <a:extLst>
                <a:ext uri="{FF2B5EF4-FFF2-40B4-BE49-F238E27FC236}">
                  <a16:creationId xmlns:a16="http://schemas.microsoft.com/office/drawing/2014/main" id="{AF830FB9-C346-226E-C87D-E0102E8ECF5B}"/>
                </a:ext>
              </a:extLst>
            </p:cNvPr>
            <p:cNvSpPr/>
            <p:nvPr/>
          </p:nvSpPr>
          <p:spPr>
            <a:xfrm>
              <a:off x="1776885" y="2901765"/>
              <a:ext cx="345239" cy="399278"/>
            </a:xfrm>
            <a:custGeom>
              <a:avLst/>
              <a:gdLst/>
              <a:ahLst/>
              <a:cxnLst/>
              <a:rect l="l" t="t" r="r" b="b"/>
              <a:pathLst>
                <a:path w="8318" h="9620" extrusionOk="0">
                  <a:moveTo>
                    <a:pt x="2574" y="0"/>
                  </a:moveTo>
                  <a:lnTo>
                    <a:pt x="83" y="2012"/>
                  </a:lnTo>
                  <a:cubicBezTo>
                    <a:pt x="83" y="2012"/>
                    <a:pt x="524" y="3859"/>
                    <a:pt x="1524" y="4409"/>
                  </a:cubicBezTo>
                  <a:cubicBezTo>
                    <a:pt x="1524" y="4409"/>
                    <a:pt x="1050" y="4435"/>
                    <a:pt x="1264" y="4711"/>
                  </a:cubicBezTo>
                  <a:cubicBezTo>
                    <a:pt x="1262" y="4712"/>
                    <a:pt x="6" y="5567"/>
                    <a:pt x="5" y="6271"/>
                  </a:cubicBezTo>
                  <a:cubicBezTo>
                    <a:pt x="1" y="7619"/>
                    <a:pt x="3828" y="9619"/>
                    <a:pt x="5954" y="9619"/>
                  </a:cubicBezTo>
                  <a:cubicBezTo>
                    <a:pt x="6040" y="9619"/>
                    <a:pt x="6123" y="9616"/>
                    <a:pt x="6203" y="9609"/>
                  </a:cubicBezTo>
                  <a:cubicBezTo>
                    <a:pt x="8263" y="9437"/>
                    <a:pt x="8318" y="6842"/>
                    <a:pt x="7394" y="6159"/>
                  </a:cubicBezTo>
                  <a:cubicBezTo>
                    <a:pt x="6470" y="5477"/>
                    <a:pt x="4412" y="4918"/>
                    <a:pt x="3751" y="3909"/>
                  </a:cubicBezTo>
                  <a:cubicBezTo>
                    <a:pt x="3090" y="2899"/>
                    <a:pt x="2574" y="0"/>
                    <a:pt x="2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10110;p47">
              <a:extLst>
                <a:ext uri="{FF2B5EF4-FFF2-40B4-BE49-F238E27FC236}">
                  <a16:creationId xmlns:a16="http://schemas.microsoft.com/office/drawing/2014/main" id="{6FD00661-4AC9-A917-E64B-F1BB25962C24}"/>
                </a:ext>
              </a:extLst>
            </p:cNvPr>
            <p:cNvSpPr/>
            <p:nvPr/>
          </p:nvSpPr>
          <p:spPr>
            <a:xfrm>
              <a:off x="1776885" y="2901807"/>
              <a:ext cx="305767" cy="399403"/>
            </a:xfrm>
            <a:custGeom>
              <a:avLst/>
              <a:gdLst/>
              <a:ahLst/>
              <a:cxnLst/>
              <a:rect l="l" t="t" r="r" b="b"/>
              <a:pathLst>
                <a:path w="7367" h="9623" extrusionOk="0">
                  <a:moveTo>
                    <a:pt x="2574" y="1"/>
                  </a:moveTo>
                  <a:lnTo>
                    <a:pt x="84" y="2013"/>
                  </a:lnTo>
                  <a:cubicBezTo>
                    <a:pt x="84" y="2013"/>
                    <a:pt x="524" y="3859"/>
                    <a:pt x="1524" y="4411"/>
                  </a:cubicBezTo>
                  <a:cubicBezTo>
                    <a:pt x="1524" y="4411"/>
                    <a:pt x="1050" y="4435"/>
                    <a:pt x="1264" y="4713"/>
                  </a:cubicBezTo>
                  <a:cubicBezTo>
                    <a:pt x="1264" y="4713"/>
                    <a:pt x="6" y="5568"/>
                    <a:pt x="5" y="6273"/>
                  </a:cubicBezTo>
                  <a:cubicBezTo>
                    <a:pt x="1" y="7621"/>
                    <a:pt x="3829" y="9623"/>
                    <a:pt x="5954" y="9623"/>
                  </a:cubicBezTo>
                  <a:cubicBezTo>
                    <a:pt x="6040" y="9623"/>
                    <a:pt x="6123" y="9619"/>
                    <a:pt x="6203" y="9613"/>
                  </a:cubicBezTo>
                  <a:cubicBezTo>
                    <a:pt x="6706" y="9571"/>
                    <a:pt x="7089" y="9383"/>
                    <a:pt x="7367" y="9114"/>
                  </a:cubicBezTo>
                  <a:lnTo>
                    <a:pt x="7367" y="9114"/>
                  </a:lnTo>
                  <a:cubicBezTo>
                    <a:pt x="6997" y="9317"/>
                    <a:pt x="6579" y="9403"/>
                    <a:pt x="6142" y="9403"/>
                  </a:cubicBezTo>
                  <a:cubicBezTo>
                    <a:pt x="4239" y="9403"/>
                    <a:pt x="1991" y="7763"/>
                    <a:pt x="1992" y="6999"/>
                  </a:cubicBezTo>
                  <a:cubicBezTo>
                    <a:pt x="1995" y="5987"/>
                    <a:pt x="4468" y="5700"/>
                    <a:pt x="5955" y="5700"/>
                  </a:cubicBezTo>
                  <a:cubicBezTo>
                    <a:pt x="5962" y="5700"/>
                    <a:pt x="5970" y="5700"/>
                    <a:pt x="5977" y="5700"/>
                  </a:cubicBezTo>
                  <a:cubicBezTo>
                    <a:pt x="6253" y="5700"/>
                    <a:pt x="6519" y="5730"/>
                    <a:pt x="6770" y="5785"/>
                  </a:cubicBezTo>
                  <a:cubicBezTo>
                    <a:pt x="6796" y="5740"/>
                    <a:pt x="7230" y="5533"/>
                    <a:pt x="6216" y="5313"/>
                  </a:cubicBezTo>
                  <a:cubicBezTo>
                    <a:pt x="5289" y="5115"/>
                    <a:pt x="4152" y="4522"/>
                    <a:pt x="3751" y="3909"/>
                  </a:cubicBezTo>
                  <a:cubicBezTo>
                    <a:pt x="3090" y="2901"/>
                    <a:pt x="2574" y="1"/>
                    <a:pt x="2574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10111;p47">
              <a:extLst>
                <a:ext uri="{FF2B5EF4-FFF2-40B4-BE49-F238E27FC236}">
                  <a16:creationId xmlns:a16="http://schemas.microsoft.com/office/drawing/2014/main" id="{C8B08970-B3CA-75DC-1E1E-5CF0F5F1EA30}"/>
                </a:ext>
              </a:extLst>
            </p:cNvPr>
            <p:cNvSpPr/>
            <p:nvPr/>
          </p:nvSpPr>
          <p:spPr>
            <a:xfrm>
              <a:off x="2017324" y="2882216"/>
              <a:ext cx="69811" cy="85251"/>
            </a:xfrm>
            <a:custGeom>
              <a:avLst/>
              <a:gdLst/>
              <a:ahLst/>
              <a:cxnLst/>
              <a:rect l="l" t="t" r="r" b="b"/>
              <a:pathLst>
                <a:path w="1682" h="2054" extrusionOk="0">
                  <a:moveTo>
                    <a:pt x="0" y="0"/>
                  </a:moveTo>
                  <a:lnTo>
                    <a:pt x="22" y="129"/>
                  </a:lnTo>
                  <a:lnTo>
                    <a:pt x="1375" y="1802"/>
                  </a:lnTo>
                  <a:lnTo>
                    <a:pt x="769" y="1973"/>
                  </a:lnTo>
                  <a:lnTo>
                    <a:pt x="822" y="2054"/>
                  </a:lnTo>
                  <a:lnTo>
                    <a:pt x="1681" y="1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112;p47">
              <a:extLst>
                <a:ext uri="{FF2B5EF4-FFF2-40B4-BE49-F238E27FC236}">
                  <a16:creationId xmlns:a16="http://schemas.microsoft.com/office/drawing/2014/main" id="{73F15A2D-7E51-81C3-8916-F667DA6FB81A}"/>
                </a:ext>
              </a:extLst>
            </p:cNvPr>
            <p:cNvSpPr/>
            <p:nvPr/>
          </p:nvSpPr>
          <p:spPr>
            <a:xfrm>
              <a:off x="1984908" y="2884541"/>
              <a:ext cx="34117" cy="36815"/>
            </a:xfrm>
            <a:custGeom>
              <a:avLst/>
              <a:gdLst/>
              <a:ahLst/>
              <a:cxnLst/>
              <a:rect l="l" t="t" r="r" b="b"/>
              <a:pathLst>
                <a:path w="822" h="887" extrusionOk="0">
                  <a:moveTo>
                    <a:pt x="485" y="0"/>
                  </a:moveTo>
                  <a:lnTo>
                    <a:pt x="1" y="102"/>
                  </a:lnTo>
                  <a:cubicBezTo>
                    <a:pt x="23" y="415"/>
                    <a:pt x="111" y="887"/>
                    <a:pt x="391" y="887"/>
                  </a:cubicBezTo>
                  <a:cubicBezTo>
                    <a:pt x="418" y="887"/>
                    <a:pt x="445" y="883"/>
                    <a:pt x="475" y="874"/>
                  </a:cubicBezTo>
                  <a:cubicBezTo>
                    <a:pt x="821" y="770"/>
                    <a:pt x="485" y="0"/>
                    <a:pt x="485" y="0"/>
                  </a:cubicBezTo>
                  <a:close/>
                </a:path>
              </a:pathLst>
            </a:custGeom>
            <a:solidFill>
              <a:srgbClr val="51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113;p47">
              <a:extLst>
                <a:ext uri="{FF2B5EF4-FFF2-40B4-BE49-F238E27FC236}">
                  <a16:creationId xmlns:a16="http://schemas.microsoft.com/office/drawing/2014/main" id="{57662C76-C540-A36D-457A-6472B985A49D}"/>
                </a:ext>
              </a:extLst>
            </p:cNvPr>
            <p:cNvSpPr/>
            <p:nvPr/>
          </p:nvSpPr>
          <p:spPr>
            <a:xfrm>
              <a:off x="1954942" y="2873376"/>
              <a:ext cx="68027" cy="32913"/>
            </a:xfrm>
            <a:custGeom>
              <a:avLst/>
              <a:gdLst/>
              <a:ahLst/>
              <a:cxnLst/>
              <a:rect l="l" t="t" r="r" b="b"/>
              <a:pathLst>
                <a:path w="1639" h="793" extrusionOk="0">
                  <a:moveTo>
                    <a:pt x="1450" y="0"/>
                  </a:moveTo>
                  <a:lnTo>
                    <a:pt x="0" y="217"/>
                  </a:lnTo>
                  <a:lnTo>
                    <a:pt x="121" y="792"/>
                  </a:lnTo>
                  <a:lnTo>
                    <a:pt x="1638" y="521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rgbClr val="A55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114;p47">
              <a:extLst>
                <a:ext uri="{FF2B5EF4-FFF2-40B4-BE49-F238E27FC236}">
                  <a16:creationId xmlns:a16="http://schemas.microsoft.com/office/drawing/2014/main" id="{F0377CDE-84F7-335C-A952-DB6F25A937A8}"/>
                </a:ext>
              </a:extLst>
            </p:cNvPr>
            <p:cNvSpPr/>
            <p:nvPr/>
          </p:nvSpPr>
          <p:spPr>
            <a:xfrm>
              <a:off x="1909909" y="2836768"/>
              <a:ext cx="116256" cy="117833"/>
            </a:xfrm>
            <a:custGeom>
              <a:avLst/>
              <a:gdLst/>
              <a:ahLst/>
              <a:cxnLst/>
              <a:rect l="l" t="t" r="r" b="b"/>
              <a:pathLst>
                <a:path w="2801" h="2839" extrusionOk="0">
                  <a:moveTo>
                    <a:pt x="2298" y="0"/>
                  </a:moveTo>
                  <a:lnTo>
                    <a:pt x="0" y="1378"/>
                  </a:lnTo>
                  <a:cubicBezTo>
                    <a:pt x="22" y="1608"/>
                    <a:pt x="78" y="1893"/>
                    <a:pt x="194" y="2250"/>
                  </a:cubicBezTo>
                  <a:cubicBezTo>
                    <a:pt x="267" y="2479"/>
                    <a:pt x="381" y="2673"/>
                    <a:pt x="519" y="2838"/>
                  </a:cubicBezTo>
                  <a:lnTo>
                    <a:pt x="2801" y="1338"/>
                  </a:lnTo>
                  <a:lnTo>
                    <a:pt x="2644" y="1158"/>
                  </a:lnTo>
                  <a:cubicBezTo>
                    <a:pt x="2637" y="1147"/>
                    <a:pt x="2630" y="1138"/>
                    <a:pt x="2623" y="1128"/>
                  </a:cubicBezTo>
                  <a:lnTo>
                    <a:pt x="2534" y="882"/>
                  </a:lnTo>
                  <a:lnTo>
                    <a:pt x="2516" y="884"/>
                  </a:lnTo>
                  <a:cubicBezTo>
                    <a:pt x="2434" y="611"/>
                    <a:pt x="2394" y="250"/>
                    <a:pt x="229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115;p47">
              <a:extLst>
                <a:ext uri="{FF2B5EF4-FFF2-40B4-BE49-F238E27FC236}">
                  <a16:creationId xmlns:a16="http://schemas.microsoft.com/office/drawing/2014/main" id="{3C3BE95D-5ECD-8A73-E76F-8C120A729624}"/>
                </a:ext>
              </a:extLst>
            </p:cNvPr>
            <p:cNvSpPr/>
            <p:nvPr/>
          </p:nvSpPr>
          <p:spPr>
            <a:xfrm>
              <a:off x="1781368" y="2917703"/>
              <a:ext cx="155063" cy="151452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2301" y="0"/>
                  </a:moveTo>
                  <a:lnTo>
                    <a:pt x="0" y="1723"/>
                  </a:lnTo>
                  <a:cubicBezTo>
                    <a:pt x="38" y="1862"/>
                    <a:pt x="123" y="2143"/>
                    <a:pt x="256" y="2466"/>
                  </a:cubicBezTo>
                  <a:lnTo>
                    <a:pt x="1889" y="1216"/>
                  </a:lnTo>
                  <a:lnTo>
                    <a:pt x="3147" y="3580"/>
                  </a:lnTo>
                  <a:lnTo>
                    <a:pt x="3735" y="3649"/>
                  </a:lnTo>
                  <a:cubicBezTo>
                    <a:pt x="3701" y="3607"/>
                    <a:pt x="3671" y="3565"/>
                    <a:pt x="3643" y="3525"/>
                  </a:cubicBezTo>
                  <a:cubicBezTo>
                    <a:pt x="3313" y="3021"/>
                    <a:pt x="3018" y="2039"/>
                    <a:pt x="2807" y="1188"/>
                  </a:cubicBezTo>
                  <a:lnTo>
                    <a:pt x="230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116;p47">
              <a:extLst>
                <a:ext uri="{FF2B5EF4-FFF2-40B4-BE49-F238E27FC236}">
                  <a16:creationId xmlns:a16="http://schemas.microsoft.com/office/drawing/2014/main" id="{1F1B6D86-A2B1-E160-D071-5F56C993D283}"/>
                </a:ext>
              </a:extLst>
            </p:cNvPr>
            <p:cNvSpPr/>
            <p:nvPr/>
          </p:nvSpPr>
          <p:spPr>
            <a:xfrm>
              <a:off x="1704086" y="2745250"/>
              <a:ext cx="329965" cy="257123"/>
            </a:xfrm>
            <a:custGeom>
              <a:avLst/>
              <a:gdLst/>
              <a:ahLst/>
              <a:cxnLst/>
              <a:rect l="l" t="t" r="r" b="b"/>
              <a:pathLst>
                <a:path w="7950" h="6195" extrusionOk="0">
                  <a:moveTo>
                    <a:pt x="4781" y="0"/>
                  </a:moveTo>
                  <a:cubicBezTo>
                    <a:pt x="4181" y="0"/>
                    <a:pt x="3503" y="189"/>
                    <a:pt x="2752" y="676"/>
                  </a:cubicBezTo>
                  <a:cubicBezTo>
                    <a:pt x="0" y="2459"/>
                    <a:pt x="1888" y="6194"/>
                    <a:pt x="1888" y="6194"/>
                  </a:cubicBezTo>
                  <a:cubicBezTo>
                    <a:pt x="1888" y="6194"/>
                    <a:pt x="5083" y="3284"/>
                    <a:pt x="7950" y="2182"/>
                  </a:cubicBezTo>
                  <a:cubicBezTo>
                    <a:pt x="7950" y="2182"/>
                    <a:pt x="6821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117;p47">
              <a:extLst>
                <a:ext uri="{FF2B5EF4-FFF2-40B4-BE49-F238E27FC236}">
                  <a16:creationId xmlns:a16="http://schemas.microsoft.com/office/drawing/2014/main" id="{3266AE56-C1DA-94F0-7A43-063C428E45F6}"/>
                </a:ext>
              </a:extLst>
            </p:cNvPr>
            <p:cNvSpPr/>
            <p:nvPr/>
          </p:nvSpPr>
          <p:spPr>
            <a:xfrm>
              <a:off x="1704708" y="2777831"/>
              <a:ext cx="302032" cy="225165"/>
            </a:xfrm>
            <a:custGeom>
              <a:avLst/>
              <a:gdLst/>
              <a:ahLst/>
              <a:cxnLst/>
              <a:rect l="l" t="t" r="r" b="b"/>
              <a:pathLst>
                <a:path w="7277" h="5425" extrusionOk="0">
                  <a:moveTo>
                    <a:pt x="2552" y="0"/>
                  </a:moveTo>
                  <a:cubicBezTo>
                    <a:pt x="1" y="1818"/>
                    <a:pt x="1820" y="5425"/>
                    <a:pt x="1820" y="5425"/>
                  </a:cubicBezTo>
                  <a:cubicBezTo>
                    <a:pt x="1820" y="5425"/>
                    <a:pt x="4583" y="2910"/>
                    <a:pt x="7276" y="1672"/>
                  </a:cubicBezTo>
                  <a:lnTo>
                    <a:pt x="7276" y="1672"/>
                  </a:lnTo>
                  <a:cubicBezTo>
                    <a:pt x="6850" y="1785"/>
                    <a:pt x="6371" y="1851"/>
                    <a:pt x="5866" y="1851"/>
                  </a:cubicBezTo>
                  <a:cubicBezTo>
                    <a:pt x="5860" y="1851"/>
                    <a:pt x="5855" y="1851"/>
                    <a:pt x="5849" y="1851"/>
                  </a:cubicBezTo>
                  <a:cubicBezTo>
                    <a:pt x="4026" y="1847"/>
                    <a:pt x="2550" y="1022"/>
                    <a:pt x="2552" y="10"/>
                  </a:cubicBezTo>
                  <a:lnTo>
                    <a:pt x="255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118;p47">
              <a:extLst>
                <a:ext uri="{FF2B5EF4-FFF2-40B4-BE49-F238E27FC236}">
                  <a16:creationId xmlns:a16="http://schemas.microsoft.com/office/drawing/2014/main" id="{724E4D18-A0DE-8738-34CA-4DC026CA9FFF}"/>
                </a:ext>
              </a:extLst>
            </p:cNvPr>
            <p:cNvSpPr/>
            <p:nvPr/>
          </p:nvSpPr>
          <p:spPr>
            <a:xfrm>
              <a:off x="1847029" y="2751144"/>
              <a:ext cx="150746" cy="55575"/>
            </a:xfrm>
            <a:custGeom>
              <a:avLst/>
              <a:gdLst/>
              <a:ahLst/>
              <a:cxnLst/>
              <a:rect l="l" t="t" r="r" b="b"/>
              <a:pathLst>
                <a:path w="3632" h="1339" extrusionOk="0">
                  <a:moveTo>
                    <a:pt x="1429" y="0"/>
                  </a:moveTo>
                  <a:cubicBezTo>
                    <a:pt x="998" y="0"/>
                    <a:pt x="521" y="111"/>
                    <a:pt x="1" y="385"/>
                  </a:cubicBezTo>
                  <a:cubicBezTo>
                    <a:pt x="364" y="254"/>
                    <a:pt x="690" y="198"/>
                    <a:pt x="985" y="198"/>
                  </a:cubicBezTo>
                  <a:cubicBezTo>
                    <a:pt x="1943" y="198"/>
                    <a:pt x="2570" y="790"/>
                    <a:pt x="3086" y="1339"/>
                  </a:cubicBezTo>
                  <a:lnTo>
                    <a:pt x="3632" y="1102"/>
                  </a:lnTo>
                  <a:cubicBezTo>
                    <a:pt x="3162" y="581"/>
                    <a:pt x="2417" y="0"/>
                    <a:pt x="1429" y="0"/>
                  </a:cubicBez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119;p47">
              <a:extLst>
                <a:ext uri="{FF2B5EF4-FFF2-40B4-BE49-F238E27FC236}">
                  <a16:creationId xmlns:a16="http://schemas.microsoft.com/office/drawing/2014/main" id="{C847BF83-DCC4-F5C2-F437-CDC66C9DE91D}"/>
                </a:ext>
              </a:extLst>
            </p:cNvPr>
            <p:cNvSpPr/>
            <p:nvPr/>
          </p:nvSpPr>
          <p:spPr>
            <a:xfrm>
              <a:off x="1745757" y="2795305"/>
              <a:ext cx="63337" cy="167639"/>
            </a:xfrm>
            <a:custGeom>
              <a:avLst/>
              <a:gdLst/>
              <a:ahLst/>
              <a:cxnLst/>
              <a:rect l="l" t="t" r="r" b="b"/>
              <a:pathLst>
                <a:path w="1526" h="4039" extrusionOk="0">
                  <a:moveTo>
                    <a:pt x="1525" y="0"/>
                  </a:moveTo>
                  <a:lnTo>
                    <a:pt x="1525" y="0"/>
                  </a:lnTo>
                  <a:cubicBezTo>
                    <a:pt x="1" y="1207"/>
                    <a:pt x="289" y="2940"/>
                    <a:pt x="700" y="4038"/>
                  </a:cubicBezTo>
                  <a:lnTo>
                    <a:pt x="1140" y="3624"/>
                  </a:lnTo>
                  <a:cubicBezTo>
                    <a:pt x="758" y="2547"/>
                    <a:pt x="389" y="1232"/>
                    <a:pt x="1525" y="0"/>
                  </a:cubicBez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120;p47">
              <a:extLst>
                <a:ext uri="{FF2B5EF4-FFF2-40B4-BE49-F238E27FC236}">
                  <a16:creationId xmlns:a16="http://schemas.microsoft.com/office/drawing/2014/main" id="{B36B36E0-8D0B-9D4F-5BCD-CDFF18321C6C}"/>
                </a:ext>
              </a:extLst>
            </p:cNvPr>
            <p:cNvSpPr/>
            <p:nvPr/>
          </p:nvSpPr>
          <p:spPr>
            <a:xfrm>
              <a:off x="2024338" y="2825313"/>
              <a:ext cx="86372" cy="112147"/>
            </a:xfrm>
            <a:custGeom>
              <a:avLst/>
              <a:gdLst/>
              <a:ahLst/>
              <a:cxnLst/>
              <a:rect l="l" t="t" r="r" b="b"/>
              <a:pathLst>
                <a:path w="2081" h="2702" extrusionOk="0">
                  <a:moveTo>
                    <a:pt x="175" y="0"/>
                  </a:moveTo>
                  <a:lnTo>
                    <a:pt x="1" y="176"/>
                  </a:lnTo>
                  <a:cubicBezTo>
                    <a:pt x="29" y="249"/>
                    <a:pt x="1633" y="2702"/>
                    <a:pt x="1633" y="2702"/>
                  </a:cubicBezTo>
                  <a:lnTo>
                    <a:pt x="2080" y="262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121;p47">
              <a:extLst>
                <a:ext uri="{FF2B5EF4-FFF2-40B4-BE49-F238E27FC236}">
                  <a16:creationId xmlns:a16="http://schemas.microsoft.com/office/drawing/2014/main" id="{83326E32-3B58-34E4-E5BC-44CE57C2FD0C}"/>
                </a:ext>
              </a:extLst>
            </p:cNvPr>
            <p:cNvSpPr/>
            <p:nvPr/>
          </p:nvSpPr>
          <p:spPr>
            <a:xfrm>
              <a:off x="1999103" y="2810496"/>
              <a:ext cx="99654" cy="128707"/>
            </a:xfrm>
            <a:custGeom>
              <a:avLst/>
              <a:gdLst/>
              <a:ahLst/>
              <a:cxnLst/>
              <a:rect l="l" t="t" r="r" b="b"/>
              <a:pathLst>
                <a:path w="2401" h="3101" extrusionOk="0">
                  <a:moveTo>
                    <a:pt x="316" y="1"/>
                  </a:moveTo>
                  <a:lnTo>
                    <a:pt x="1" y="238"/>
                  </a:lnTo>
                  <a:lnTo>
                    <a:pt x="2026" y="3100"/>
                  </a:lnTo>
                  <a:lnTo>
                    <a:pt x="2401" y="302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122;p47">
              <a:extLst>
                <a:ext uri="{FF2B5EF4-FFF2-40B4-BE49-F238E27FC236}">
                  <a16:creationId xmlns:a16="http://schemas.microsoft.com/office/drawing/2014/main" id="{2839D9EC-1C03-AC63-6448-4B274E2EBDBA}"/>
                </a:ext>
              </a:extLst>
            </p:cNvPr>
            <p:cNvSpPr/>
            <p:nvPr/>
          </p:nvSpPr>
          <p:spPr>
            <a:xfrm>
              <a:off x="1888285" y="2875742"/>
              <a:ext cx="88613" cy="166643"/>
            </a:xfrm>
            <a:custGeom>
              <a:avLst/>
              <a:gdLst/>
              <a:ahLst/>
              <a:cxnLst/>
              <a:rect l="l" t="t" r="r" b="b"/>
              <a:pathLst>
                <a:path w="2135" h="4015" extrusionOk="0">
                  <a:moveTo>
                    <a:pt x="1310" y="1"/>
                  </a:moveTo>
                  <a:lnTo>
                    <a:pt x="1" y="978"/>
                  </a:lnTo>
                  <a:lnTo>
                    <a:pt x="1033" y="4014"/>
                  </a:lnTo>
                  <a:lnTo>
                    <a:pt x="1984" y="3925"/>
                  </a:lnTo>
                  <a:lnTo>
                    <a:pt x="2135" y="3733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123;p47">
              <a:extLst>
                <a:ext uri="{FF2B5EF4-FFF2-40B4-BE49-F238E27FC236}">
                  <a16:creationId xmlns:a16="http://schemas.microsoft.com/office/drawing/2014/main" id="{D1685966-E348-96B7-EA43-8A2F2D54B10D}"/>
                </a:ext>
              </a:extLst>
            </p:cNvPr>
            <p:cNvSpPr/>
            <p:nvPr/>
          </p:nvSpPr>
          <p:spPr>
            <a:xfrm>
              <a:off x="1865747" y="2884001"/>
              <a:ext cx="98035" cy="166560"/>
            </a:xfrm>
            <a:custGeom>
              <a:avLst/>
              <a:gdLst/>
              <a:ahLst/>
              <a:cxnLst/>
              <a:rect l="l" t="t" r="r" b="b"/>
              <a:pathLst>
                <a:path w="2362" h="4013" extrusionOk="0">
                  <a:moveTo>
                    <a:pt x="1425" y="0"/>
                  </a:moveTo>
                  <a:lnTo>
                    <a:pt x="1" y="973"/>
                  </a:lnTo>
                  <a:lnTo>
                    <a:pt x="1343" y="4012"/>
                  </a:lnTo>
                  <a:lnTo>
                    <a:pt x="2362" y="3633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124;p47">
              <a:extLst>
                <a:ext uri="{FF2B5EF4-FFF2-40B4-BE49-F238E27FC236}">
                  <a16:creationId xmlns:a16="http://schemas.microsoft.com/office/drawing/2014/main" id="{B93F6638-74D1-F3B3-DDDA-EA19EEFF9FD6}"/>
                </a:ext>
              </a:extLst>
            </p:cNvPr>
            <p:cNvSpPr/>
            <p:nvPr/>
          </p:nvSpPr>
          <p:spPr>
            <a:xfrm>
              <a:off x="1696905" y="4470032"/>
              <a:ext cx="121236" cy="50429"/>
            </a:xfrm>
            <a:custGeom>
              <a:avLst/>
              <a:gdLst/>
              <a:ahLst/>
              <a:cxnLst/>
              <a:rect l="l" t="t" r="r" b="b"/>
              <a:pathLst>
                <a:path w="2921" h="1215" extrusionOk="0">
                  <a:moveTo>
                    <a:pt x="2476" y="1"/>
                  </a:moveTo>
                  <a:cubicBezTo>
                    <a:pt x="1998" y="1"/>
                    <a:pt x="440" y="744"/>
                    <a:pt x="1" y="1209"/>
                  </a:cubicBezTo>
                  <a:lnTo>
                    <a:pt x="2810" y="1215"/>
                  </a:lnTo>
                  <a:cubicBezTo>
                    <a:pt x="2810" y="1215"/>
                    <a:pt x="2921" y="88"/>
                    <a:pt x="2540" y="6"/>
                  </a:cubicBezTo>
                  <a:cubicBezTo>
                    <a:pt x="2521" y="3"/>
                    <a:pt x="2500" y="1"/>
                    <a:pt x="2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125;p47">
              <a:extLst>
                <a:ext uri="{FF2B5EF4-FFF2-40B4-BE49-F238E27FC236}">
                  <a16:creationId xmlns:a16="http://schemas.microsoft.com/office/drawing/2014/main" id="{313989B7-3561-0A17-8985-6801A5F6500C}"/>
                </a:ext>
              </a:extLst>
            </p:cNvPr>
            <p:cNvSpPr/>
            <p:nvPr/>
          </p:nvSpPr>
          <p:spPr>
            <a:xfrm>
              <a:off x="2228626" y="4470986"/>
              <a:ext cx="134269" cy="50636"/>
            </a:xfrm>
            <a:custGeom>
              <a:avLst/>
              <a:gdLst/>
              <a:ahLst/>
              <a:cxnLst/>
              <a:rect l="l" t="t" r="r" b="b"/>
              <a:pathLst>
                <a:path w="3235" h="1220" extrusionOk="0">
                  <a:moveTo>
                    <a:pt x="493" y="1"/>
                  </a:moveTo>
                  <a:cubicBezTo>
                    <a:pt x="467" y="1"/>
                    <a:pt x="444" y="3"/>
                    <a:pt x="424" y="6"/>
                  </a:cubicBezTo>
                  <a:cubicBezTo>
                    <a:pt x="0" y="87"/>
                    <a:pt x="121" y="1214"/>
                    <a:pt x="121" y="1214"/>
                  </a:cubicBezTo>
                  <a:lnTo>
                    <a:pt x="3235" y="1219"/>
                  </a:lnTo>
                  <a:cubicBezTo>
                    <a:pt x="2749" y="750"/>
                    <a:pt x="1021" y="1"/>
                    <a:pt x="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126;p47">
              <a:extLst>
                <a:ext uri="{FF2B5EF4-FFF2-40B4-BE49-F238E27FC236}">
                  <a16:creationId xmlns:a16="http://schemas.microsoft.com/office/drawing/2014/main" id="{7F21019C-AC08-F0E3-2D49-6A2339D53FDA}"/>
                </a:ext>
              </a:extLst>
            </p:cNvPr>
            <p:cNvSpPr/>
            <p:nvPr/>
          </p:nvSpPr>
          <p:spPr>
            <a:xfrm>
              <a:off x="1842256" y="3089285"/>
              <a:ext cx="159587" cy="40592"/>
            </a:xfrm>
            <a:custGeom>
              <a:avLst/>
              <a:gdLst/>
              <a:ahLst/>
              <a:cxnLst/>
              <a:rect l="l" t="t" r="r" b="b"/>
              <a:pathLst>
                <a:path w="3845" h="978" extrusionOk="0">
                  <a:moveTo>
                    <a:pt x="427" y="1"/>
                  </a:moveTo>
                  <a:cubicBezTo>
                    <a:pt x="416" y="1"/>
                    <a:pt x="405" y="2"/>
                    <a:pt x="396" y="3"/>
                  </a:cubicBezTo>
                  <a:cubicBezTo>
                    <a:pt x="1" y="69"/>
                    <a:pt x="1953" y="957"/>
                    <a:pt x="3845" y="977"/>
                  </a:cubicBezTo>
                  <a:cubicBezTo>
                    <a:pt x="2510" y="796"/>
                    <a:pt x="812" y="1"/>
                    <a:pt x="42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127;p47">
              <a:extLst>
                <a:ext uri="{FF2B5EF4-FFF2-40B4-BE49-F238E27FC236}">
                  <a16:creationId xmlns:a16="http://schemas.microsoft.com/office/drawing/2014/main" id="{407AE770-77F1-2BB3-6EC2-C522D6D8A244}"/>
                </a:ext>
              </a:extLst>
            </p:cNvPr>
            <p:cNvSpPr/>
            <p:nvPr/>
          </p:nvSpPr>
          <p:spPr>
            <a:xfrm>
              <a:off x="1840139" y="3040475"/>
              <a:ext cx="140785" cy="81516"/>
            </a:xfrm>
            <a:custGeom>
              <a:avLst/>
              <a:gdLst/>
              <a:ahLst/>
              <a:cxnLst/>
              <a:rect l="l" t="t" r="r" b="b"/>
              <a:pathLst>
                <a:path w="3392" h="1964" extrusionOk="0">
                  <a:moveTo>
                    <a:pt x="317" y="1"/>
                  </a:moveTo>
                  <a:cubicBezTo>
                    <a:pt x="1" y="1"/>
                    <a:pt x="1613" y="1392"/>
                    <a:pt x="3391" y="1964"/>
                  </a:cubicBezTo>
                  <a:cubicBezTo>
                    <a:pt x="2121" y="1375"/>
                    <a:pt x="648" y="44"/>
                    <a:pt x="336" y="2"/>
                  </a:cubicBezTo>
                  <a:cubicBezTo>
                    <a:pt x="329" y="1"/>
                    <a:pt x="322" y="1"/>
                    <a:pt x="317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128;p47">
              <a:extLst>
                <a:ext uri="{FF2B5EF4-FFF2-40B4-BE49-F238E27FC236}">
                  <a16:creationId xmlns:a16="http://schemas.microsoft.com/office/drawing/2014/main" id="{4DD567DD-7BAD-FD0B-3BFA-87A594FCDEF3}"/>
                </a:ext>
              </a:extLst>
            </p:cNvPr>
            <p:cNvSpPr/>
            <p:nvPr/>
          </p:nvSpPr>
          <p:spPr>
            <a:xfrm>
              <a:off x="1910075" y="3204918"/>
              <a:ext cx="184614" cy="73049"/>
            </a:xfrm>
            <a:custGeom>
              <a:avLst/>
              <a:gdLst/>
              <a:ahLst/>
              <a:cxnLst/>
              <a:rect l="l" t="t" r="r" b="b"/>
              <a:pathLst>
                <a:path w="4448" h="1760" extrusionOk="0">
                  <a:moveTo>
                    <a:pt x="0" y="1"/>
                  </a:moveTo>
                  <a:cubicBezTo>
                    <a:pt x="63" y="1201"/>
                    <a:pt x="1550" y="1759"/>
                    <a:pt x="2761" y="1759"/>
                  </a:cubicBezTo>
                  <a:cubicBezTo>
                    <a:pt x="3027" y="1759"/>
                    <a:pt x="3280" y="1732"/>
                    <a:pt x="3501" y="1679"/>
                  </a:cubicBezTo>
                  <a:cubicBezTo>
                    <a:pt x="4445" y="1451"/>
                    <a:pt x="4448" y="495"/>
                    <a:pt x="4448" y="495"/>
                  </a:cubicBezTo>
                  <a:lnTo>
                    <a:pt x="4448" y="495"/>
                  </a:lnTo>
                  <a:cubicBezTo>
                    <a:pt x="4448" y="495"/>
                    <a:pt x="4130" y="1594"/>
                    <a:pt x="2987" y="1594"/>
                  </a:cubicBezTo>
                  <a:cubicBezTo>
                    <a:pt x="2892" y="1594"/>
                    <a:pt x="2790" y="1587"/>
                    <a:pt x="2682" y="1570"/>
                  </a:cubicBezTo>
                  <a:cubicBezTo>
                    <a:pt x="419" y="121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129;p47">
              <a:extLst>
                <a:ext uri="{FF2B5EF4-FFF2-40B4-BE49-F238E27FC236}">
                  <a16:creationId xmlns:a16="http://schemas.microsoft.com/office/drawing/2014/main" id="{414A07B6-FE4B-FF15-E8BB-279916FB0F39}"/>
                </a:ext>
              </a:extLst>
            </p:cNvPr>
            <p:cNvSpPr/>
            <p:nvPr/>
          </p:nvSpPr>
          <p:spPr>
            <a:xfrm>
              <a:off x="2320269" y="3453740"/>
              <a:ext cx="85002" cy="104842"/>
            </a:xfrm>
            <a:custGeom>
              <a:avLst/>
              <a:gdLst/>
              <a:ahLst/>
              <a:cxnLst/>
              <a:rect l="l" t="t" r="r" b="b"/>
              <a:pathLst>
                <a:path w="2048" h="2526" extrusionOk="0">
                  <a:moveTo>
                    <a:pt x="1" y="1"/>
                  </a:moveTo>
                  <a:lnTo>
                    <a:pt x="126" y="2525"/>
                  </a:lnTo>
                  <a:lnTo>
                    <a:pt x="1714" y="2479"/>
                  </a:lnTo>
                  <a:lnTo>
                    <a:pt x="2047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130;p47">
              <a:extLst>
                <a:ext uri="{FF2B5EF4-FFF2-40B4-BE49-F238E27FC236}">
                  <a16:creationId xmlns:a16="http://schemas.microsoft.com/office/drawing/2014/main" id="{DE1B30C3-A1AE-47F8-8A9F-C0DD0B364BF0}"/>
                </a:ext>
              </a:extLst>
            </p:cNvPr>
            <p:cNvSpPr/>
            <p:nvPr/>
          </p:nvSpPr>
          <p:spPr>
            <a:xfrm>
              <a:off x="1735795" y="3609094"/>
              <a:ext cx="113060" cy="127379"/>
            </a:xfrm>
            <a:custGeom>
              <a:avLst/>
              <a:gdLst/>
              <a:ahLst/>
              <a:cxnLst/>
              <a:rect l="l" t="t" r="r" b="b"/>
              <a:pathLst>
                <a:path w="2724" h="3069" extrusionOk="0">
                  <a:moveTo>
                    <a:pt x="1452" y="1"/>
                  </a:moveTo>
                  <a:lnTo>
                    <a:pt x="1" y="2001"/>
                  </a:lnTo>
                  <a:lnTo>
                    <a:pt x="1234" y="3069"/>
                  </a:lnTo>
                  <a:lnTo>
                    <a:pt x="2724" y="1767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131;p47">
              <a:extLst>
                <a:ext uri="{FF2B5EF4-FFF2-40B4-BE49-F238E27FC236}">
                  <a16:creationId xmlns:a16="http://schemas.microsoft.com/office/drawing/2014/main" id="{BE44FDDD-0A0A-258A-5774-70B474F21F5D}"/>
                </a:ext>
              </a:extLst>
            </p:cNvPr>
            <p:cNvSpPr/>
            <p:nvPr/>
          </p:nvSpPr>
          <p:spPr>
            <a:xfrm>
              <a:off x="1858526" y="2874455"/>
              <a:ext cx="112188" cy="183535"/>
            </a:xfrm>
            <a:custGeom>
              <a:avLst/>
              <a:gdLst/>
              <a:ahLst/>
              <a:cxnLst/>
              <a:rect l="l" t="t" r="r" b="b"/>
              <a:pathLst>
                <a:path w="2703" h="4422" extrusionOk="0">
                  <a:moveTo>
                    <a:pt x="1517" y="459"/>
                  </a:moveTo>
                  <a:lnTo>
                    <a:pt x="2370" y="3771"/>
                  </a:lnTo>
                  <a:lnTo>
                    <a:pt x="1587" y="4060"/>
                  </a:lnTo>
                  <a:lnTo>
                    <a:pt x="349" y="1255"/>
                  </a:lnTo>
                  <a:lnTo>
                    <a:pt x="1517" y="459"/>
                  </a:lnTo>
                  <a:close/>
                  <a:moveTo>
                    <a:pt x="1682" y="0"/>
                  </a:moveTo>
                  <a:lnTo>
                    <a:pt x="1" y="1148"/>
                  </a:lnTo>
                  <a:lnTo>
                    <a:pt x="1445" y="4422"/>
                  </a:lnTo>
                  <a:lnTo>
                    <a:pt x="2702" y="3956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132;p47">
              <a:extLst>
                <a:ext uri="{FF2B5EF4-FFF2-40B4-BE49-F238E27FC236}">
                  <a16:creationId xmlns:a16="http://schemas.microsoft.com/office/drawing/2014/main" id="{D5143397-6E37-0801-4D1E-A14FDBB4EB1F}"/>
                </a:ext>
              </a:extLst>
            </p:cNvPr>
            <p:cNvSpPr/>
            <p:nvPr/>
          </p:nvSpPr>
          <p:spPr>
            <a:xfrm>
              <a:off x="1763355" y="2814397"/>
              <a:ext cx="278914" cy="199473"/>
            </a:xfrm>
            <a:custGeom>
              <a:avLst/>
              <a:gdLst/>
              <a:ahLst/>
              <a:cxnLst/>
              <a:rect l="l" t="t" r="r" b="b"/>
              <a:pathLst>
                <a:path w="6720" h="4806" extrusionOk="0">
                  <a:moveTo>
                    <a:pt x="6432" y="0"/>
                  </a:moveTo>
                  <a:cubicBezTo>
                    <a:pt x="3695" y="1120"/>
                    <a:pt x="764" y="3557"/>
                    <a:pt x="1" y="4212"/>
                  </a:cubicBezTo>
                  <a:cubicBezTo>
                    <a:pt x="117" y="4515"/>
                    <a:pt x="291" y="4805"/>
                    <a:pt x="291" y="4805"/>
                  </a:cubicBezTo>
                  <a:cubicBezTo>
                    <a:pt x="291" y="4805"/>
                    <a:pt x="3655" y="1617"/>
                    <a:pt x="6720" y="464"/>
                  </a:cubicBezTo>
                  <a:cubicBezTo>
                    <a:pt x="6720" y="464"/>
                    <a:pt x="6622" y="273"/>
                    <a:pt x="6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133;p47">
              <a:extLst>
                <a:ext uri="{FF2B5EF4-FFF2-40B4-BE49-F238E27FC236}">
                  <a16:creationId xmlns:a16="http://schemas.microsoft.com/office/drawing/2014/main" id="{AF356924-4A06-0D04-1827-5D3001994F0B}"/>
                </a:ext>
              </a:extLst>
            </p:cNvPr>
            <p:cNvSpPr/>
            <p:nvPr/>
          </p:nvSpPr>
          <p:spPr>
            <a:xfrm>
              <a:off x="1872803" y="3134318"/>
              <a:ext cx="185112" cy="61054"/>
            </a:xfrm>
            <a:custGeom>
              <a:avLst/>
              <a:gdLst/>
              <a:ahLst/>
              <a:cxnLst/>
              <a:rect l="l" t="t" r="r" b="b"/>
              <a:pathLst>
                <a:path w="4460" h="1471" extrusionOk="0">
                  <a:moveTo>
                    <a:pt x="3896" y="0"/>
                  </a:moveTo>
                  <a:cubicBezTo>
                    <a:pt x="0" y="244"/>
                    <a:pt x="325" y="1470"/>
                    <a:pt x="325" y="1470"/>
                  </a:cubicBezTo>
                  <a:cubicBezTo>
                    <a:pt x="453" y="860"/>
                    <a:pt x="1475" y="522"/>
                    <a:pt x="4459" y="181"/>
                  </a:cubicBezTo>
                  <a:lnTo>
                    <a:pt x="3896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134;p47">
              <a:extLst>
                <a:ext uri="{FF2B5EF4-FFF2-40B4-BE49-F238E27FC236}">
                  <a16:creationId xmlns:a16="http://schemas.microsoft.com/office/drawing/2014/main" id="{6683AA75-51A4-0325-4F0D-9428FD85DE2A}"/>
                </a:ext>
              </a:extLst>
            </p:cNvPr>
            <p:cNvSpPr/>
            <p:nvPr/>
          </p:nvSpPr>
          <p:spPr>
            <a:xfrm>
              <a:off x="1925100" y="3006565"/>
              <a:ext cx="17059" cy="18179"/>
            </a:xfrm>
            <a:custGeom>
              <a:avLst/>
              <a:gdLst/>
              <a:ahLst/>
              <a:cxnLst/>
              <a:rect l="l" t="t" r="r" b="b"/>
              <a:pathLst>
                <a:path w="411" h="438" extrusionOk="0">
                  <a:moveTo>
                    <a:pt x="206" y="0"/>
                  </a:moveTo>
                  <a:cubicBezTo>
                    <a:pt x="93" y="0"/>
                    <a:pt x="1" y="98"/>
                    <a:pt x="1" y="217"/>
                  </a:cubicBezTo>
                  <a:cubicBezTo>
                    <a:pt x="1" y="338"/>
                    <a:pt x="93" y="436"/>
                    <a:pt x="206" y="437"/>
                  </a:cubicBezTo>
                  <a:cubicBezTo>
                    <a:pt x="318" y="437"/>
                    <a:pt x="410" y="341"/>
                    <a:pt x="410" y="220"/>
                  </a:cubicBezTo>
                  <a:cubicBezTo>
                    <a:pt x="410" y="99"/>
                    <a:pt x="318" y="2"/>
                    <a:pt x="20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135;p47">
              <a:extLst>
                <a:ext uri="{FF2B5EF4-FFF2-40B4-BE49-F238E27FC236}">
                  <a16:creationId xmlns:a16="http://schemas.microsoft.com/office/drawing/2014/main" id="{DDECFAC5-1F9F-09FE-54CE-7D97CC80FA68}"/>
                </a:ext>
              </a:extLst>
            </p:cNvPr>
            <p:cNvSpPr/>
            <p:nvPr/>
          </p:nvSpPr>
          <p:spPr>
            <a:xfrm>
              <a:off x="1912441" y="2968381"/>
              <a:ext cx="17059" cy="18179"/>
            </a:xfrm>
            <a:custGeom>
              <a:avLst/>
              <a:gdLst/>
              <a:ahLst/>
              <a:cxnLst/>
              <a:rect l="l" t="t" r="r" b="b"/>
              <a:pathLst>
                <a:path w="411" h="438" extrusionOk="0">
                  <a:moveTo>
                    <a:pt x="205" y="1"/>
                  </a:moveTo>
                  <a:cubicBezTo>
                    <a:pt x="91" y="1"/>
                    <a:pt x="1" y="98"/>
                    <a:pt x="1" y="219"/>
                  </a:cubicBezTo>
                  <a:cubicBezTo>
                    <a:pt x="1" y="338"/>
                    <a:pt x="91" y="436"/>
                    <a:pt x="205" y="437"/>
                  </a:cubicBezTo>
                  <a:cubicBezTo>
                    <a:pt x="319" y="437"/>
                    <a:pt x="410" y="341"/>
                    <a:pt x="410" y="220"/>
                  </a:cubicBezTo>
                  <a:cubicBezTo>
                    <a:pt x="410" y="100"/>
                    <a:pt x="319" y="2"/>
                    <a:pt x="20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136;p47">
              <a:extLst>
                <a:ext uri="{FF2B5EF4-FFF2-40B4-BE49-F238E27FC236}">
                  <a16:creationId xmlns:a16="http://schemas.microsoft.com/office/drawing/2014/main" id="{8968DD6A-58A1-1728-CBCE-FAA2139FB82F}"/>
                </a:ext>
              </a:extLst>
            </p:cNvPr>
            <p:cNvSpPr/>
            <p:nvPr/>
          </p:nvSpPr>
          <p:spPr>
            <a:xfrm>
              <a:off x="1899201" y="2929740"/>
              <a:ext cx="17059" cy="18096"/>
            </a:xfrm>
            <a:custGeom>
              <a:avLst/>
              <a:gdLst/>
              <a:ahLst/>
              <a:cxnLst/>
              <a:rect l="l" t="t" r="r" b="b"/>
              <a:pathLst>
                <a:path w="411" h="436" extrusionOk="0">
                  <a:moveTo>
                    <a:pt x="202" y="0"/>
                  </a:moveTo>
                  <a:cubicBezTo>
                    <a:pt x="92" y="0"/>
                    <a:pt x="4" y="98"/>
                    <a:pt x="1" y="217"/>
                  </a:cubicBezTo>
                  <a:cubicBezTo>
                    <a:pt x="1" y="338"/>
                    <a:pt x="93" y="434"/>
                    <a:pt x="206" y="436"/>
                  </a:cubicBezTo>
                  <a:cubicBezTo>
                    <a:pt x="320" y="436"/>
                    <a:pt x="410" y="339"/>
                    <a:pt x="410" y="219"/>
                  </a:cubicBezTo>
                  <a:cubicBezTo>
                    <a:pt x="410" y="98"/>
                    <a:pt x="320" y="2"/>
                    <a:pt x="206" y="0"/>
                  </a:cubicBezTo>
                  <a:cubicBezTo>
                    <a:pt x="205" y="0"/>
                    <a:pt x="203" y="0"/>
                    <a:pt x="20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137;p47">
              <a:extLst>
                <a:ext uri="{FF2B5EF4-FFF2-40B4-BE49-F238E27FC236}">
                  <a16:creationId xmlns:a16="http://schemas.microsoft.com/office/drawing/2014/main" id="{310B1BFF-5226-D914-B93A-ACF1ACC6DC67}"/>
                </a:ext>
              </a:extLst>
            </p:cNvPr>
            <p:cNvSpPr/>
            <p:nvPr/>
          </p:nvSpPr>
          <p:spPr>
            <a:xfrm>
              <a:off x="2373893" y="3525461"/>
              <a:ext cx="16145" cy="15066"/>
            </a:xfrm>
            <a:custGeom>
              <a:avLst/>
              <a:gdLst/>
              <a:ahLst/>
              <a:cxnLst/>
              <a:rect l="l" t="t" r="r" b="b"/>
              <a:pathLst>
                <a:path w="389" h="363" extrusionOk="0">
                  <a:moveTo>
                    <a:pt x="194" y="0"/>
                  </a:moveTo>
                  <a:cubicBezTo>
                    <a:pt x="159" y="0"/>
                    <a:pt x="123" y="12"/>
                    <a:pt x="93" y="36"/>
                  </a:cubicBezTo>
                  <a:cubicBezTo>
                    <a:pt x="17" y="96"/>
                    <a:pt x="1" y="208"/>
                    <a:pt x="58" y="289"/>
                  </a:cubicBezTo>
                  <a:cubicBezTo>
                    <a:pt x="92" y="338"/>
                    <a:pt x="144" y="363"/>
                    <a:pt x="196" y="363"/>
                  </a:cubicBezTo>
                  <a:cubicBezTo>
                    <a:pt x="231" y="363"/>
                    <a:pt x="267" y="351"/>
                    <a:pt x="297" y="328"/>
                  </a:cubicBezTo>
                  <a:cubicBezTo>
                    <a:pt x="373" y="269"/>
                    <a:pt x="389" y="154"/>
                    <a:pt x="331" y="73"/>
                  </a:cubicBezTo>
                  <a:cubicBezTo>
                    <a:pt x="298" y="25"/>
                    <a:pt x="246" y="0"/>
                    <a:pt x="194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138;p47">
              <a:extLst>
                <a:ext uri="{FF2B5EF4-FFF2-40B4-BE49-F238E27FC236}">
                  <a16:creationId xmlns:a16="http://schemas.microsoft.com/office/drawing/2014/main" id="{22C9ADCD-4941-8798-1DAD-49216DDCB8EA}"/>
                </a:ext>
              </a:extLst>
            </p:cNvPr>
            <p:cNvSpPr/>
            <p:nvPr/>
          </p:nvSpPr>
          <p:spPr>
            <a:xfrm>
              <a:off x="2401951" y="3527619"/>
              <a:ext cx="16145" cy="15066"/>
            </a:xfrm>
            <a:custGeom>
              <a:avLst/>
              <a:gdLst/>
              <a:ahLst/>
              <a:cxnLst/>
              <a:rect l="l" t="t" r="r" b="b"/>
              <a:pathLst>
                <a:path w="389" h="363" extrusionOk="0">
                  <a:moveTo>
                    <a:pt x="193" y="1"/>
                  </a:moveTo>
                  <a:cubicBezTo>
                    <a:pt x="158" y="1"/>
                    <a:pt x="122" y="13"/>
                    <a:pt x="92" y="37"/>
                  </a:cubicBezTo>
                  <a:cubicBezTo>
                    <a:pt x="16" y="96"/>
                    <a:pt x="0" y="209"/>
                    <a:pt x="58" y="290"/>
                  </a:cubicBezTo>
                  <a:cubicBezTo>
                    <a:pt x="91" y="338"/>
                    <a:pt x="143" y="363"/>
                    <a:pt x="195" y="363"/>
                  </a:cubicBezTo>
                  <a:cubicBezTo>
                    <a:pt x="230" y="363"/>
                    <a:pt x="266" y="351"/>
                    <a:pt x="296" y="327"/>
                  </a:cubicBezTo>
                  <a:cubicBezTo>
                    <a:pt x="372" y="268"/>
                    <a:pt x="388" y="153"/>
                    <a:pt x="331" y="74"/>
                  </a:cubicBezTo>
                  <a:cubicBezTo>
                    <a:pt x="297" y="26"/>
                    <a:pt x="246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139;p47">
              <a:extLst>
                <a:ext uri="{FF2B5EF4-FFF2-40B4-BE49-F238E27FC236}">
                  <a16:creationId xmlns:a16="http://schemas.microsoft.com/office/drawing/2014/main" id="{EB8DC0C6-BB98-B4F9-3869-05C0497A0B83}"/>
                </a:ext>
              </a:extLst>
            </p:cNvPr>
            <p:cNvSpPr/>
            <p:nvPr/>
          </p:nvSpPr>
          <p:spPr>
            <a:xfrm>
              <a:off x="1997028" y="2987307"/>
              <a:ext cx="53707" cy="29261"/>
            </a:xfrm>
            <a:custGeom>
              <a:avLst/>
              <a:gdLst/>
              <a:ahLst/>
              <a:cxnLst/>
              <a:rect l="l" t="t" r="r" b="b"/>
              <a:pathLst>
                <a:path w="1294" h="705" extrusionOk="0">
                  <a:moveTo>
                    <a:pt x="887" y="0"/>
                  </a:moveTo>
                  <a:cubicBezTo>
                    <a:pt x="470" y="0"/>
                    <a:pt x="112" y="198"/>
                    <a:pt x="1" y="662"/>
                  </a:cubicBezTo>
                  <a:lnTo>
                    <a:pt x="209" y="704"/>
                  </a:lnTo>
                  <a:cubicBezTo>
                    <a:pt x="306" y="297"/>
                    <a:pt x="766" y="120"/>
                    <a:pt x="1076" y="120"/>
                  </a:cubicBezTo>
                  <a:cubicBezTo>
                    <a:pt x="1152" y="120"/>
                    <a:pt x="1219" y="131"/>
                    <a:pt x="1269" y="151"/>
                  </a:cubicBezTo>
                  <a:lnTo>
                    <a:pt x="1294" y="58"/>
                  </a:lnTo>
                  <a:cubicBezTo>
                    <a:pt x="1156" y="20"/>
                    <a:pt x="1019" y="0"/>
                    <a:pt x="887" y="0"/>
                  </a:cubicBezTo>
                  <a:close/>
                </a:path>
              </a:pathLst>
            </a:custGeom>
            <a:solidFill>
              <a:srgbClr val="702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140;p47">
              <a:extLst>
                <a:ext uri="{FF2B5EF4-FFF2-40B4-BE49-F238E27FC236}">
                  <a16:creationId xmlns:a16="http://schemas.microsoft.com/office/drawing/2014/main" id="{B093F4A7-EC4E-E9B0-DEBA-E82599D2A8A4}"/>
                </a:ext>
              </a:extLst>
            </p:cNvPr>
            <p:cNvSpPr/>
            <p:nvPr/>
          </p:nvSpPr>
          <p:spPr>
            <a:xfrm>
              <a:off x="2022180" y="3000630"/>
              <a:ext cx="20254" cy="8550"/>
            </a:xfrm>
            <a:custGeom>
              <a:avLst/>
              <a:gdLst/>
              <a:ahLst/>
              <a:cxnLst/>
              <a:rect l="l" t="t" r="r" b="b"/>
              <a:pathLst>
                <a:path w="488" h="206" extrusionOk="0">
                  <a:moveTo>
                    <a:pt x="277" y="1"/>
                  </a:moveTo>
                  <a:cubicBezTo>
                    <a:pt x="264" y="1"/>
                    <a:pt x="251" y="2"/>
                    <a:pt x="238" y="4"/>
                  </a:cubicBezTo>
                  <a:cubicBezTo>
                    <a:pt x="104" y="24"/>
                    <a:pt x="1" y="145"/>
                    <a:pt x="5" y="192"/>
                  </a:cubicBezTo>
                  <a:cubicBezTo>
                    <a:pt x="6" y="202"/>
                    <a:pt x="12" y="206"/>
                    <a:pt x="21" y="206"/>
                  </a:cubicBezTo>
                  <a:cubicBezTo>
                    <a:pt x="57" y="206"/>
                    <a:pt x="148" y="147"/>
                    <a:pt x="254" y="132"/>
                  </a:cubicBezTo>
                  <a:cubicBezTo>
                    <a:pt x="279" y="127"/>
                    <a:pt x="303" y="126"/>
                    <a:pt x="325" y="126"/>
                  </a:cubicBezTo>
                  <a:cubicBezTo>
                    <a:pt x="385" y="126"/>
                    <a:pt x="434" y="137"/>
                    <a:pt x="462" y="137"/>
                  </a:cubicBezTo>
                  <a:cubicBezTo>
                    <a:pt x="479" y="137"/>
                    <a:pt x="487" y="133"/>
                    <a:pt x="485" y="119"/>
                  </a:cubicBezTo>
                  <a:cubicBezTo>
                    <a:pt x="480" y="76"/>
                    <a:pt x="391" y="1"/>
                    <a:pt x="277" y="1"/>
                  </a:cubicBezTo>
                  <a:close/>
                </a:path>
              </a:pathLst>
            </a:custGeom>
            <a:solidFill>
              <a:srgbClr val="702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141;p47">
              <a:extLst>
                <a:ext uri="{FF2B5EF4-FFF2-40B4-BE49-F238E27FC236}">
                  <a16:creationId xmlns:a16="http://schemas.microsoft.com/office/drawing/2014/main" id="{A5DED5EF-EE1F-5824-6A9B-7312FF82A690}"/>
                </a:ext>
              </a:extLst>
            </p:cNvPr>
            <p:cNvSpPr/>
            <p:nvPr/>
          </p:nvSpPr>
          <p:spPr>
            <a:xfrm>
              <a:off x="1924436" y="2814314"/>
              <a:ext cx="117916" cy="68151"/>
            </a:xfrm>
            <a:custGeom>
              <a:avLst/>
              <a:gdLst/>
              <a:ahLst/>
              <a:cxnLst/>
              <a:rect l="l" t="t" r="r" b="b"/>
              <a:pathLst>
                <a:path w="2841" h="1642" extrusionOk="0">
                  <a:moveTo>
                    <a:pt x="2553" y="1"/>
                  </a:moveTo>
                  <a:cubicBezTo>
                    <a:pt x="1698" y="350"/>
                    <a:pt x="823" y="829"/>
                    <a:pt x="1" y="1340"/>
                  </a:cubicBezTo>
                  <a:cubicBezTo>
                    <a:pt x="157" y="1462"/>
                    <a:pt x="331" y="1564"/>
                    <a:pt x="524" y="1642"/>
                  </a:cubicBezTo>
                  <a:cubicBezTo>
                    <a:pt x="1275" y="1176"/>
                    <a:pt x="2069" y="757"/>
                    <a:pt x="2840" y="465"/>
                  </a:cubicBezTo>
                  <a:cubicBezTo>
                    <a:pt x="2840" y="465"/>
                    <a:pt x="2744" y="274"/>
                    <a:pt x="2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142;p47">
              <a:extLst>
                <a:ext uri="{FF2B5EF4-FFF2-40B4-BE49-F238E27FC236}">
                  <a16:creationId xmlns:a16="http://schemas.microsoft.com/office/drawing/2014/main" id="{83B3D28F-DF97-190B-DEB5-AF4EFDF8A43E}"/>
                </a:ext>
              </a:extLst>
            </p:cNvPr>
            <p:cNvSpPr/>
            <p:nvPr/>
          </p:nvSpPr>
          <p:spPr>
            <a:xfrm>
              <a:off x="2374018" y="3480054"/>
              <a:ext cx="178222" cy="166560"/>
            </a:xfrm>
            <a:custGeom>
              <a:avLst/>
              <a:gdLst/>
              <a:ahLst/>
              <a:cxnLst/>
              <a:rect l="l" t="t" r="r" b="b"/>
              <a:pathLst>
                <a:path w="4294" h="40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" y="2"/>
                    <a:pt x="696" y="1831"/>
                    <a:pt x="902" y="1831"/>
                  </a:cubicBezTo>
                  <a:cubicBezTo>
                    <a:pt x="1847" y="1831"/>
                    <a:pt x="3113" y="2961"/>
                    <a:pt x="3171" y="3094"/>
                  </a:cubicBezTo>
                  <a:cubicBezTo>
                    <a:pt x="3458" y="3759"/>
                    <a:pt x="3681" y="4012"/>
                    <a:pt x="3845" y="4012"/>
                  </a:cubicBezTo>
                  <a:cubicBezTo>
                    <a:pt x="4245" y="4012"/>
                    <a:pt x="4293" y="2505"/>
                    <a:pt x="4080" y="1797"/>
                  </a:cubicBezTo>
                  <a:cubicBezTo>
                    <a:pt x="3948" y="1357"/>
                    <a:pt x="3267" y="243"/>
                    <a:pt x="2477" y="163"/>
                  </a:cubicBezTo>
                  <a:cubicBezTo>
                    <a:pt x="2073" y="121"/>
                    <a:pt x="813" y="110"/>
                    <a:pt x="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143;p47">
              <a:extLst>
                <a:ext uri="{FF2B5EF4-FFF2-40B4-BE49-F238E27FC236}">
                  <a16:creationId xmlns:a16="http://schemas.microsoft.com/office/drawing/2014/main" id="{D41611D6-BCAC-2B95-84F6-92A4C81039D2}"/>
                </a:ext>
              </a:extLst>
            </p:cNvPr>
            <p:cNvSpPr/>
            <p:nvPr/>
          </p:nvSpPr>
          <p:spPr>
            <a:xfrm>
              <a:off x="2450553" y="3519069"/>
              <a:ext cx="84961" cy="145392"/>
            </a:xfrm>
            <a:custGeom>
              <a:avLst/>
              <a:gdLst/>
              <a:ahLst/>
              <a:cxnLst/>
              <a:rect l="l" t="t" r="r" b="b"/>
              <a:pathLst>
                <a:path w="2047" h="3503" extrusionOk="0">
                  <a:moveTo>
                    <a:pt x="586" y="1"/>
                  </a:moveTo>
                  <a:cubicBezTo>
                    <a:pt x="506" y="1"/>
                    <a:pt x="428" y="18"/>
                    <a:pt x="351" y="56"/>
                  </a:cubicBezTo>
                  <a:cubicBezTo>
                    <a:pt x="58" y="201"/>
                    <a:pt x="394" y="1992"/>
                    <a:pt x="384" y="2127"/>
                  </a:cubicBezTo>
                  <a:cubicBezTo>
                    <a:pt x="367" y="2391"/>
                    <a:pt x="102" y="2822"/>
                    <a:pt x="51" y="3071"/>
                  </a:cubicBezTo>
                  <a:cubicBezTo>
                    <a:pt x="0" y="3313"/>
                    <a:pt x="451" y="3502"/>
                    <a:pt x="622" y="3502"/>
                  </a:cubicBezTo>
                  <a:cubicBezTo>
                    <a:pt x="637" y="3502"/>
                    <a:pt x="650" y="3501"/>
                    <a:pt x="660" y="3498"/>
                  </a:cubicBezTo>
                  <a:cubicBezTo>
                    <a:pt x="834" y="3447"/>
                    <a:pt x="1065" y="2794"/>
                    <a:pt x="1105" y="2549"/>
                  </a:cubicBezTo>
                  <a:cubicBezTo>
                    <a:pt x="1141" y="2329"/>
                    <a:pt x="1222" y="1847"/>
                    <a:pt x="1554" y="1666"/>
                  </a:cubicBezTo>
                  <a:cubicBezTo>
                    <a:pt x="2046" y="1398"/>
                    <a:pt x="1298" y="1"/>
                    <a:pt x="586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144;p47">
              <a:extLst>
                <a:ext uri="{FF2B5EF4-FFF2-40B4-BE49-F238E27FC236}">
                  <a16:creationId xmlns:a16="http://schemas.microsoft.com/office/drawing/2014/main" id="{597EFCC7-60CB-CF85-5583-9BBF1CA1ED87}"/>
                </a:ext>
              </a:extLst>
            </p:cNvPr>
            <p:cNvSpPr/>
            <p:nvPr/>
          </p:nvSpPr>
          <p:spPr>
            <a:xfrm>
              <a:off x="2360446" y="3453574"/>
              <a:ext cx="89734" cy="116339"/>
            </a:xfrm>
            <a:custGeom>
              <a:avLst/>
              <a:gdLst/>
              <a:ahLst/>
              <a:cxnLst/>
              <a:rect l="l" t="t" r="r" b="b"/>
              <a:pathLst>
                <a:path w="2162" h="2803" extrusionOk="0">
                  <a:moveTo>
                    <a:pt x="0" y="0"/>
                  </a:moveTo>
                  <a:lnTo>
                    <a:pt x="58" y="2802"/>
                  </a:lnTo>
                  <a:lnTo>
                    <a:pt x="1644" y="2698"/>
                  </a:lnTo>
                  <a:lnTo>
                    <a:pt x="2161" y="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145;p47">
              <a:extLst>
                <a:ext uri="{FF2B5EF4-FFF2-40B4-BE49-F238E27FC236}">
                  <a16:creationId xmlns:a16="http://schemas.microsoft.com/office/drawing/2014/main" id="{55DC702D-B49C-89A8-8F47-1233F26689FA}"/>
                </a:ext>
              </a:extLst>
            </p:cNvPr>
            <p:cNvSpPr/>
            <p:nvPr/>
          </p:nvSpPr>
          <p:spPr>
            <a:xfrm>
              <a:off x="1942324" y="3797402"/>
              <a:ext cx="167929" cy="164816"/>
            </a:xfrm>
            <a:custGeom>
              <a:avLst/>
              <a:gdLst/>
              <a:ahLst/>
              <a:cxnLst/>
              <a:rect l="l" t="t" r="r" b="b"/>
              <a:pathLst>
                <a:path w="4046" h="3971" extrusionOk="0">
                  <a:moveTo>
                    <a:pt x="3021" y="0"/>
                  </a:moveTo>
                  <a:cubicBezTo>
                    <a:pt x="2641" y="1689"/>
                    <a:pt x="1" y="3198"/>
                    <a:pt x="1" y="3198"/>
                  </a:cubicBezTo>
                  <a:lnTo>
                    <a:pt x="3070" y="3971"/>
                  </a:lnTo>
                  <a:cubicBezTo>
                    <a:pt x="3069" y="3971"/>
                    <a:pt x="3773" y="2609"/>
                    <a:pt x="4046" y="22"/>
                  </a:cubicBezTo>
                  <a:lnTo>
                    <a:pt x="3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146;p47">
              <a:extLst>
                <a:ext uri="{FF2B5EF4-FFF2-40B4-BE49-F238E27FC236}">
                  <a16:creationId xmlns:a16="http://schemas.microsoft.com/office/drawing/2014/main" id="{05CF4258-AEFF-B4B5-54EC-2383A2CA7DC1}"/>
                </a:ext>
              </a:extLst>
            </p:cNvPr>
            <p:cNvSpPr/>
            <p:nvPr/>
          </p:nvSpPr>
          <p:spPr>
            <a:xfrm>
              <a:off x="1946807" y="3835337"/>
              <a:ext cx="158508" cy="126881"/>
            </a:xfrm>
            <a:custGeom>
              <a:avLst/>
              <a:gdLst/>
              <a:ahLst/>
              <a:cxnLst/>
              <a:rect l="l" t="t" r="r" b="b"/>
              <a:pathLst>
                <a:path w="3819" h="3057" extrusionOk="0">
                  <a:moveTo>
                    <a:pt x="3819" y="0"/>
                  </a:moveTo>
                  <a:cubicBezTo>
                    <a:pt x="3419" y="534"/>
                    <a:pt x="2844" y="1058"/>
                    <a:pt x="2142" y="1491"/>
                  </a:cubicBezTo>
                  <a:cubicBezTo>
                    <a:pt x="1407" y="1943"/>
                    <a:pt x="656" y="2219"/>
                    <a:pt x="1" y="2313"/>
                  </a:cubicBezTo>
                  <a:lnTo>
                    <a:pt x="2959" y="3057"/>
                  </a:lnTo>
                  <a:cubicBezTo>
                    <a:pt x="2959" y="3057"/>
                    <a:pt x="3501" y="2008"/>
                    <a:pt x="3819" y="0"/>
                  </a:cubicBez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147;p47">
              <a:extLst>
                <a:ext uri="{FF2B5EF4-FFF2-40B4-BE49-F238E27FC236}">
                  <a16:creationId xmlns:a16="http://schemas.microsoft.com/office/drawing/2014/main" id="{706FD23E-0487-EF07-EC37-C631A5AF44CB}"/>
                </a:ext>
              </a:extLst>
            </p:cNvPr>
            <p:cNvSpPr/>
            <p:nvPr/>
          </p:nvSpPr>
          <p:spPr>
            <a:xfrm>
              <a:off x="1871766" y="3720119"/>
              <a:ext cx="83550" cy="77905"/>
            </a:xfrm>
            <a:custGeom>
              <a:avLst/>
              <a:gdLst/>
              <a:ahLst/>
              <a:cxnLst/>
              <a:rect l="l" t="t" r="r" b="b"/>
              <a:pathLst>
                <a:path w="2013" h="1877" extrusionOk="0">
                  <a:moveTo>
                    <a:pt x="5" y="0"/>
                  </a:moveTo>
                  <a:cubicBezTo>
                    <a:pt x="1" y="615"/>
                    <a:pt x="1194" y="724"/>
                    <a:pt x="1194" y="724"/>
                  </a:cubicBezTo>
                  <a:cubicBezTo>
                    <a:pt x="1194" y="724"/>
                    <a:pt x="1261" y="834"/>
                    <a:pt x="1265" y="921"/>
                  </a:cubicBezTo>
                  <a:cubicBezTo>
                    <a:pt x="1270" y="1009"/>
                    <a:pt x="796" y="1055"/>
                    <a:pt x="666" y="1141"/>
                  </a:cubicBezTo>
                  <a:cubicBezTo>
                    <a:pt x="537" y="1226"/>
                    <a:pt x="626" y="1648"/>
                    <a:pt x="790" y="1690"/>
                  </a:cubicBezTo>
                  <a:cubicBezTo>
                    <a:pt x="907" y="1720"/>
                    <a:pt x="1383" y="1876"/>
                    <a:pt x="1681" y="1876"/>
                  </a:cubicBezTo>
                  <a:cubicBezTo>
                    <a:pt x="1801" y="1876"/>
                    <a:pt x="1892" y="1851"/>
                    <a:pt x="1919" y="1782"/>
                  </a:cubicBezTo>
                  <a:cubicBezTo>
                    <a:pt x="2013" y="1542"/>
                    <a:pt x="1823" y="549"/>
                    <a:pt x="1567" y="292"/>
                  </a:cubicBezTo>
                  <a:cubicBezTo>
                    <a:pt x="1313" y="33"/>
                    <a:pt x="875" y="22"/>
                    <a:pt x="5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148;p47">
              <a:extLst>
                <a:ext uri="{FF2B5EF4-FFF2-40B4-BE49-F238E27FC236}">
                  <a16:creationId xmlns:a16="http://schemas.microsoft.com/office/drawing/2014/main" id="{BF229477-31FB-D604-F39C-A81ECE49D32D}"/>
                </a:ext>
              </a:extLst>
            </p:cNvPr>
            <p:cNvSpPr/>
            <p:nvPr/>
          </p:nvSpPr>
          <p:spPr>
            <a:xfrm>
              <a:off x="1579488" y="3761334"/>
              <a:ext cx="534833" cy="40716"/>
            </a:xfrm>
            <a:custGeom>
              <a:avLst/>
              <a:gdLst/>
              <a:ahLst/>
              <a:cxnLst/>
              <a:rect l="l" t="t" r="r" b="b"/>
              <a:pathLst>
                <a:path w="12886" h="981" extrusionOk="0">
                  <a:moveTo>
                    <a:pt x="245" y="0"/>
                  </a:moveTo>
                  <a:lnTo>
                    <a:pt x="0" y="937"/>
                  </a:lnTo>
                  <a:lnTo>
                    <a:pt x="12886" y="980"/>
                  </a:lnTo>
                  <a:lnTo>
                    <a:pt x="12886" y="63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149;p47">
              <a:extLst>
                <a:ext uri="{FF2B5EF4-FFF2-40B4-BE49-F238E27FC236}">
                  <a16:creationId xmlns:a16="http://schemas.microsoft.com/office/drawing/2014/main" id="{513E5178-1BAE-3F33-249B-69444D6EC366}"/>
                </a:ext>
              </a:extLst>
            </p:cNvPr>
            <p:cNvSpPr/>
            <p:nvPr/>
          </p:nvSpPr>
          <p:spPr>
            <a:xfrm>
              <a:off x="1760366" y="3676498"/>
              <a:ext cx="188682" cy="163281"/>
            </a:xfrm>
            <a:custGeom>
              <a:avLst/>
              <a:gdLst/>
              <a:ahLst/>
              <a:cxnLst/>
              <a:rect l="l" t="t" r="r" b="b"/>
              <a:pathLst>
                <a:path w="4546" h="3934" extrusionOk="0">
                  <a:moveTo>
                    <a:pt x="1873" y="1"/>
                  </a:moveTo>
                  <a:cubicBezTo>
                    <a:pt x="1873" y="1"/>
                    <a:pt x="1" y="1103"/>
                    <a:pt x="483" y="1525"/>
                  </a:cubicBezTo>
                  <a:cubicBezTo>
                    <a:pt x="896" y="1885"/>
                    <a:pt x="1419" y="2432"/>
                    <a:pt x="1511" y="2620"/>
                  </a:cubicBezTo>
                  <a:cubicBezTo>
                    <a:pt x="1810" y="3240"/>
                    <a:pt x="2508" y="3934"/>
                    <a:pt x="2508" y="3934"/>
                  </a:cubicBezTo>
                  <a:cubicBezTo>
                    <a:pt x="2508" y="3934"/>
                    <a:pt x="4042" y="3496"/>
                    <a:pt x="4463" y="3496"/>
                  </a:cubicBezTo>
                  <a:cubicBezTo>
                    <a:pt x="4498" y="3496"/>
                    <a:pt x="4525" y="3499"/>
                    <a:pt x="4543" y="3506"/>
                  </a:cubicBezTo>
                  <a:cubicBezTo>
                    <a:pt x="4546" y="3106"/>
                    <a:pt x="4419" y="1979"/>
                    <a:pt x="4243" y="1862"/>
                  </a:cubicBezTo>
                  <a:cubicBezTo>
                    <a:pt x="3641" y="1455"/>
                    <a:pt x="3245" y="1180"/>
                    <a:pt x="2813" y="1002"/>
                  </a:cubicBezTo>
                  <a:cubicBezTo>
                    <a:pt x="2533" y="887"/>
                    <a:pt x="1873" y="1"/>
                    <a:pt x="187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150;p47">
              <a:extLst>
                <a:ext uri="{FF2B5EF4-FFF2-40B4-BE49-F238E27FC236}">
                  <a16:creationId xmlns:a16="http://schemas.microsoft.com/office/drawing/2014/main" id="{56FD1DC0-F9EF-D075-8F62-14703AB6181D}"/>
                </a:ext>
              </a:extLst>
            </p:cNvPr>
            <p:cNvSpPr/>
            <p:nvPr/>
          </p:nvSpPr>
          <p:spPr>
            <a:xfrm>
              <a:off x="1907211" y="3779015"/>
              <a:ext cx="52545" cy="57484"/>
            </a:xfrm>
            <a:custGeom>
              <a:avLst/>
              <a:gdLst/>
              <a:ahLst/>
              <a:cxnLst/>
              <a:rect l="l" t="t" r="r" b="b"/>
              <a:pathLst>
                <a:path w="1266" h="1385" extrusionOk="0">
                  <a:moveTo>
                    <a:pt x="451" y="0"/>
                  </a:moveTo>
                  <a:cubicBezTo>
                    <a:pt x="286" y="0"/>
                    <a:pt x="78" y="79"/>
                    <a:pt x="44" y="249"/>
                  </a:cubicBezTo>
                  <a:cubicBezTo>
                    <a:pt x="0" y="468"/>
                    <a:pt x="429" y="1254"/>
                    <a:pt x="529" y="1352"/>
                  </a:cubicBezTo>
                  <a:cubicBezTo>
                    <a:pt x="553" y="1374"/>
                    <a:pt x="591" y="1384"/>
                    <a:pt x="639" y="1384"/>
                  </a:cubicBezTo>
                  <a:cubicBezTo>
                    <a:pt x="795" y="1384"/>
                    <a:pt x="1046" y="1274"/>
                    <a:pt x="1141" y="1150"/>
                  </a:cubicBezTo>
                  <a:cubicBezTo>
                    <a:pt x="1265" y="988"/>
                    <a:pt x="725" y="218"/>
                    <a:pt x="654" y="77"/>
                  </a:cubicBezTo>
                  <a:cubicBezTo>
                    <a:pt x="629" y="27"/>
                    <a:pt x="547" y="0"/>
                    <a:pt x="45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151;p47">
              <a:extLst>
                <a:ext uri="{FF2B5EF4-FFF2-40B4-BE49-F238E27FC236}">
                  <a16:creationId xmlns:a16="http://schemas.microsoft.com/office/drawing/2014/main" id="{9DCA3497-4DD2-58EC-EDC0-883CEF5977ED}"/>
                </a:ext>
              </a:extLst>
            </p:cNvPr>
            <p:cNvSpPr/>
            <p:nvPr/>
          </p:nvSpPr>
          <p:spPr>
            <a:xfrm>
              <a:off x="1877078" y="3784162"/>
              <a:ext cx="52545" cy="57567"/>
            </a:xfrm>
            <a:custGeom>
              <a:avLst/>
              <a:gdLst/>
              <a:ahLst/>
              <a:cxnLst/>
              <a:rect l="l" t="t" r="r" b="b"/>
              <a:pathLst>
                <a:path w="1266" h="1387" extrusionOk="0">
                  <a:moveTo>
                    <a:pt x="450" y="0"/>
                  </a:moveTo>
                  <a:cubicBezTo>
                    <a:pt x="285" y="0"/>
                    <a:pt x="78" y="80"/>
                    <a:pt x="44" y="251"/>
                  </a:cubicBezTo>
                  <a:cubicBezTo>
                    <a:pt x="1" y="469"/>
                    <a:pt x="426" y="1254"/>
                    <a:pt x="530" y="1353"/>
                  </a:cubicBezTo>
                  <a:cubicBezTo>
                    <a:pt x="553" y="1376"/>
                    <a:pt x="592" y="1386"/>
                    <a:pt x="640" y="1386"/>
                  </a:cubicBezTo>
                  <a:cubicBezTo>
                    <a:pt x="797" y="1386"/>
                    <a:pt x="1047" y="1276"/>
                    <a:pt x="1142" y="1151"/>
                  </a:cubicBezTo>
                  <a:cubicBezTo>
                    <a:pt x="1265" y="991"/>
                    <a:pt x="725" y="219"/>
                    <a:pt x="655" y="80"/>
                  </a:cubicBezTo>
                  <a:cubicBezTo>
                    <a:pt x="629" y="28"/>
                    <a:pt x="546" y="0"/>
                    <a:pt x="45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152;p47">
              <a:extLst>
                <a:ext uri="{FF2B5EF4-FFF2-40B4-BE49-F238E27FC236}">
                  <a16:creationId xmlns:a16="http://schemas.microsoft.com/office/drawing/2014/main" id="{1CA65431-6A34-B8FA-C386-3EAF61F810C6}"/>
                </a:ext>
              </a:extLst>
            </p:cNvPr>
            <p:cNvSpPr/>
            <p:nvPr/>
          </p:nvSpPr>
          <p:spPr>
            <a:xfrm>
              <a:off x="1848398" y="3792380"/>
              <a:ext cx="49972" cy="54164"/>
            </a:xfrm>
            <a:custGeom>
              <a:avLst/>
              <a:gdLst/>
              <a:ahLst/>
              <a:cxnLst/>
              <a:rect l="l" t="t" r="r" b="b"/>
              <a:pathLst>
                <a:path w="1204" h="1305" extrusionOk="0">
                  <a:moveTo>
                    <a:pt x="480" y="0"/>
                  </a:moveTo>
                  <a:cubicBezTo>
                    <a:pt x="316" y="0"/>
                    <a:pt x="89" y="88"/>
                    <a:pt x="49" y="262"/>
                  </a:cubicBezTo>
                  <a:cubicBezTo>
                    <a:pt x="1" y="471"/>
                    <a:pt x="387" y="1189"/>
                    <a:pt x="482" y="1278"/>
                  </a:cubicBezTo>
                  <a:cubicBezTo>
                    <a:pt x="501" y="1296"/>
                    <a:pt x="531" y="1304"/>
                    <a:pt x="569" y="1304"/>
                  </a:cubicBezTo>
                  <a:cubicBezTo>
                    <a:pt x="718" y="1304"/>
                    <a:pt x="980" y="1179"/>
                    <a:pt x="1078" y="1050"/>
                  </a:cubicBezTo>
                  <a:cubicBezTo>
                    <a:pt x="1203" y="889"/>
                    <a:pt x="706" y="190"/>
                    <a:pt x="643" y="63"/>
                  </a:cubicBezTo>
                  <a:cubicBezTo>
                    <a:pt x="623" y="21"/>
                    <a:pt x="559" y="0"/>
                    <a:pt x="48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153;p47">
              <a:extLst>
                <a:ext uri="{FF2B5EF4-FFF2-40B4-BE49-F238E27FC236}">
                  <a16:creationId xmlns:a16="http://schemas.microsoft.com/office/drawing/2014/main" id="{40ACC7FA-5411-4B1A-3D04-4855041666BF}"/>
                </a:ext>
              </a:extLst>
            </p:cNvPr>
            <p:cNvSpPr/>
            <p:nvPr/>
          </p:nvSpPr>
          <p:spPr>
            <a:xfrm>
              <a:off x="1757170" y="3636777"/>
              <a:ext cx="121444" cy="132276"/>
            </a:xfrm>
            <a:custGeom>
              <a:avLst/>
              <a:gdLst/>
              <a:ahLst/>
              <a:cxnLst/>
              <a:rect l="l" t="t" r="r" b="b"/>
              <a:pathLst>
                <a:path w="2926" h="3187" extrusionOk="0">
                  <a:moveTo>
                    <a:pt x="1673" y="1"/>
                  </a:moveTo>
                  <a:lnTo>
                    <a:pt x="0" y="2166"/>
                  </a:lnTo>
                  <a:lnTo>
                    <a:pt x="1267" y="3186"/>
                  </a:lnTo>
                  <a:lnTo>
                    <a:pt x="2926" y="1974"/>
                  </a:lnTo>
                  <a:lnTo>
                    <a:pt x="1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154;p47">
              <a:extLst>
                <a:ext uri="{FF2B5EF4-FFF2-40B4-BE49-F238E27FC236}">
                  <a16:creationId xmlns:a16="http://schemas.microsoft.com/office/drawing/2014/main" id="{1EB9B0BA-47C6-1444-127B-CB8900B58B09}"/>
                </a:ext>
              </a:extLst>
            </p:cNvPr>
            <p:cNvSpPr/>
            <p:nvPr/>
          </p:nvSpPr>
          <p:spPr>
            <a:xfrm>
              <a:off x="1782032" y="3711113"/>
              <a:ext cx="14236" cy="15066"/>
            </a:xfrm>
            <a:custGeom>
              <a:avLst/>
              <a:gdLst/>
              <a:ahLst/>
              <a:cxnLst/>
              <a:rect l="l" t="t" r="r" b="b"/>
              <a:pathLst>
                <a:path w="343" h="363" extrusionOk="0">
                  <a:moveTo>
                    <a:pt x="171" y="0"/>
                  </a:moveTo>
                  <a:cubicBezTo>
                    <a:pt x="78" y="0"/>
                    <a:pt x="0" y="82"/>
                    <a:pt x="0" y="181"/>
                  </a:cubicBezTo>
                  <a:cubicBezTo>
                    <a:pt x="0" y="282"/>
                    <a:pt x="76" y="362"/>
                    <a:pt x="171" y="362"/>
                  </a:cubicBezTo>
                  <a:cubicBezTo>
                    <a:pt x="265" y="362"/>
                    <a:pt x="342" y="282"/>
                    <a:pt x="342" y="181"/>
                  </a:cubicBezTo>
                  <a:cubicBezTo>
                    <a:pt x="342" y="81"/>
                    <a:pt x="26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155;p47">
              <a:extLst>
                <a:ext uri="{FF2B5EF4-FFF2-40B4-BE49-F238E27FC236}">
                  <a16:creationId xmlns:a16="http://schemas.microsoft.com/office/drawing/2014/main" id="{2B62F573-5643-7505-D857-68DAAA561186}"/>
                </a:ext>
              </a:extLst>
            </p:cNvPr>
            <p:cNvSpPr/>
            <p:nvPr/>
          </p:nvSpPr>
          <p:spPr>
            <a:xfrm>
              <a:off x="1803199" y="3730786"/>
              <a:ext cx="14236" cy="15066"/>
            </a:xfrm>
            <a:custGeom>
              <a:avLst/>
              <a:gdLst/>
              <a:ahLst/>
              <a:cxnLst/>
              <a:rect l="l" t="t" r="r" b="b"/>
              <a:pathLst>
                <a:path w="343" h="363" extrusionOk="0">
                  <a:moveTo>
                    <a:pt x="171" y="0"/>
                  </a:moveTo>
                  <a:cubicBezTo>
                    <a:pt x="78" y="0"/>
                    <a:pt x="3" y="81"/>
                    <a:pt x="0" y="181"/>
                  </a:cubicBezTo>
                  <a:cubicBezTo>
                    <a:pt x="0" y="282"/>
                    <a:pt x="77" y="363"/>
                    <a:pt x="171" y="363"/>
                  </a:cubicBezTo>
                  <a:cubicBezTo>
                    <a:pt x="265" y="363"/>
                    <a:pt x="342" y="282"/>
                    <a:pt x="342" y="181"/>
                  </a:cubicBezTo>
                  <a:cubicBezTo>
                    <a:pt x="342" y="81"/>
                    <a:pt x="26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7" name="Google Shape;11917;p66"/>
          <p:cNvSpPr txBox="1">
            <a:spLocks noGrp="1"/>
          </p:cNvSpPr>
          <p:nvPr>
            <p:ph type="subTitle" idx="1"/>
          </p:nvPr>
        </p:nvSpPr>
        <p:spPr>
          <a:xfrm rot="549">
            <a:off x="3272128" y="500429"/>
            <a:ext cx="5871877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“Words between the Host and the Miller”</a:t>
            </a:r>
          </a:p>
          <a:p>
            <a:pPr algn="l"/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l"/>
            <a:r>
              <a:rPr lang="en-US" sz="1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Miller’s insistence to tell tale interrupts order (first Knight, then Monk) loutishly, drunkenly, brazenly</a:t>
            </a:r>
          </a:p>
          <a:p>
            <a:pPr indent="0" algn="l"/>
            <a:r>
              <a:rPr lang="en-US" sz="1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-His </a:t>
            </a: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ribald tale of two lovers competing for the wench </a:t>
            </a:r>
            <a:r>
              <a:rPr lang="en-US" sz="1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Alison c/c with Knight’s previous tale of courtly knights competing for love of a lady</a:t>
            </a:r>
            <a:endParaRPr lang="en-US" sz="18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-Run-on lines, warring dialogues of interruptions, morals (levels of judgment, including the narrator)</a:t>
            </a:r>
          </a:p>
          <a:p>
            <a:pPr indent="0" algn="l"/>
            <a:r>
              <a:rPr lang="en-US" sz="18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-Caveat</a:t>
            </a: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reader by poet</a:t>
            </a:r>
            <a:r>
              <a:rPr lang="en-US" sz="1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18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 ego </a:t>
            </a: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narrator as reverse advertisement; art reflecting, not only refining, life; plenty of tales to choose from otherwise</a:t>
            </a:r>
          </a:p>
          <a:p>
            <a:pPr indent="0" algn="l"/>
            <a:r>
              <a:rPr lang="en-US" sz="18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carnivalesque quality AND quantity</a:t>
            </a:r>
          </a:p>
        </p:txBody>
      </p:sp>
      <p:cxnSp>
        <p:nvCxnSpPr>
          <p:cNvPr id="11918" name="Google Shape;11918;p66"/>
          <p:cNvCxnSpPr/>
          <p:nvPr/>
        </p:nvCxnSpPr>
        <p:spPr>
          <a:xfrm>
            <a:off x="5424758" y="1230029"/>
            <a:ext cx="847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1919" name="Google Shape;11919;p66"/>
          <p:cNvCxnSpPr/>
          <p:nvPr/>
        </p:nvCxnSpPr>
        <p:spPr>
          <a:xfrm>
            <a:off x="5976728" y="4215624"/>
            <a:ext cx="847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6" name="Google Shape;9786;p46">
            <a:extLst>
              <a:ext uri="{FF2B5EF4-FFF2-40B4-BE49-F238E27FC236}">
                <a16:creationId xmlns:a16="http://schemas.microsoft.com/office/drawing/2014/main" id="{6764B07C-8381-3D6C-19E9-B70597082E4F}"/>
              </a:ext>
            </a:extLst>
          </p:cNvPr>
          <p:cNvGrpSpPr/>
          <p:nvPr/>
        </p:nvGrpSpPr>
        <p:grpSpPr>
          <a:xfrm flipH="1">
            <a:off x="696359" y="2398858"/>
            <a:ext cx="1340338" cy="2137734"/>
            <a:chOff x="355800" y="1418750"/>
            <a:chExt cx="812375" cy="1295675"/>
          </a:xfrm>
        </p:grpSpPr>
        <p:sp>
          <p:nvSpPr>
            <p:cNvPr id="7" name="Google Shape;9787;p46">
              <a:extLst>
                <a:ext uri="{FF2B5EF4-FFF2-40B4-BE49-F238E27FC236}">
                  <a16:creationId xmlns:a16="http://schemas.microsoft.com/office/drawing/2014/main" id="{6AE09700-728E-B275-074E-1122B85D54AC}"/>
                </a:ext>
              </a:extLst>
            </p:cNvPr>
            <p:cNvSpPr/>
            <p:nvPr/>
          </p:nvSpPr>
          <p:spPr>
            <a:xfrm>
              <a:off x="355800" y="1418750"/>
              <a:ext cx="812375" cy="1295675"/>
            </a:xfrm>
            <a:custGeom>
              <a:avLst/>
              <a:gdLst/>
              <a:ahLst/>
              <a:cxnLst/>
              <a:rect l="l" t="t" r="r" b="b"/>
              <a:pathLst>
                <a:path w="32495" h="51827" extrusionOk="0">
                  <a:moveTo>
                    <a:pt x="6470" y="1"/>
                  </a:moveTo>
                  <a:cubicBezTo>
                    <a:pt x="6018" y="1"/>
                    <a:pt x="5562" y="205"/>
                    <a:pt x="5260" y="654"/>
                  </a:cubicBezTo>
                  <a:lnTo>
                    <a:pt x="735" y="7395"/>
                  </a:lnTo>
                  <a:cubicBezTo>
                    <a:pt x="1" y="8487"/>
                    <a:pt x="829" y="9881"/>
                    <a:pt x="2040" y="9881"/>
                  </a:cubicBezTo>
                  <a:cubicBezTo>
                    <a:pt x="2168" y="9881"/>
                    <a:pt x="2301" y="9865"/>
                    <a:pt x="2436" y="9832"/>
                  </a:cubicBezTo>
                  <a:lnTo>
                    <a:pt x="3821" y="9493"/>
                  </a:lnTo>
                  <a:cubicBezTo>
                    <a:pt x="5063" y="9846"/>
                    <a:pt x="7579" y="10658"/>
                    <a:pt x="11009" y="12239"/>
                  </a:cubicBezTo>
                  <a:cubicBezTo>
                    <a:pt x="11094" y="12430"/>
                    <a:pt x="10683" y="13252"/>
                    <a:pt x="10620" y="13444"/>
                  </a:cubicBezTo>
                  <a:cubicBezTo>
                    <a:pt x="10434" y="14013"/>
                    <a:pt x="10233" y="14578"/>
                    <a:pt x="10064" y="15153"/>
                  </a:cubicBezTo>
                  <a:cubicBezTo>
                    <a:pt x="9643" y="16557"/>
                    <a:pt x="9025" y="18641"/>
                    <a:pt x="10317" y="19760"/>
                  </a:cubicBezTo>
                  <a:cubicBezTo>
                    <a:pt x="11121" y="20457"/>
                    <a:pt x="14788" y="21115"/>
                    <a:pt x="14547" y="22492"/>
                  </a:cubicBezTo>
                  <a:cubicBezTo>
                    <a:pt x="14142" y="24791"/>
                    <a:pt x="13208" y="26860"/>
                    <a:pt x="12574" y="29080"/>
                  </a:cubicBezTo>
                  <a:cubicBezTo>
                    <a:pt x="11926" y="31351"/>
                    <a:pt x="11710" y="33710"/>
                    <a:pt x="11379" y="36038"/>
                  </a:cubicBezTo>
                  <a:cubicBezTo>
                    <a:pt x="10952" y="39023"/>
                    <a:pt x="10317" y="42016"/>
                    <a:pt x="9529" y="44898"/>
                  </a:cubicBezTo>
                  <a:cubicBezTo>
                    <a:pt x="9391" y="45407"/>
                    <a:pt x="9291" y="45919"/>
                    <a:pt x="9242" y="46445"/>
                  </a:cubicBezTo>
                  <a:cubicBezTo>
                    <a:pt x="9206" y="46817"/>
                    <a:pt x="9227" y="47278"/>
                    <a:pt x="8851" y="47492"/>
                  </a:cubicBezTo>
                  <a:cubicBezTo>
                    <a:pt x="8729" y="47560"/>
                    <a:pt x="8585" y="47577"/>
                    <a:pt x="8444" y="47594"/>
                  </a:cubicBezTo>
                  <a:cubicBezTo>
                    <a:pt x="7693" y="47690"/>
                    <a:pt x="6921" y="47896"/>
                    <a:pt x="6346" y="48390"/>
                  </a:cubicBezTo>
                  <a:cubicBezTo>
                    <a:pt x="5268" y="49316"/>
                    <a:pt x="5439" y="51205"/>
                    <a:pt x="6888" y="51656"/>
                  </a:cubicBezTo>
                  <a:cubicBezTo>
                    <a:pt x="7234" y="51764"/>
                    <a:pt x="7596" y="51789"/>
                    <a:pt x="7959" y="51789"/>
                  </a:cubicBezTo>
                  <a:cubicBezTo>
                    <a:pt x="8171" y="51789"/>
                    <a:pt x="8384" y="51780"/>
                    <a:pt x="8595" y="51774"/>
                  </a:cubicBezTo>
                  <a:cubicBezTo>
                    <a:pt x="8822" y="51768"/>
                    <a:pt x="9049" y="51765"/>
                    <a:pt x="9276" y="51765"/>
                  </a:cubicBezTo>
                  <a:cubicBezTo>
                    <a:pt x="9758" y="51765"/>
                    <a:pt x="10239" y="51779"/>
                    <a:pt x="10719" y="51807"/>
                  </a:cubicBezTo>
                  <a:cubicBezTo>
                    <a:pt x="10875" y="51816"/>
                    <a:pt x="11032" y="51826"/>
                    <a:pt x="11188" y="51826"/>
                  </a:cubicBezTo>
                  <a:cubicBezTo>
                    <a:pt x="11366" y="51826"/>
                    <a:pt x="11542" y="51813"/>
                    <a:pt x="11715" y="51769"/>
                  </a:cubicBezTo>
                  <a:cubicBezTo>
                    <a:pt x="12154" y="51656"/>
                    <a:pt x="12390" y="51337"/>
                    <a:pt x="12567" y="50942"/>
                  </a:cubicBezTo>
                  <a:cubicBezTo>
                    <a:pt x="13370" y="49158"/>
                    <a:pt x="14283" y="47390"/>
                    <a:pt x="14977" y="45558"/>
                  </a:cubicBezTo>
                  <a:cubicBezTo>
                    <a:pt x="15337" y="44598"/>
                    <a:pt x="15700" y="43640"/>
                    <a:pt x="16063" y="42680"/>
                  </a:cubicBezTo>
                  <a:lnTo>
                    <a:pt x="15984" y="42141"/>
                  </a:lnTo>
                  <a:cubicBezTo>
                    <a:pt x="15980" y="42118"/>
                    <a:pt x="15922" y="41737"/>
                    <a:pt x="15826" y="41228"/>
                  </a:cubicBezTo>
                  <a:lnTo>
                    <a:pt x="17164" y="38007"/>
                  </a:lnTo>
                  <a:cubicBezTo>
                    <a:pt x="17730" y="38206"/>
                    <a:pt x="18312" y="38386"/>
                    <a:pt x="18910" y="38547"/>
                  </a:cubicBezTo>
                  <a:cubicBezTo>
                    <a:pt x="19114" y="39024"/>
                    <a:pt x="19318" y="39504"/>
                    <a:pt x="19522" y="39982"/>
                  </a:cubicBezTo>
                  <a:cubicBezTo>
                    <a:pt x="19651" y="40286"/>
                    <a:pt x="19815" y="40592"/>
                    <a:pt x="19916" y="40905"/>
                  </a:cubicBezTo>
                  <a:cubicBezTo>
                    <a:pt x="20066" y="41379"/>
                    <a:pt x="19855" y="41655"/>
                    <a:pt x="19824" y="42134"/>
                  </a:cubicBezTo>
                  <a:cubicBezTo>
                    <a:pt x="19812" y="42348"/>
                    <a:pt x="19880" y="42558"/>
                    <a:pt x="19946" y="42762"/>
                  </a:cubicBezTo>
                  <a:cubicBezTo>
                    <a:pt x="20636" y="44848"/>
                    <a:pt x="21445" y="46867"/>
                    <a:pt x="21673" y="49079"/>
                  </a:cubicBezTo>
                  <a:cubicBezTo>
                    <a:pt x="21712" y="49462"/>
                    <a:pt x="21728" y="49853"/>
                    <a:pt x="21812" y="50230"/>
                  </a:cubicBezTo>
                  <a:cubicBezTo>
                    <a:pt x="22050" y="51284"/>
                    <a:pt x="22558" y="51771"/>
                    <a:pt x="23623" y="51780"/>
                  </a:cubicBezTo>
                  <a:cubicBezTo>
                    <a:pt x="24211" y="51783"/>
                    <a:pt x="24796" y="51789"/>
                    <a:pt x="25382" y="51794"/>
                  </a:cubicBezTo>
                  <a:cubicBezTo>
                    <a:pt x="25454" y="51795"/>
                    <a:pt x="25527" y="51795"/>
                    <a:pt x="25600" y="51795"/>
                  </a:cubicBezTo>
                  <a:cubicBezTo>
                    <a:pt x="26028" y="51795"/>
                    <a:pt x="26460" y="51780"/>
                    <a:pt x="26869" y="51652"/>
                  </a:cubicBezTo>
                  <a:cubicBezTo>
                    <a:pt x="28172" y="51247"/>
                    <a:pt x="28575" y="49583"/>
                    <a:pt x="27662" y="48589"/>
                  </a:cubicBezTo>
                  <a:cubicBezTo>
                    <a:pt x="27294" y="48183"/>
                    <a:pt x="26779" y="47981"/>
                    <a:pt x="26302" y="47726"/>
                  </a:cubicBezTo>
                  <a:cubicBezTo>
                    <a:pt x="26261" y="47705"/>
                    <a:pt x="26221" y="47679"/>
                    <a:pt x="26199" y="47640"/>
                  </a:cubicBezTo>
                  <a:cubicBezTo>
                    <a:pt x="26179" y="47600"/>
                    <a:pt x="26185" y="47554"/>
                    <a:pt x="26188" y="47511"/>
                  </a:cubicBezTo>
                  <a:cubicBezTo>
                    <a:pt x="26304" y="46361"/>
                    <a:pt x="26129" y="45219"/>
                    <a:pt x="25949" y="44086"/>
                  </a:cubicBezTo>
                  <a:cubicBezTo>
                    <a:pt x="25801" y="43164"/>
                    <a:pt x="25855" y="42086"/>
                    <a:pt x="25570" y="41205"/>
                  </a:cubicBezTo>
                  <a:cubicBezTo>
                    <a:pt x="25411" y="40708"/>
                    <a:pt x="25153" y="40300"/>
                    <a:pt x="25086" y="39773"/>
                  </a:cubicBezTo>
                  <a:cubicBezTo>
                    <a:pt x="25007" y="39176"/>
                    <a:pt x="25046" y="38574"/>
                    <a:pt x="25064" y="37976"/>
                  </a:cubicBezTo>
                  <a:cubicBezTo>
                    <a:pt x="25097" y="36870"/>
                    <a:pt x="25059" y="35764"/>
                    <a:pt x="24944" y="34664"/>
                  </a:cubicBezTo>
                  <a:cubicBezTo>
                    <a:pt x="24918" y="34424"/>
                    <a:pt x="24444" y="31740"/>
                    <a:pt x="24669" y="31677"/>
                  </a:cubicBezTo>
                  <a:cubicBezTo>
                    <a:pt x="26014" y="31299"/>
                    <a:pt x="27451" y="30879"/>
                    <a:pt x="28733" y="30297"/>
                  </a:cubicBezTo>
                  <a:cubicBezTo>
                    <a:pt x="29782" y="29822"/>
                    <a:pt x="31038" y="29010"/>
                    <a:pt x="31726" y="28001"/>
                  </a:cubicBezTo>
                  <a:cubicBezTo>
                    <a:pt x="32328" y="27116"/>
                    <a:pt x="32495" y="26080"/>
                    <a:pt x="31700" y="24983"/>
                  </a:cubicBezTo>
                  <a:cubicBezTo>
                    <a:pt x="31347" y="24493"/>
                    <a:pt x="30942" y="24023"/>
                    <a:pt x="30623" y="23510"/>
                  </a:cubicBezTo>
                  <a:cubicBezTo>
                    <a:pt x="30239" y="22895"/>
                    <a:pt x="30002" y="22200"/>
                    <a:pt x="29664" y="21560"/>
                  </a:cubicBezTo>
                  <a:cubicBezTo>
                    <a:pt x="28980" y="20266"/>
                    <a:pt x="27938" y="19066"/>
                    <a:pt x="26843" y="18096"/>
                  </a:cubicBezTo>
                  <a:cubicBezTo>
                    <a:pt x="27680" y="17482"/>
                    <a:pt x="27684" y="16804"/>
                    <a:pt x="27976" y="15894"/>
                  </a:cubicBezTo>
                  <a:cubicBezTo>
                    <a:pt x="28046" y="15675"/>
                    <a:pt x="28154" y="15469"/>
                    <a:pt x="28244" y="15255"/>
                  </a:cubicBezTo>
                  <a:cubicBezTo>
                    <a:pt x="28930" y="13651"/>
                    <a:pt x="28553" y="11688"/>
                    <a:pt x="27181" y="10582"/>
                  </a:cubicBezTo>
                  <a:cubicBezTo>
                    <a:pt x="26800" y="10274"/>
                    <a:pt x="26376" y="10032"/>
                    <a:pt x="25935" y="9826"/>
                  </a:cubicBezTo>
                  <a:cubicBezTo>
                    <a:pt x="25829" y="9776"/>
                    <a:pt x="24829" y="9470"/>
                    <a:pt x="24806" y="9385"/>
                  </a:cubicBezTo>
                  <a:cubicBezTo>
                    <a:pt x="24774" y="9270"/>
                    <a:pt x="24734" y="9159"/>
                    <a:pt x="24685" y="9050"/>
                  </a:cubicBezTo>
                  <a:cubicBezTo>
                    <a:pt x="24284" y="8145"/>
                    <a:pt x="23363" y="7560"/>
                    <a:pt x="22337" y="7560"/>
                  </a:cubicBezTo>
                  <a:cubicBezTo>
                    <a:pt x="21805" y="7560"/>
                    <a:pt x="21274" y="7709"/>
                    <a:pt x="20762" y="8005"/>
                  </a:cubicBezTo>
                  <a:cubicBezTo>
                    <a:pt x="20056" y="8414"/>
                    <a:pt x="19572" y="9059"/>
                    <a:pt x="19397" y="9820"/>
                  </a:cubicBezTo>
                  <a:cubicBezTo>
                    <a:pt x="19303" y="10228"/>
                    <a:pt x="19303" y="10654"/>
                    <a:pt x="19391" y="11066"/>
                  </a:cubicBezTo>
                  <a:cubicBezTo>
                    <a:pt x="19319" y="11378"/>
                    <a:pt x="19303" y="11688"/>
                    <a:pt x="19342" y="11990"/>
                  </a:cubicBezTo>
                  <a:cubicBezTo>
                    <a:pt x="19306" y="11724"/>
                    <a:pt x="18615" y="11450"/>
                    <a:pt x="18417" y="11342"/>
                  </a:cubicBezTo>
                  <a:cubicBezTo>
                    <a:pt x="17927" y="11072"/>
                    <a:pt x="17473" y="10797"/>
                    <a:pt x="17019" y="10461"/>
                  </a:cubicBezTo>
                  <a:cubicBezTo>
                    <a:pt x="16008" y="9715"/>
                    <a:pt x="15044" y="8896"/>
                    <a:pt x="13946" y="8278"/>
                  </a:cubicBezTo>
                  <a:cubicBezTo>
                    <a:pt x="12919" y="7702"/>
                    <a:pt x="12027" y="6955"/>
                    <a:pt x="11130" y="6195"/>
                  </a:cubicBezTo>
                  <a:cubicBezTo>
                    <a:pt x="10541" y="5698"/>
                    <a:pt x="9966" y="5185"/>
                    <a:pt x="9414" y="4647"/>
                  </a:cubicBezTo>
                  <a:cubicBezTo>
                    <a:pt x="9160" y="4397"/>
                    <a:pt x="8157" y="3644"/>
                    <a:pt x="8125" y="3289"/>
                  </a:cubicBezTo>
                  <a:lnTo>
                    <a:pt x="7948" y="1342"/>
                  </a:lnTo>
                  <a:cubicBezTo>
                    <a:pt x="7872" y="500"/>
                    <a:pt x="7177" y="1"/>
                    <a:pt x="6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88;p46">
              <a:extLst>
                <a:ext uri="{FF2B5EF4-FFF2-40B4-BE49-F238E27FC236}">
                  <a16:creationId xmlns:a16="http://schemas.microsoft.com/office/drawing/2014/main" id="{7D19A7E2-1C6E-305F-D92A-6CFFB3459DC3}"/>
                </a:ext>
              </a:extLst>
            </p:cNvPr>
            <p:cNvSpPr/>
            <p:nvPr/>
          </p:nvSpPr>
          <p:spPr>
            <a:xfrm>
              <a:off x="688000" y="2191475"/>
              <a:ext cx="248475" cy="163075"/>
            </a:xfrm>
            <a:custGeom>
              <a:avLst/>
              <a:gdLst/>
              <a:ahLst/>
              <a:cxnLst/>
              <a:rect l="l" t="t" r="r" b="b"/>
              <a:pathLst>
                <a:path w="9939" h="6523" extrusionOk="0">
                  <a:moveTo>
                    <a:pt x="5782" y="0"/>
                  </a:moveTo>
                  <a:cubicBezTo>
                    <a:pt x="5406" y="0"/>
                    <a:pt x="1919" y="82"/>
                    <a:pt x="0" y="3077"/>
                  </a:cubicBezTo>
                  <a:cubicBezTo>
                    <a:pt x="4400" y="6092"/>
                    <a:pt x="9938" y="6523"/>
                    <a:pt x="9938" y="6523"/>
                  </a:cubicBezTo>
                  <a:lnTo>
                    <a:pt x="5816" y="0"/>
                  </a:lnTo>
                  <a:cubicBezTo>
                    <a:pt x="5816" y="0"/>
                    <a:pt x="5804" y="0"/>
                    <a:pt x="5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89;p46">
              <a:extLst>
                <a:ext uri="{FF2B5EF4-FFF2-40B4-BE49-F238E27FC236}">
                  <a16:creationId xmlns:a16="http://schemas.microsoft.com/office/drawing/2014/main" id="{1461B5CD-CB36-5B53-64A6-7FCD56A84440}"/>
                </a:ext>
              </a:extLst>
            </p:cNvPr>
            <p:cNvSpPr/>
            <p:nvPr/>
          </p:nvSpPr>
          <p:spPr>
            <a:xfrm>
              <a:off x="652475" y="1858100"/>
              <a:ext cx="185950" cy="67950"/>
            </a:xfrm>
            <a:custGeom>
              <a:avLst/>
              <a:gdLst/>
              <a:ahLst/>
              <a:cxnLst/>
              <a:rect l="l" t="t" r="r" b="b"/>
              <a:pathLst>
                <a:path w="7438" h="2718" extrusionOk="0">
                  <a:moveTo>
                    <a:pt x="167" y="0"/>
                  </a:moveTo>
                  <a:lnTo>
                    <a:pt x="0" y="1663"/>
                  </a:lnTo>
                  <a:lnTo>
                    <a:pt x="5599" y="2718"/>
                  </a:lnTo>
                  <a:lnTo>
                    <a:pt x="7438" y="4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90;p46">
              <a:extLst>
                <a:ext uri="{FF2B5EF4-FFF2-40B4-BE49-F238E27FC236}">
                  <a16:creationId xmlns:a16="http://schemas.microsoft.com/office/drawing/2014/main" id="{801F47D2-9C32-5F4B-0D79-7CE4311985D4}"/>
                </a:ext>
              </a:extLst>
            </p:cNvPr>
            <p:cNvSpPr/>
            <p:nvPr/>
          </p:nvSpPr>
          <p:spPr>
            <a:xfrm>
              <a:off x="652475" y="1858100"/>
              <a:ext cx="186000" cy="68025"/>
            </a:xfrm>
            <a:custGeom>
              <a:avLst/>
              <a:gdLst/>
              <a:ahLst/>
              <a:cxnLst/>
              <a:rect l="l" t="t" r="r" b="b"/>
              <a:pathLst>
                <a:path w="7440" h="2721" extrusionOk="0">
                  <a:moveTo>
                    <a:pt x="167" y="0"/>
                  </a:moveTo>
                  <a:lnTo>
                    <a:pt x="0" y="1666"/>
                  </a:lnTo>
                  <a:lnTo>
                    <a:pt x="5600" y="2720"/>
                  </a:lnTo>
                  <a:lnTo>
                    <a:pt x="7439" y="43"/>
                  </a:lnTo>
                  <a:lnTo>
                    <a:pt x="4084" y="23"/>
                  </a:lnTo>
                  <a:cubicBezTo>
                    <a:pt x="3889" y="529"/>
                    <a:pt x="3814" y="1276"/>
                    <a:pt x="2854" y="1276"/>
                  </a:cubicBezTo>
                  <a:cubicBezTo>
                    <a:pt x="1759" y="1276"/>
                    <a:pt x="869" y="890"/>
                    <a:pt x="869" y="414"/>
                  </a:cubicBezTo>
                  <a:cubicBezTo>
                    <a:pt x="869" y="266"/>
                    <a:pt x="954" y="127"/>
                    <a:pt x="1105" y="6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791;p46">
              <a:extLst>
                <a:ext uri="{FF2B5EF4-FFF2-40B4-BE49-F238E27FC236}">
                  <a16:creationId xmlns:a16="http://schemas.microsoft.com/office/drawing/2014/main" id="{C4A12581-E89A-3B12-F54F-16547132F14B}"/>
                </a:ext>
              </a:extLst>
            </p:cNvPr>
            <p:cNvSpPr/>
            <p:nvPr/>
          </p:nvSpPr>
          <p:spPr>
            <a:xfrm>
              <a:off x="970600" y="1918625"/>
              <a:ext cx="146425" cy="175800"/>
            </a:xfrm>
            <a:custGeom>
              <a:avLst/>
              <a:gdLst/>
              <a:ahLst/>
              <a:cxnLst/>
              <a:rect l="l" t="t" r="r" b="b"/>
              <a:pathLst>
                <a:path w="5857" h="7032" extrusionOk="0">
                  <a:moveTo>
                    <a:pt x="1159" y="1"/>
                  </a:moveTo>
                  <a:lnTo>
                    <a:pt x="1" y="3041"/>
                  </a:lnTo>
                  <a:lnTo>
                    <a:pt x="4129" y="7032"/>
                  </a:lnTo>
                  <a:lnTo>
                    <a:pt x="5857" y="6489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92;p46">
              <a:extLst>
                <a:ext uri="{FF2B5EF4-FFF2-40B4-BE49-F238E27FC236}">
                  <a16:creationId xmlns:a16="http://schemas.microsoft.com/office/drawing/2014/main" id="{D84E6B16-95EC-1446-906A-4E7C8B45A7A1}"/>
                </a:ext>
              </a:extLst>
            </p:cNvPr>
            <p:cNvSpPr/>
            <p:nvPr/>
          </p:nvSpPr>
          <p:spPr>
            <a:xfrm>
              <a:off x="970650" y="1918550"/>
              <a:ext cx="116550" cy="175925"/>
            </a:xfrm>
            <a:custGeom>
              <a:avLst/>
              <a:gdLst/>
              <a:ahLst/>
              <a:cxnLst/>
              <a:rect l="l" t="t" r="r" b="b"/>
              <a:pathLst>
                <a:path w="4662" h="7037" extrusionOk="0">
                  <a:moveTo>
                    <a:pt x="1164" y="1"/>
                  </a:moveTo>
                  <a:lnTo>
                    <a:pt x="0" y="3038"/>
                  </a:lnTo>
                  <a:lnTo>
                    <a:pt x="4122" y="7036"/>
                  </a:lnTo>
                  <a:lnTo>
                    <a:pt x="4662" y="6878"/>
                  </a:lnTo>
                  <a:cubicBezTo>
                    <a:pt x="4232" y="6552"/>
                    <a:pt x="3783" y="6083"/>
                    <a:pt x="3382" y="5509"/>
                  </a:cubicBezTo>
                  <a:cubicBezTo>
                    <a:pt x="2376" y="4066"/>
                    <a:pt x="2364" y="2928"/>
                    <a:pt x="3068" y="2642"/>
                  </a:cubicBezTo>
                  <a:lnTo>
                    <a:pt x="1164" y="1"/>
                  </a:ln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93;p46">
              <a:extLst>
                <a:ext uri="{FF2B5EF4-FFF2-40B4-BE49-F238E27FC236}">
                  <a16:creationId xmlns:a16="http://schemas.microsoft.com/office/drawing/2014/main" id="{D8F3F476-2729-C7D5-8BF0-C55881E705A7}"/>
                </a:ext>
              </a:extLst>
            </p:cNvPr>
            <p:cNvSpPr/>
            <p:nvPr/>
          </p:nvSpPr>
          <p:spPr>
            <a:xfrm>
              <a:off x="966775" y="1931700"/>
              <a:ext cx="80775" cy="96350"/>
            </a:xfrm>
            <a:custGeom>
              <a:avLst/>
              <a:gdLst/>
              <a:ahLst/>
              <a:cxnLst/>
              <a:rect l="l" t="t" r="r" b="b"/>
              <a:pathLst>
                <a:path w="3231" h="3854" extrusionOk="0">
                  <a:moveTo>
                    <a:pt x="1684" y="1"/>
                  </a:moveTo>
                  <a:lnTo>
                    <a:pt x="0" y="3219"/>
                  </a:lnTo>
                  <a:lnTo>
                    <a:pt x="957" y="3853"/>
                  </a:lnTo>
                  <a:lnTo>
                    <a:pt x="1327" y="3380"/>
                  </a:lnTo>
                  <a:lnTo>
                    <a:pt x="1118" y="3126"/>
                  </a:lnTo>
                  <a:lnTo>
                    <a:pt x="1351" y="2734"/>
                  </a:lnTo>
                  <a:lnTo>
                    <a:pt x="1556" y="3046"/>
                  </a:lnTo>
                  <a:lnTo>
                    <a:pt x="2157" y="2400"/>
                  </a:lnTo>
                  <a:lnTo>
                    <a:pt x="1870" y="2192"/>
                  </a:lnTo>
                  <a:lnTo>
                    <a:pt x="2272" y="1755"/>
                  </a:lnTo>
                  <a:lnTo>
                    <a:pt x="2584" y="2043"/>
                  </a:lnTo>
                  <a:lnTo>
                    <a:pt x="3231" y="1777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94;p46">
              <a:extLst>
                <a:ext uri="{FF2B5EF4-FFF2-40B4-BE49-F238E27FC236}">
                  <a16:creationId xmlns:a16="http://schemas.microsoft.com/office/drawing/2014/main" id="{ECDD4460-045C-9119-5A16-81ECC9799C40}"/>
                </a:ext>
              </a:extLst>
            </p:cNvPr>
            <p:cNvSpPr/>
            <p:nvPr/>
          </p:nvSpPr>
          <p:spPr>
            <a:xfrm>
              <a:off x="757800" y="1855950"/>
              <a:ext cx="53200" cy="85475"/>
            </a:xfrm>
            <a:custGeom>
              <a:avLst/>
              <a:gdLst/>
              <a:ahLst/>
              <a:cxnLst/>
              <a:rect l="l" t="t" r="r" b="b"/>
              <a:pathLst>
                <a:path w="2128" h="3419" extrusionOk="0">
                  <a:moveTo>
                    <a:pt x="2127" y="0"/>
                  </a:moveTo>
                  <a:lnTo>
                    <a:pt x="55" y="22"/>
                  </a:lnTo>
                  <a:lnTo>
                    <a:pt x="134" y="788"/>
                  </a:lnTo>
                  <a:lnTo>
                    <a:pt x="506" y="805"/>
                  </a:lnTo>
                  <a:lnTo>
                    <a:pt x="493" y="1390"/>
                  </a:lnTo>
                  <a:lnTo>
                    <a:pt x="144" y="1334"/>
                  </a:lnTo>
                  <a:lnTo>
                    <a:pt x="128" y="2203"/>
                  </a:lnTo>
                  <a:lnTo>
                    <a:pt x="489" y="2133"/>
                  </a:lnTo>
                  <a:lnTo>
                    <a:pt x="385" y="2566"/>
                  </a:lnTo>
                  <a:lnTo>
                    <a:pt x="62" y="2598"/>
                  </a:lnTo>
                  <a:lnTo>
                    <a:pt x="0" y="3184"/>
                  </a:lnTo>
                  <a:lnTo>
                    <a:pt x="1117" y="3419"/>
                  </a:lnTo>
                  <a:lnTo>
                    <a:pt x="2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795;p46">
              <a:extLst>
                <a:ext uri="{FF2B5EF4-FFF2-40B4-BE49-F238E27FC236}">
                  <a16:creationId xmlns:a16="http://schemas.microsoft.com/office/drawing/2014/main" id="{D56D0C30-59CD-54C1-C54E-3EDD9ABA25A6}"/>
                </a:ext>
              </a:extLst>
            </p:cNvPr>
            <p:cNvSpPr/>
            <p:nvPr/>
          </p:nvSpPr>
          <p:spPr>
            <a:xfrm>
              <a:off x="899850" y="2411500"/>
              <a:ext cx="62850" cy="245250"/>
            </a:xfrm>
            <a:custGeom>
              <a:avLst/>
              <a:gdLst/>
              <a:ahLst/>
              <a:cxnLst/>
              <a:rect l="l" t="t" r="r" b="b"/>
              <a:pathLst>
                <a:path w="2514" h="9810" extrusionOk="0">
                  <a:moveTo>
                    <a:pt x="763" y="1"/>
                  </a:moveTo>
                  <a:cubicBezTo>
                    <a:pt x="596" y="1"/>
                    <a:pt x="0" y="2471"/>
                    <a:pt x="2" y="2471"/>
                  </a:cubicBezTo>
                  <a:lnTo>
                    <a:pt x="2406" y="9810"/>
                  </a:lnTo>
                  <a:lnTo>
                    <a:pt x="2513" y="9446"/>
                  </a:lnTo>
                  <a:lnTo>
                    <a:pt x="1999" y="2013"/>
                  </a:lnTo>
                  <a:cubicBezTo>
                    <a:pt x="1999" y="2013"/>
                    <a:pt x="931" y="1"/>
                    <a:pt x="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796;p46">
              <a:extLst>
                <a:ext uri="{FF2B5EF4-FFF2-40B4-BE49-F238E27FC236}">
                  <a16:creationId xmlns:a16="http://schemas.microsoft.com/office/drawing/2014/main" id="{27FDC6F0-7331-F99E-C961-92D94D487D99}"/>
                </a:ext>
              </a:extLst>
            </p:cNvPr>
            <p:cNvSpPr/>
            <p:nvPr/>
          </p:nvSpPr>
          <p:spPr>
            <a:xfrm>
              <a:off x="618325" y="2397350"/>
              <a:ext cx="90175" cy="267450"/>
            </a:xfrm>
            <a:custGeom>
              <a:avLst/>
              <a:gdLst/>
              <a:ahLst/>
              <a:cxnLst/>
              <a:rect l="l" t="t" r="r" b="b"/>
              <a:pathLst>
                <a:path w="3607" h="10698" extrusionOk="0">
                  <a:moveTo>
                    <a:pt x="2540" y="1"/>
                  </a:moveTo>
                  <a:cubicBezTo>
                    <a:pt x="2411" y="1"/>
                    <a:pt x="2278" y="157"/>
                    <a:pt x="2143" y="538"/>
                  </a:cubicBezTo>
                  <a:cubicBezTo>
                    <a:pt x="2087" y="696"/>
                    <a:pt x="2020" y="2492"/>
                    <a:pt x="2020" y="2492"/>
                  </a:cubicBezTo>
                  <a:cubicBezTo>
                    <a:pt x="2020" y="2492"/>
                    <a:pt x="2020" y="2492"/>
                    <a:pt x="2020" y="2492"/>
                  </a:cubicBezTo>
                  <a:lnTo>
                    <a:pt x="1" y="10511"/>
                  </a:lnTo>
                  <a:lnTo>
                    <a:pt x="342" y="10698"/>
                  </a:lnTo>
                  <a:lnTo>
                    <a:pt x="3606" y="3263"/>
                  </a:lnTo>
                  <a:cubicBezTo>
                    <a:pt x="3606" y="3263"/>
                    <a:pt x="3126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797;p46">
              <a:extLst>
                <a:ext uri="{FF2B5EF4-FFF2-40B4-BE49-F238E27FC236}">
                  <a16:creationId xmlns:a16="http://schemas.microsoft.com/office/drawing/2014/main" id="{99B659EA-4C1C-F4CC-298B-F864040DD1EB}"/>
                </a:ext>
              </a:extLst>
            </p:cNvPr>
            <p:cNvSpPr/>
            <p:nvPr/>
          </p:nvSpPr>
          <p:spPr>
            <a:xfrm>
              <a:off x="827025" y="2203675"/>
              <a:ext cx="110300" cy="253975"/>
            </a:xfrm>
            <a:custGeom>
              <a:avLst/>
              <a:gdLst/>
              <a:ahLst/>
              <a:cxnLst/>
              <a:rect l="l" t="t" r="r" b="b"/>
              <a:pathLst>
                <a:path w="4412" h="10159" extrusionOk="0">
                  <a:moveTo>
                    <a:pt x="3787" y="1"/>
                  </a:moveTo>
                  <a:lnTo>
                    <a:pt x="0" y="2165"/>
                  </a:lnTo>
                  <a:lnTo>
                    <a:pt x="3413" y="10159"/>
                  </a:lnTo>
                  <a:lnTo>
                    <a:pt x="4412" y="10076"/>
                  </a:lnTo>
                  <a:lnTo>
                    <a:pt x="3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798;p46">
              <a:extLst>
                <a:ext uri="{FF2B5EF4-FFF2-40B4-BE49-F238E27FC236}">
                  <a16:creationId xmlns:a16="http://schemas.microsoft.com/office/drawing/2014/main" id="{A550FFC3-0F96-5E66-BFAB-9CCEA5367824}"/>
                </a:ext>
              </a:extLst>
            </p:cNvPr>
            <p:cNvSpPr/>
            <p:nvPr/>
          </p:nvSpPr>
          <p:spPr>
            <a:xfrm>
              <a:off x="826950" y="2203675"/>
              <a:ext cx="106725" cy="196900"/>
            </a:xfrm>
            <a:custGeom>
              <a:avLst/>
              <a:gdLst/>
              <a:ahLst/>
              <a:cxnLst/>
              <a:rect l="l" t="t" r="r" b="b"/>
              <a:pathLst>
                <a:path w="4269" h="7876" extrusionOk="0">
                  <a:moveTo>
                    <a:pt x="3790" y="1"/>
                  </a:moveTo>
                  <a:lnTo>
                    <a:pt x="0" y="2165"/>
                  </a:lnTo>
                  <a:lnTo>
                    <a:pt x="2440" y="7876"/>
                  </a:lnTo>
                  <a:cubicBezTo>
                    <a:pt x="2571" y="7403"/>
                    <a:pt x="2810" y="7080"/>
                    <a:pt x="3132" y="7013"/>
                  </a:cubicBezTo>
                  <a:cubicBezTo>
                    <a:pt x="3173" y="7005"/>
                    <a:pt x="3214" y="7001"/>
                    <a:pt x="3256" y="7001"/>
                  </a:cubicBezTo>
                  <a:cubicBezTo>
                    <a:pt x="3600" y="7001"/>
                    <a:pt x="3963" y="7284"/>
                    <a:pt x="4268" y="7748"/>
                  </a:cubicBezTo>
                  <a:lnTo>
                    <a:pt x="3790" y="1"/>
                  </a:ln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99;p46">
              <a:extLst>
                <a:ext uri="{FF2B5EF4-FFF2-40B4-BE49-F238E27FC236}">
                  <a16:creationId xmlns:a16="http://schemas.microsoft.com/office/drawing/2014/main" id="{8BFAF15F-B1AB-D6A7-76E5-93C9241C3F9A}"/>
                </a:ext>
              </a:extLst>
            </p:cNvPr>
            <p:cNvSpPr/>
            <p:nvPr/>
          </p:nvSpPr>
          <p:spPr>
            <a:xfrm>
              <a:off x="671100" y="2201925"/>
              <a:ext cx="116350" cy="253825"/>
            </a:xfrm>
            <a:custGeom>
              <a:avLst/>
              <a:gdLst/>
              <a:ahLst/>
              <a:cxnLst/>
              <a:rect l="l" t="t" r="r" b="b"/>
              <a:pathLst>
                <a:path w="4654" h="10153" extrusionOk="0">
                  <a:moveTo>
                    <a:pt x="1533" y="1"/>
                  </a:moveTo>
                  <a:lnTo>
                    <a:pt x="1" y="8607"/>
                  </a:lnTo>
                  <a:lnTo>
                    <a:pt x="1053" y="10153"/>
                  </a:lnTo>
                  <a:lnTo>
                    <a:pt x="4654" y="1486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00;p46">
              <a:extLst>
                <a:ext uri="{FF2B5EF4-FFF2-40B4-BE49-F238E27FC236}">
                  <a16:creationId xmlns:a16="http://schemas.microsoft.com/office/drawing/2014/main" id="{80CFE29F-C758-57F3-4782-587C928EA091}"/>
                </a:ext>
              </a:extLst>
            </p:cNvPr>
            <p:cNvSpPr/>
            <p:nvPr/>
          </p:nvSpPr>
          <p:spPr>
            <a:xfrm>
              <a:off x="689150" y="2202000"/>
              <a:ext cx="98300" cy="207375"/>
            </a:xfrm>
            <a:custGeom>
              <a:avLst/>
              <a:gdLst/>
              <a:ahLst/>
              <a:cxnLst/>
              <a:rect l="l" t="t" r="r" b="b"/>
              <a:pathLst>
                <a:path w="3932" h="8295" extrusionOk="0">
                  <a:moveTo>
                    <a:pt x="811" y="0"/>
                  </a:moveTo>
                  <a:lnTo>
                    <a:pt x="0" y="4548"/>
                  </a:lnTo>
                  <a:cubicBezTo>
                    <a:pt x="117" y="4452"/>
                    <a:pt x="236" y="4395"/>
                    <a:pt x="353" y="4395"/>
                  </a:cubicBezTo>
                  <a:cubicBezTo>
                    <a:pt x="367" y="4395"/>
                    <a:pt x="381" y="4396"/>
                    <a:pt x="395" y="4398"/>
                  </a:cubicBezTo>
                  <a:cubicBezTo>
                    <a:pt x="1013" y="4459"/>
                    <a:pt x="1364" y="5951"/>
                    <a:pt x="1180" y="7726"/>
                  </a:cubicBezTo>
                  <a:cubicBezTo>
                    <a:pt x="1158" y="7920"/>
                    <a:pt x="1134" y="8109"/>
                    <a:pt x="1102" y="8295"/>
                  </a:cubicBezTo>
                  <a:lnTo>
                    <a:pt x="3932" y="1485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01;p46">
              <a:extLst>
                <a:ext uri="{FF2B5EF4-FFF2-40B4-BE49-F238E27FC236}">
                  <a16:creationId xmlns:a16="http://schemas.microsoft.com/office/drawing/2014/main" id="{7A322F9B-8F4A-6813-0594-E7545D0FD207}"/>
                </a:ext>
              </a:extLst>
            </p:cNvPr>
            <p:cNvSpPr/>
            <p:nvPr/>
          </p:nvSpPr>
          <p:spPr>
            <a:xfrm>
              <a:off x="692725" y="2099225"/>
              <a:ext cx="243575" cy="252275"/>
            </a:xfrm>
            <a:custGeom>
              <a:avLst/>
              <a:gdLst/>
              <a:ahLst/>
              <a:cxnLst/>
              <a:rect l="l" t="t" r="r" b="b"/>
              <a:pathLst>
                <a:path w="9743" h="10091" extrusionOk="0">
                  <a:moveTo>
                    <a:pt x="1911" y="0"/>
                  </a:moveTo>
                  <a:cubicBezTo>
                    <a:pt x="918" y="1140"/>
                    <a:pt x="1" y="6551"/>
                    <a:pt x="1" y="6551"/>
                  </a:cubicBezTo>
                  <a:lnTo>
                    <a:pt x="4047" y="8021"/>
                  </a:lnTo>
                  <a:cubicBezTo>
                    <a:pt x="4207" y="7194"/>
                    <a:pt x="4450" y="6148"/>
                    <a:pt x="4652" y="6148"/>
                  </a:cubicBezTo>
                  <a:cubicBezTo>
                    <a:pt x="4659" y="6148"/>
                    <a:pt x="4666" y="6149"/>
                    <a:pt x="4673" y="6152"/>
                  </a:cubicBezTo>
                  <a:cubicBezTo>
                    <a:pt x="4901" y="6235"/>
                    <a:pt x="5088" y="7503"/>
                    <a:pt x="5186" y="8434"/>
                  </a:cubicBezTo>
                  <a:lnTo>
                    <a:pt x="9742" y="10091"/>
                  </a:lnTo>
                  <a:cubicBezTo>
                    <a:pt x="9742" y="10091"/>
                    <a:pt x="9160" y="2182"/>
                    <a:pt x="8952" y="2057"/>
                  </a:cubicBezTo>
                  <a:cubicBezTo>
                    <a:pt x="8744" y="1930"/>
                    <a:pt x="1911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02;p46">
              <a:extLst>
                <a:ext uri="{FF2B5EF4-FFF2-40B4-BE49-F238E27FC236}">
                  <a16:creationId xmlns:a16="http://schemas.microsoft.com/office/drawing/2014/main" id="{A281E3D7-042E-2D52-662E-FC784F5AA8B2}"/>
                </a:ext>
              </a:extLst>
            </p:cNvPr>
            <p:cNvSpPr/>
            <p:nvPr/>
          </p:nvSpPr>
          <p:spPr>
            <a:xfrm>
              <a:off x="739175" y="2099900"/>
              <a:ext cx="150600" cy="85050"/>
            </a:xfrm>
            <a:custGeom>
              <a:avLst/>
              <a:gdLst/>
              <a:ahLst/>
              <a:cxnLst/>
              <a:rect l="l" t="t" r="r" b="b"/>
              <a:pathLst>
                <a:path w="6024" h="3402" extrusionOk="0">
                  <a:moveTo>
                    <a:pt x="199" y="1"/>
                  </a:moveTo>
                  <a:lnTo>
                    <a:pt x="1" y="610"/>
                  </a:lnTo>
                  <a:cubicBezTo>
                    <a:pt x="1339" y="1025"/>
                    <a:pt x="6023" y="3402"/>
                    <a:pt x="6023" y="3402"/>
                  </a:cubicBezTo>
                  <a:lnTo>
                    <a:pt x="5700" y="213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03;p46">
              <a:extLst>
                <a:ext uri="{FF2B5EF4-FFF2-40B4-BE49-F238E27FC236}">
                  <a16:creationId xmlns:a16="http://schemas.microsoft.com/office/drawing/2014/main" id="{19D37062-3F84-0B5D-237D-768C68D51068}"/>
                </a:ext>
              </a:extLst>
            </p:cNvPr>
            <p:cNvSpPr/>
            <p:nvPr/>
          </p:nvSpPr>
          <p:spPr>
            <a:xfrm>
              <a:off x="692725" y="2099225"/>
              <a:ext cx="55750" cy="168000"/>
            </a:xfrm>
            <a:custGeom>
              <a:avLst/>
              <a:gdLst/>
              <a:ahLst/>
              <a:cxnLst/>
              <a:rect l="l" t="t" r="r" b="b"/>
              <a:pathLst>
                <a:path w="2230" h="6720" extrusionOk="0">
                  <a:moveTo>
                    <a:pt x="1911" y="0"/>
                  </a:moveTo>
                  <a:cubicBezTo>
                    <a:pt x="918" y="1140"/>
                    <a:pt x="1" y="6551"/>
                    <a:pt x="1" y="6551"/>
                  </a:cubicBezTo>
                  <a:lnTo>
                    <a:pt x="462" y="6720"/>
                  </a:lnTo>
                  <a:cubicBezTo>
                    <a:pt x="472" y="6156"/>
                    <a:pt x="515" y="5571"/>
                    <a:pt x="594" y="4974"/>
                  </a:cubicBezTo>
                  <a:cubicBezTo>
                    <a:pt x="856" y="3002"/>
                    <a:pt x="1465" y="1275"/>
                    <a:pt x="2230" y="91"/>
                  </a:cubicBezTo>
                  <a:cubicBezTo>
                    <a:pt x="2029" y="35"/>
                    <a:pt x="1911" y="0"/>
                    <a:pt x="1911" y="0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04;p46">
              <a:extLst>
                <a:ext uri="{FF2B5EF4-FFF2-40B4-BE49-F238E27FC236}">
                  <a16:creationId xmlns:a16="http://schemas.microsoft.com/office/drawing/2014/main" id="{F7F1D53A-A5D4-557F-7054-29EF3F992661}"/>
                </a:ext>
              </a:extLst>
            </p:cNvPr>
            <p:cNvSpPr/>
            <p:nvPr/>
          </p:nvSpPr>
          <p:spPr>
            <a:xfrm>
              <a:off x="865000" y="2134900"/>
              <a:ext cx="71250" cy="216600"/>
            </a:xfrm>
            <a:custGeom>
              <a:avLst/>
              <a:gdLst/>
              <a:ahLst/>
              <a:cxnLst/>
              <a:rect l="l" t="t" r="r" b="b"/>
              <a:pathLst>
                <a:path w="2850" h="8664" extrusionOk="0">
                  <a:moveTo>
                    <a:pt x="0" y="0"/>
                  </a:moveTo>
                  <a:lnTo>
                    <a:pt x="0" y="0"/>
                  </a:lnTo>
                  <a:cubicBezTo>
                    <a:pt x="979" y="2344"/>
                    <a:pt x="1680" y="5576"/>
                    <a:pt x="1381" y="7817"/>
                  </a:cubicBezTo>
                  <a:cubicBezTo>
                    <a:pt x="1370" y="7919"/>
                    <a:pt x="1352" y="8017"/>
                    <a:pt x="1332" y="8112"/>
                  </a:cubicBezTo>
                  <a:lnTo>
                    <a:pt x="2850" y="8664"/>
                  </a:lnTo>
                  <a:cubicBezTo>
                    <a:pt x="2850" y="8664"/>
                    <a:pt x="2266" y="755"/>
                    <a:pt x="2059" y="630"/>
                  </a:cubicBezTo>
                  <a:cubicBezTo>
                    <a:pt x="1988" y="585"/>
                    <a:pt x="1111" y="32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805;p46">
              <a:extLst>
                <a:ext uri="{FF2B5EF4-FFF2-40B4-BE49-F238E27FC236}">
                  <a16:creationId xmlns:a16="http://schemas.microsoft.com/office/drawing/2014/main" id="{5A19D8E0-6BD0-4D61-27DA-6593CA040C96}"/>
                </a:ext>
              </a:extLst>
            </p:cNvPr>
            <p:cNvSpPr/>
            <p:nvPr/>
          </p:nvSpPr>
          <p:spPr>
            <a:xfrm>
              <a:off x="688000" y="2212225"/>
              <a:ext cx="248425" cy="142375"/>
            </a:xfrm>
            <a:custGeom>
              <a:avLst/>
              <a:gdLst/>
              <a:ahLst/>
              <a:cxnLst/>
              <a:rect l="l" t="t" r="r" b="b"/>
              <a:pathLst>
                <a:path w="9937" h="5695" extrusionOk="0">
                  <a:moveTo>
                    <a:pt x="4942" y="1"/>
                  </a:moveTo>
                  <a:cubicBezTo>
                    <a:pt x="4708" y="1"/>
                    <a:pt x="4001" y="2166"/>
                    <a:pt x="3827" y="3009"/>
                  </a:cubicBezTo>
                  <a:lnTo>
                    <a:pt x="232" y="1786"/>
                  </a:lnTo>
                  <a:cubicBezTo>
                    <a:pt x="204" y="1944"/>
                    <a:pt x="0" y="2250"/>
                    <a:pt x="0" y="2250"/>
                  </a:cubicBezTo>
                  <a:lnTo>
                    <a:pt x="4337" y="3695"/>
                  </a:lnTo>
                  <a:cubicBezTo>
                    <a:pt x="4498" y="2863"/>
                    <a:pt x="4645" y="1630"/>
                    <a:pt x="4843" y="1630"/>
                  </a:cubicBezTo>
                  <a:cubicBezTo>
                    <a:pt x="4848" y="1630"/>
                    <a:pt x="4854" y="1631"/>
                    <a:pt x="4860" y="1633"/>
                  </a:cubicBezTo>
                  <a:cubicBezTo>
                    <a:pt x="5089" y="1715"/>
                    <a:pt x="5225" y="3101"/>
                    <a:pt x="5321" y="4033"/>
                  </a:cubicBezTo>
                  <a:lnTo>
                    <a:pt x="9937" y="5694"/>
                  </a:lnTo>
                  <a:cubicBezTo>
                    <a:pt x="9937" y="5694"/>
                    <a:pt x="9915" y="5387"/>
                    <a:pt x="9891" y="5075"/>
                  </a:cubicBezTo>
                  <a:lnTo>
                    <a:pt x="5724" y="3655"/>
                  </a:lnTo>
                  <a:cubicBezTo>
                    <a:pt x="5622" y="2723"/>
                    <a:pt x="5196" y="84"/>
                    <a:pt x="4954" y="2"/>
                  </a:cubicBezTo>
                  <a:cubicBezTo>
                    <a:pt x="4950" y="1"/>
                    <a:pt x="4946" y="1"/>
                    <a:pt x="4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806;p46">
              <a:extLst>
                <a:ext uri="{FF2B5EF4-FFF2-40B4-BE49-F238E27FC236}">
                  <a16:creationId xmlns:a16="http://schemas.microsoft.com/office/drawing/2014/main" id="{8E34FDA2-2A41-6DB6-085A-D604B9D484DE}"/>
                </a:ext>
              </a:extLst>
            </p:cNvPr>
            <p:cNvSpPr/>
            <p:nvPr/>
          </p:nvSpPr>
          <p:spPr>
            <a:xfrm>
              <a:off x="735800" y="1863950"/>
              <a:ext cx="300350" cy="296475"/>
            </a:xfrm>
            <a:custGeom>
              <a:avLst/>
              <a:gdLst/>
              <a:ahLst/>
              <a:cxnLst/>
              <a:rect l="l" t="t" r="r" b="b"/>
              <a:pathLst>
                <a:path w="12014" h="11859" extrusionOk="0">
                  <a:moveTo>
                    <a:pt x="2689" y="0"/>
                  </a:moveTo>
                  <a:cubicBezTo>
                    <a:pt x="2689" y="0"/>
                    <a:pt x="1" y="8983"/>
                    <a:pt x="334" y="9441"/>
                  </a:cubicBezTo>
                  <a:cubicBezTo>
                    <a:pt x="642" y="9861"/>
                    <a:pt x="5798" y="11859"/>
                    <a:pt x="6958" y="11859"/>
                  </a:cubicBezTo>
                  <a:cubicBezTo>
                    <a:pt x="7060" y="11859"/>
                    <a:pt x="7132" y="11843"/>
                    <a:pt x="7166" y="11810"/>
                  </a:cubicBezTo>
                  <a:cubicBezTo>
                    <a:pt x="7548" y="11427"/>
                    <a:pt x="9435" y="5182"/>
                    <a:pt x="10724" y="3227"/>
                  </a:cubicBezTo>
                  <a:cubicBezTo>
                    <a:pt x="12014" y="1269"/>
                    <a:pt x="2689" y="0"/>
                    <a:pt x="2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07;p46">
              <a:extLst>
                <a:ext uri="{FF2B5EF4-FFF2-40B4-BE49-F238E27FC236}">
                  <a16:creationId xmlns:a16="http://schemas.microsoft.com/office/drawing/2014/main" id="{4618715C-5691-3D55-F0D0-EC8AAABE80CB}"/>
                </a:ext>
              </a:extLst>
            </p:cNvPr>
            <p:cNvSpPr/>
            <p:nvPr/>
          </p:nvSpPr>
          <p:spPr>
            <a:xfrm>
              <a:off x="788650" y="1863875"/>
              <a:ext cx="220575" cy="130400"/>
            </a:xfrm>
            <a:custGeom>
              <a:avLst/>
              <a:gdLst/>
              <a:ahLst/>
              <a:cxnLst/>
              <a:rect l="l" t="t" r="r" b="b"/>
              <a:pathLst>
                <a:path w="8823" h="5216" extrusionOk="0">
                  <a:moveTo>
                    <a:pt x="575" y="1"/>
                  </a:moveTo>
                  <a:cubicBezTo>
                    <a:pt x="575" y="1"/>
                    <a:pt x="333" y="817"/>
                    <a:pt x="1" y="1968"/>
                  </a:cubicBezTo>
                  <a:cubicBezTo>
                    <a:pt x="725" y="3392"/>
                    <a:pt x="1988" y="3944"/>
                    <a:pt x="1988" y="3944"/>
                  </a:cubicBezTo>
                  <a:lnTo>
                    <a:pt x="3320" y="2987"/>
                  </a:lnTo>
                  <a:lnTo>
                    <a:pt x="3444" y="4901"/>
                  </a:lnTo>
                  <a:cubicBezTo>
                    <a:pt x="4463" y="5127"/>
                    <a:pt x="5350" y="5216"/>
                    <a:pt x="6115" y="5216"/>
                  </a:cubicBezTo>
                  <a:cubicBezTo>
                    <a:pt x="6706" y="5216"/>
                    <a:pt x="7224" y="5163"/>
                    <a:pt x="7674" y="5079"/>
                  </a:cubicBezTo>
                  <a:cubicBezTo>
                    <a:pt x="7999" y="4323"/>
                    <a:pt x="8321" y="3665"/>
                    <a:pt x="8610" y="3225"/>
                  </a:cubicBezTo>
                  <a:cubicBezTo>
                    <a:pt x="8822" y="2903"/>
                    <a:pt x="8745" y="2600"/>
                    <a:pt x="8470" y="2317"/>
                  </a:cubicBezTo>
                  <a:cubicBezTo>
                    <a:pt x="8394" y="2249"/>
                    <a:pt x="8318" y="2183"/>
                    <a:pt x="8236" y="2116"/>
                  </a:cubicBezTo>
                  <a:cubicBezTo>
                    <a:pt x="6467" y="804"/>
                    <a:pt x="575" y="1"/>
                    <a:pt x="575" y="1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08;p46">
              <a:extLst>
                <a:ext uri="{FF2B5EF4-FFF2-40B4-BE49-F238E27FC236}">
                  <a16:creationId xmlns:a16="http://schemas.microsoft.com/office/drawing/2014/main" id="{F528EA9F-C958-0D7F-864F-0DD828B9088B}"/>
                </a:ext>
              </a:extLst>
            </p:cNvPr>
            <p:cNvSpPr/>
            <p:nvPr/>
          </p:nvSpPr>
          <p:spPr>
            <a:xfrm>
              <a:off x="766750" y="1861900"/>
              <a:ext cx="72750" cy="129600"/>
            </a:xfrm>
            <a:custGeom>
              <a:avLst/>
              <a:gdLst/>
              <a:ahLst/>
              <a:cxnLst/>
              <a:rect l="l" t="t" r="r" b="b"/>
              <a:pathLst>
                <a:path w="2910" h="5184" extrusionOk="0">
                  <a:moveTo>
                    <a:pt x="1358" y="1"/>
                  </a:moveTo>
                  <a:cubicBezTo>
                    <a:pt x="1358" y="1"/>
                    <a:pt x="668" y="2701"/>
                    <a:pt x="0" y="5184"/>
                  </a:cubicBezTo>
                  <a:cubicBezTo>
                    <a:pt x="569" y="4475"/>
                    <a:pt x="1157" y="3527"/>
                    <a:pt x="1621" y="2139"/>
                  </a:cubicBezTo>
                  <a:cubicBezTo>
                    <a:pt x="1875" y="1373"/>
                    <a:pt x="2337" y="769"/>
                    <a:pt x="2910" y="315"/>
                  </a:cubicBezTo>
                  <a:cubicBezTo>
                    <a:pt x="2045" y="164"/>
                    <a:pt x="1358" y="1"/>
                    <a:pt x="1358" y="1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09;p46">
              <a:extLst>
                <a:ext uri="{FF2B5EF4-FFF2-40B4-BE49-F238E27FC236}">
                  <a16:creationId xmlns:a16="http://schemas.microsoft.com/office/drawing/2014/main" id="{A33B4CA4-0BE3-A6A0-48AC-60D760359DFF}"/>
                </a:ext>
              </a:extLst>
            </p:cNvPr>
            <p:cNvSpPr/>
            <p:nvPr/>
          </p:nvSpPr>
          <p:spPr>
            <a:xfrm>
              <a:off x="743250" y="1909500"/>
              <a:ext cx="270450" cy="250950"/>
            </a:xfrm>
            <a:custGeom>
              <a:avLst/>
              <a:gdLst/>
              <a:ahLst/>
              <a:cxnLst/>
              <a:rect l="l" t="t" r="r" b="b"/>
              <a:pathLst>
                <a:path w="10818" h="10038" extrusionOk="0">
                  <a:moveTo>
                    <a:pt x="9582" y="1"/>
                  </a:moveTo>
                  <a:cubicBezTo>
                    <a:pt x="8841" y="2339"/>
                    <a:pt x="6613" y="8533"/>
                    <a:pt x="5422" y="8730"/>
                  </a:cubicBezTo>
                  <a:cubicBezTo>
                    <a:pt x="5341" y="8744"/>
                    <a:pt x="5243" y="8750"/>
                    <a:pt x="5131" y="8750"/>
                  </a:cubicBezTo>
                  <a:cubicBezTo>
                    <a:pt x="3999" y="8750"/>
                    <a:pt x="1402" y="8086"/>
                    <a:pt x="31" y="7174"/>
                  </a:cubicBezTo>
                  <a:lnTo>
                    <a:pt x="31" y="7174"/>
                  </a:lnTo>
                  <a:cubicBezTo>
                    <a:pt x="3" y="7411"/>
                    <a:pt x="0" y="7569"/>
                    <a:pt x="39" y="7619"/>
                  </a:cubicBezTo>
                  <a:cubicBezTo>
                    <a:pt x="345" y="8039"/>
                    <a:pt x="5499" y="10037"/>
                    <a:pt x="6661" y="10037"/>
                  </a:cubicBezTo>
                  <a:cubicBezTo>
                    <a:pt x="6764" y="10037"/>
                    <a:pt x="6835" y="10022"/>
                    <a:pt x="6869" y="9988"/>
                  </a:cubicBezTo>
                  <a:cubicBezTo>
                    <a:pt x="7253" y="9605"/>
                    <a:pt x="9187" y="3398"/>
                    <a:pt x="10476" y="1442"/>
                  </a:cubicBezTo>
                  <a:cubicBezTo>
                    <a:pt x="10818" y="923"/>
                    <a:pt x="10364" y="413"/>
                    <a:pt x="9582" y="1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10;p46">
              <a:extLst>
                <a:ext uri="{FF2B5EF4-FFF2-40B4-BE49-F238E27FC236}">
                  <a16:creationId xmlns:a16="http://schemas.microsoft.com/office/drawing/2014/main" id="{4C032542-BE76-8A06-03E5-EB1CD8A755F0}"/>
                </a:ext>
              </a:extLst>
            </p:cNvPr>
            <p:cNvSpPr/>
            <p:nvPr/>
          </p:nvSpPr>
          <p:spPr>
            <a:xfrm>
              <a:off x="777475" y="1852950"/>
              <a:ext cx="263925" cy="133875"/>
            </a:xfrm>
            <a:custGeom>
              <a:avLst/>
              <a:gdLst/>
              <a:ahLst/>
              <a:cxnLst/>
              <a:rect l="l" t="t" r="r" b="b"/>
              <a:pathLst>
                <a:path w="10557" h="5355" extrusionOk="0">
                  <a:moveTo>
                    <a:pt x="994" y="0"/>
                  </a:moveTo>
                  <a:cubicBezTo>
                    <a:pt x="392" y="0"/>
                    <a:pt x="1" y="19"/>
                    <a:pt x="1" y="19"/>
                  </a:cubicBezTo>
                  <a:cubicBezTo>
                    <a:pt x="41" y="3016"/>
                    <a:pt x="2481" y="4080"/>
                    <a:pt x="2481" y="4080"/>
                  </a:cubicBezTo>
                  <a:lnTo>
                    <a:pt x="3815" y="3123"/>
                  </a:lnTo>
                  <a:lnTo>
                    <a:pt x="3938" y="5039"/>
                  </a:lnTo>
                  <a:cubicBezTo>
                    <a:pt x="4961" y="5265"/>
                    <a:pt x="5853" y="5354"/>
                    <a:pt x="6621" y="5354"/>
                  </a:cubicBezTo>
                  <a:cubicBezTo>
                    <a:pt x="9385" y="5354"/>
                    <a:pt x="10557" y="4207"/>
                    <a:pt x="10557" y="4207"/>
                  </a:cubicBezTo>
                  <a:cubicBezTo>
                    <a:pt x="10557" y="4207"/>
                    <a:pt x="8725" y="1501"/>
                    <a:pt x="5729" y="544"/>
                  </a:cubicBezTo>
                  <a:cubicBezTo>
                    <a:pt x="4268" y="78"/>
                    <a:pt x="2205" y="0"/>
                    <a:pt x="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9811;p46">
              <a:extLst>
                <a:ext uri="{FF2B5EF4-FFF2-40B4-BE49-F238E27FC236}">
                  <a16:creationId xmlns:a16="http://schemas.microsoft.com/office/drawing/2014/main" id="{DF400B82-CCEA-4271-EC33-4783B16CECEB}"/>
                </a:ext>
              </a:extLst>
            </p:cNvPr>
            <p:cNvSpPr/>
            <p:nvPr/>
          </p:nvSpPr>
          <p:spPr>
            <a:xfrm>
              <a:off x="834675" y="1853975"/>
              <a:ext cx="203075" cy="99175"/>
            </a:xfrm>
            <a:custGeom>
              <a:avLst/>
              <a:gdLst/>
              <a:ahLst/>
              <a:cxnLst/>
              <a:rect l="l" t="t" r="r" b="b"/>
              <a:pathLst>
                <a:path w="8123" h="3967" extrusionOk="0">
                  <a:moveTo>
                    <a:pt x="287" y="1"/>
                  </a:moveTo>
                  <a:cubicBezTo>
                    <a:pt x="124" y="1"/>
                    <a:pt x="25" y="13"/>
                    <a:pt x="25" y="40"/>
                  </a:cubicBezTo>
                  <a:cubicBezTo>
                    <a:pt x="0" y="1158"/>
                    <a:pt x="2986" y="2835"/>
                    <a:pt x="5760" y="3575"/>
                  </a:cubicBezTo>
                  <a:cubicBezTo>
                    <a:pt x="6611" y="3801"/>
                    <a:pt x="7415" y="3930"/>
                    <a:pt x="8122" y="3966"/>
                  </a:cubicBezTo>
                  <a:cubicBezTo>
                    <a:pt x="7635" y="3324"/>
                    <a:pt x="5993" y="1163"/>
                    <a:pt x="3485" y="364"/>
                  </a:cubicBezTo>
                  <a:cubicBezTo>
                    <a:pt x="3118" y="246"/>
                    <a:pt x="1030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12;p46">
              <a:extLst>
                <a:ext uri="{FF2B5EF4-FFF2-40B4-BE49-F238E27FC236}">
                  <a16:creationId xmlns:a16="http://schemas.microsoft.com/office/drawing/2014/main" id="{2B00574A-6741-FB3E-9A9E-A5872AC19803}"/>
                </a:ext>
              </a:extLst>
            </p:cNvPr>
            <p:cNvSpPr/>
            <p:nvPr/>
          </p:nvSpPr>
          <p:spPr>
            <a:xfrm>
              <a:off x="614400" y="1705200"/>
              <a:ext cx="88425" cy="194050"/>
            </a:xfrm>
            <a:custGeom>
              <a:avLst/>
              <a:gdLst/>
              <a:ahLst/>
              <a:cxnLst/>
              <a:rect l="l" t="t" r="r" b="b"/>
              <a:pathLst>
                <a:path w="3537" h="7762" extrusionOk="0">
                  <a:moveTo>
                    <a:pt x="3449" y="0"/>
                  </a:moveTo>
                  <a:lnTo>
                    <a:pt x="3449" y="0"/>
                  </a:lnTo>
                  <a:lnTo>
                    <a:pt x="3449" y="0"/>
                  </a:lnTo>
                  <a:cubicBezTo>
                    <a:pt x="3449" y="0"/>
                    <a:pt x="3449" y="0"/>
                    <a:pt x="3449" y="0"/>
                  </a:cubicBezTo>
                  <a:close/>
                  <a:moveTo>
                    <a:pt x="3449" y="0"/>
                  </a:moveTo>
                  <a:cubicBezTo>
                    <a:pt x="3449" y="4"/>
                    <a:pt x="0" y="5836"/>
                    <a:pt x="1533" y="7762"/>
                  </a:cubicBezTo>
                  <a:cubicBezTo>
                    <a:pt x="1533" y="7762"/>
                    <a:pt x="3207" y="7109"/>
                    <a:pt x="3105" y="6638"/>
                  </a:cubicBezTo>
                  <a:cubicBezTo>
                    <a:pt x="3003" y="6167"/>
                    <a:pt x="3536" y="266"/>
                    <a:pt x="3536" y="266"/>
                  </a:cubicBezTo>
                  <a:lnTo>
                    <a:pt x="34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13;p46">
              <a:extLst>
                <a:ext uri="{FF2B5EF4-FFF2-40B4-BE49-F238E27FC236}">
                  <a16:creationId xmlns:a16="http://schemas.microsoft.com/office/drawing/2014/main" id="{8C4A61CD-C369-0DAE-F2A1-B33C5C3430AE}"/>
                </a:ext>
              </a:extLst>
            </p:cNvPr>
            <p:cNvSpPr/>
            <p:nvPr/>
          </p:nvSpPr>
          <p:spPr>
            <a:xfrm>
              <a:off x="626750" y="1742525"/>
              <a:ext cx="63975" cy="156725"/>
            </a:xfrm>
            <a:custGeom>
              <a:avLst/>
              <a:gdLst/>
              <a:ahLst/>
              <a:cxnLst/>
              <a:rect l="l" t="t" r="r" b="b"/>
              <a:pathLst>
                <a:path w="2559" h="6269" extrusionOk="0">
                  <a:moveTo>
                    <a:pt x="2164" y="1"/>
                  </a:moveTo>
                  <a:lnTo>
                    <a:pt x="2164" y="1"/>
                  </a:lnTo>
                  <a:cubicBezTo>
                    <a:pt x="1252" y="1863"/>
                    <a:pt x="0" y="4962"/>
                    <a:pt x="1039" y="6269"/>
                  </a:cubicBezTo>
                  <a:cubicBezTo>
                    <a:pt x="1039" y="6269"/>
                    <a:pt x="2115" y="6159"/>
                    <a:pt x="2558" y="5789"/>
                  </a:cubicBezTo>
                  <a:cubicBezTo>
                    <a:pt x="2446" y="5623"/>
                    <a:pt x="2279" y="5554"/>
                    <a:pt x="2235" y="5544"/>
                  </a:cubicBezTo>
                  <a:cubicBezTo>
                    <a:pt x="1538" y="5401"/>
                    <a:pt x="1337" y="3544"/>
                    <a:pt x="1782" y="1397"/>
                  </a:cubicBezTo>
                  <a:cubicBezTo>
                    <a:pt x="1886" y="899"/>
                    <a:pt x="2016" y="427"/>
                    <a:pt x="2164" y="1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14;p46">
              <a:extLst>
                <a:ext uri="{FF2B5EF4-FFF2-40B4-BE49-F238E27FC236}">
                  <a16:creationId xmlns:a16="http://schemas.microsoft.com/office/drawing/2014/main" id="{8888F2FD-A74B-720A-EBF3-E42BA5F80EEB}"/>
                </a:ext>
              </a:extLst>
            </p:cNvPr>
            <p:cNvSpPr/>
            <p:nvPr/>
          </p:nvSpPr>
          <p:spPr>
            <a:xfrm>
              <a:off x="929950" y="2067325"/>
              <a:ext cx="186925" cy="97625"/>
            </a:xfrm>
            <a:custGeom>
              <a:avLst/>
              <a:gdLst/>
              <a:ahLst/>
              <a:cxnLst/>
              <a:rect l="l" t="t" r="r" b="b"/>
              <a:pathLst>
                <a:path w="7477" h="3905" extrusionOk="0">
                  <a:moveTo>
                    <a:pt x="5797" y="0"/>
                  </a:moveTo>
                  <a:cubicBezTo>
                    <a:pt x="5671" y="0"/>
                    <a:pt x="5573" y="27"/>
                    <a:pt x="5520" y="94"/>
                  </a:cubicBezTo>
                  <a:cubicBezTo>
                    <a:pt x="5228" y="456"/>
                    <a:pt x="0" y="3450"/>
                    <a:pt x="0" y="3450"/>
                  </a:cubicBezTo>
                  <a:lnTo>
                    <a:pt x="174" y="3904"/>
                  </a:lnTo>
                  <a:cubicBezTo>
                    <a:pt x="174" y="3904"/>
                    <a:pt x="174" y="3904"/>
                    <a:pt x="174" y="3904"/>
                  </a:cubicBezTo>
                  <a:cubicBezTo>
                    <a:pt x="193" y="3904"/>
                    <a:pt x="7064" y="2835"/>
                    <a:pt x="7477" y="546"/>
                  </a:cubicBezTo>
                  <a:cubicBezTo>
                    <a:pt x="7477" y="546"/>
                    <a:pt x="6362" y="0"/>
                    <a:pt x="5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15;p46">
              <a:extLst>
                <a:ext uri="{FF2B5EF4-FFF2-40B4-BE49-F238E27FC236}">
                  <a16:creationId xmlns:a16="http://schemas.microsoft.com/office/drawing/2014/main" id="{6FB1248C-68AA-4562-1497-2BE79B95C413}"/>
                </a:ext>
              </a:extLst>
            </p:cNvPr>
            <p:cNvSpPr/>
            <p:nvPr/>
          </p:nvSpPr>
          <p:spPr>
            <a:xfrm>
              <a:off x="929975" y="2084100"/>
              <a:ext cx="186075" cy="80850"/>
            </a:xfrm>
            <a:custGeom>
              <a:avLst/>
              <a:gdLst/>
              <a:ahLst/>
              <a:cxnLst/>
              <a:rect l="l" t="t" r="r" b="b"/>
              <a:pathLst>
                <a:path w="7443" h="3234" extrusionOk="0">
                  <a:moveTo>
                    <a:pt x="7443" y="0"/>
                  </a:moveTo>
                  <a:cubicBezTo>
                    <a:pt x="7033" y="515"/>
                    <a:pt x="6065" y="1157"/>
                    <a:pt x="4853" y="1677"/>
                  </a:cubicBezTo>
                  <a:cubicBezTo>
                    <a:pt x="3755" y="2148"/>
                    <a:pt x="2719" y="2403"/>
                    <a:pt x="2049" y="2403"/>
                  </a:cubicBezTo>
                  <a:cubicBezTo>
                    <a:pt x="1654" y="2403"/>
                    <a:pt x="1386" y="2314"/>
                    <a:pt x="1307" y="2130"/>
                  </a:cubicBezTo>
                  <a:cubicBezTo>
                    <a:pt x="1294" y="2101"/>
                    <a:pt x="1288" y="2070"/>
                    <a:pt x="1285" y="2038"/>
                  </a:cubicBezTo>
                  <a:cubicBezTo>
                    <a:pt x="543" y="2469"/>
                    <a:pt x="3" y="2779"/>
                    <a:pt x="1" y="2779"/>
                  </a:cubicBezTo>
                  <a:lnTo>
                    <a:pt x="1" y="2779"/>
                  </a:lnTo>
                  <a:lnTo>
                    <a:pt x="1" y="2779"/>
                  </a:lnTo>
                  <a:cubicBezTo>
                    <a:pt x="1" y="2779"/>
                    <a:pt x="1" y="2779"/>
                    <a:pt x="1" y="2779"/>
                  </a:cubicBezTo>
                  <a:cubicBezTo>
                    <a:pt x="1" y="2779"/>
                    <a:pt x="1" y="2779"/>
                    <a:pt x="1" y="2779"/>
                  </a:cubicBezTo>
                  <a:lnTo>
                    <a:pt x="1" y="2779"/>
                  </a:lnTo>
                  <a:lnTo>
                    <a:pt x="175" y="3233"/>
                  </a:lnTo>
                  <a:cubicBezTo>
                    <a:pt x="175" y="3233"/>
                    <a:pt x="6801" y="2203"/>
                    <a:pt x="7443" y="0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16;p46">
              <a:extLst>
                <a:ext uri="{FF2B5EF4-FFF2-40B4-BE49-F238E27FC236}">
                  <a16:creationId xmlns:a16="http://schemas.microsoft.com/office/drawing/2014/main" id="{35817159-F0E3-1966-7614-516633146F83}"/>
                </a:ext>
              </a:extLst>
            </p:cNvPr>
            <p:cNvSpPr/>
            <p:nvPr/>
          </p:nvSpPr>
          <p:spPr>
            <a:xfrm>
              <a:off x="847675" y="1696050"/>
              <a:ext cx="184500" cy="162350"/>
            </a:xfrm>
            <a:custGeom>
              <a:avLst/>
              <a:gdLst/>
              <a:ahLst/>
              <a:cxnLst/>
              <a:rect l="l" t="t" r="r" b="b"/>
              <a:pathLst>
                <a:path w="7380" h="6494" extrusionOk="0">
                  <a:moveTo>
                    <a:pt x="3899" y="1"/>
                  </a:moveTo>
                  <a:cubicBezTo>
                    <a:pt x="2833" y="1"/>
                    <a:pt x="2213" y="960"/>
                    <a:pt x="1547" y="2838"/>
                  </a:cubicBezTo>
                  <a:cubicBezTo>
                    <a:pt x="1179" y="3876"/>
                    <a:pt x="347" y="4748"/>
                    <a:pt x="736" y="5425"/>
                  </a:cubicBezTo>
                  <a:cubicBezTo>
                    <a:pt x="1321" y="6439"/>
                    <a:pt x="162" y="6471"/>
                    <a:pt x="16" y="6471"/>
                  </a:cubicBezTo>
                  <a:cubicBezTo>
                    <a:pt x="6" y="6471"/>
                    <a:pt x="1" y="6471"/>
                    <a:pt x="1" y="6471"/>
                  </a:cubicBezTo>
                  <a:lnTo>
                    <a:pt x="1" y="6471"/>
                  </a:lnTo>
                  <a:cubicBezTo>
                    <a:pt x="1" y="6471"/>
                    <a:pt x="759" y="6494"/>
                    <a:pt x="1645" y="6494"/>
                  </a:cubicBezTo>
                  <a:cubicBezTo>
                    <a:pt x="2834" y="6494"/>
                    <a:pt x="4251" y="6452"/>
                    <a:pt x="4376" y="6258"/>
                  </a:cubicBezTo>
                  <a:cubicBezTo>
                    <a:pt x="4975" y="5320"/>
                    <a:pt x="7379" y="4212"/>
                    <a:pt x="6957" y="1888"/>
                  </a:cubicBezTo>
                  <a:cubicBezTo>
                    <a:pt x="6764" y="828"/>
                    <a:pt x="4980" y="180"/>
                    <a:pt x="4314" y="45"/>
                  </a:cubicBezTo>
                  <a:cubicBezTo>
                    <a:pt x="4169" y="15"/>
                    <a:pt x="4031" y="1"/>
                    <a:pt x="3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817;p46">
              <a:extLst>
                <a:ext uri="{FF2B5EF4-FFF2-40B4-BE49-F238E27FC236}">
                  <a16:creationId xmlns:a16="http://schemas.microsoft.com/office/drawing/2014/main" id="{540ADC68-C885-3A49-C0EB-A4041AFC197F}"/>
                </a:ext>
              </a:extLst>
            </p:cNvPr>
            <p:cNvSpPr/>
            <p:nvPr/>
          </p:nvSpPr>
          <p:spPr>
            <a:xfrm>
              <a:off x="847675" y="1723025"/>
              <a:ext cx="184525" cy="178450"/>
            </a:xfrm>
            <a:custGeom>
              <a:avLst/>
              <a:gdLst/>
              <a:ahLst/>
              <a:cxnLst/>
              <a:rect l="l" t="t" r="r" b="b"/>
              <a:pathLst>
                <a:path w="7381" h="7138" extrusionOk="0">
                  <a:moveTo>
                    <a:pt x="6461" y="0"/>
                  </a:moveTo>
                  <a:cubicBezTo>
                    <a:pt x="6361" y="898"/>
                    <a:pt x="5214" y="1674"/>
                    <a:pt x="4800" y="2939"/>
                  </a:cubicBezTo>
                  <a:cubicBezTo>
                    <a:pt x="4211" y="4733"/>
                    <a:pt x="3327" y="5263"/>
                    <a:pt x="2530" y="5263"/>
                  </a:cubicBezTo>
                  <a:cubicBezTo>
                    <a:pt x="1680" y="5263"/>
                    <a:pt x="928" y="4660"/>
                    <a:pt x="736" y="4346"/>
                  </a:cubicBezTo>
                  <a:lnTo>
                    <a:pt x="736" y="4346"/>
                  </a:lnTo>
                  <a:cubicBezTo>
                    <a:pt x="1323" y="5364"/>
                    <a:pt x="156" y="5395"/>
                    <a:pt x="15" y="5395"/>
                  </a:cubicBezTo>
                  <a:cubicBezTo>
                    <a:pt x="5" y="5395"/>
                    <a:pt x="1" y="5395"/>
                    <a:pt x="1" y="5395"/>
                  </a:cubicBezTo>
                  <a:lnTo>
                    <a:pt x="1" y="5395"/>
                  </a:lnTo>
                  <a:lnTo>
                    <a:pt x="4323" y="7138"/>
                  </a:lnTo>
                  <a:cubicBezTo>
                    <a:pt x="4235" y="6622"/>
                    <a:pt x="4258" y="5570"/>
                    <a:pt x="4477" y="5231"/>
                  </a:cubicBezTo>
                  <a:cubicBezTo>
                    <a:pt x="5076" y="4292"/>
                    <a:pt x="7381" y="3129"/>
                    <a:pt x="6957" y="805"/>
                  </a:cubicBezTo>
                  <a:cubicBezTo>
                    <a:pt x="6901" y="503"/>
                    <a:pt x="6714" y="234"/>
                    <a:pt x="6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818;p46">
              <a:extLst>
                <a:ext uri="{FF2B5EF4-FFF2-40B4-BE49-F238E27FC236}">
                  <a16:creationId xmlns:a16="http://schemas.microsoft.com/office/drawing/2014/main" id="{74D3159A-BBDE-07D2-72C0-B393B4390101}"/>
                </a:ext>
              </a:extLst>
            </p:cNvPr>
            <p:cNvSpPr/>
            <p:nvPr/>
          </p:nvSpPr>
          <p:spPr>
            <a:xfrm>
              <a:off x="870625" y="1690975"/>
              <a:ext cx="54200" cy="32075"/>
            </a:xfrm>
            <a:custGeom>
              <a:avLst/>
              <a:gdLst/>
              <a:ahLst/>
              <a:cxnLst/>
              <a:rect l="l" t="t" r="r" b="b"/>
              <a:pathLst>
                <a:path w="2168" h="1283" extrusionOk="0">
                  <a:moveTo>
                    <a:pt x="1047" y="0"/>
                  </a:moveTo>
                  <a:cubicBezTo>
                    <a:pt x="900" y="0"/>
                    <a:pt x="1" y="1255"/>
                    <a:pt x="1389" y="1282"/>
                  </a:cubicBezTo>
                  <a:lnTo>
                    <a:pt x="2168" y="817"/>
                  </a:lnTo>
                  <a:cubicBezTo>
                    <a:pt x="1692" y="709"/>
                    <a:pt x="1034" y="331"/>
                    <a:pt x="1066" y="38"/>
                  </a:cubicBezTo>
                  <a:cubicBezTo>
                    <a:pt x="1068" y="12"/>
                    <a:pt x="1061" y="0"/>
                    <a:pt x="1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819;p46">
              <a:extLst>
                <a:ext uri="{FF2B5EF4-FFF2-40B4-BE49-F238E27FC236}">
                  <a16:creationId xmlns:a16="http://schemas.microsoft.com/office/drawing/2014/main" id="{57D2BEF4-BCA0-5EB5-2882-41F1B4162CE0}"/>
                </a:ext>
              </a:extLst>
            </p:cNvPr>
            <p:cNvSpPr/>
            <p:nvPr/>
          </p:nvSpPr>
          <p:spPr>
            <a:xfrm>
              <a:off x="863600" y="1707075"/>
              <a:ext cx="139700" cy="136800"/>
            </a:xfrm>
            <a:custGeom>
              <a:avLst/>
              <a:gdLst/>
              <a:ahLst/>
              <a:cxnLst/>
              <a:rect l="l" t="t" r="r" b="b"/>
              <a:pathLst>
                <a:path w="5588" h="5472" extrusionOk="0">
                  <a:moveTo>
                    <a:pt x="2647" y="1"/>
                  </a:moveTo>
                  <a:cubicBezTo>
                    <a:pt x="2126" y="1"/>
                    <a:pt x="1134" y="1121"/>
                    <a:pt x="1167" y="1383"/>
                  </a:cubicBezTo>
                  <a:cubicBezTo>
                    <a:pt x="1203" y="1657"/>
                    <a:pt x="299" y="3387"/>
                    <a:pt x="94" y="3952"/>
                  </a:cubicBezTo>
                  <a:cubicBezTo>
                    <a:pt x="0" y="4213"/>
                    <a:pt x="161" y="4994"/>
                    <a:pt x="643" y="5281"/>
                  </a:cubicBezTo>
                  <a:cubicBezTo>
                    <a:pt x="877" y="5422"/>
                    <a:pt x="1181" y="5471"/>
                    <a:pt x="1486" y="5471"/>
                  </a:cubicBezTo>
                  <a:cubicBezTo>
                    <a:pt x="2043" y="5471"/>
                    <a:pt x="2599" y="5306"/>
                    <a:pt x="2719" y="5229"/>
                  </a:cubicBezTo>
                  <a:cubicBezTo>
                    <a:pt x="2903" y="5112"/>
                    <a:pt x="3583" y="3524"/>
                    <a:pt x="3892" y="3104"/>
                  </a:cubicBezTo>
                  <a:cubicBezTo>
                    <a:pt x="5587" y="808"/>
                    <a:pt x="3219" y="151"/>
                    <a:pt x="2729" y="12"/>
                  </a:cubicBezTo>
                  <a:cubicBezTo>
                    <a:pt x="2703" y="4"/>
                    <a:pt x="2676" y="1"/>
                    <a:pt x="2647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820;p46">
              <a:extLst>
                <a:ext uri="{FF2B5EF4-FFF2-40B4-BE49-F238E27FC236}">
                  <a16:creationId xmlns:a16="http://schemas.microsoft.com/office/drawing/2014/main" id="{07403487-884E-655E-B744-5C7BE51DA38D}"/>
                </a:ext>
              </a:extLst>
            </p:cNvPr>
            <p:cNvSpPr/>
            <p:nvPr/>
          </p:nvSpPr>
          <p:spPr>
            <a:xfrm>
              <a:off x="543575" y="2635525"/>
              <a:ext cx="94375" cy="29925"/>
            </a:xfrm>
            <a:custGeom>
              <a:avLst/>
              <a:gdLst/>
              <a:ahLst/>
              <a:cxnLst/>
              <a:rect l="l" t="t" r="r" b="b"/>
              <a:pathLst>
                <a:path w="3775" h="1197" extrusionOk="0">
                  <a:moveTo>
                    <a:pt x="3221" y="1"/>
                  </a:moveTo>
                  <a:cubicBezTo>
                    <a:pt x="3221" y="1"/>
                    <a:pt x="1805" y="780"/>
                    <a:pt x="1333" y="780"/>
                  </a:cubicBezTo>
                  <a:cubicBezTo>
                    <a:pt x="555" y="780"/>
                    <a:pt x="1" y="1196"/>
                    <a:pt x="1" y="1196"/>
                  </a:cubicBezTo>
                  <a:lnTo>
                    <a:pt x="3497" y="1196"/>
                  </a:lnTo>
                  <a:cubicBezTo>
                    <a:pt x="3774" y="808"/>
                    <a:pt x="3221" y="1"/>
                    <a:pt x="3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821;p46">
              <a:extLst>
                <a:ext uri="{FF2B5EF4-FFF2-40B4-BE49-F238E27FC236}">
                  <a16:creationId xmlns:a16="http://schemas.microsoft.com/office/drawing/2014/main" id="{17D0F3FA-0B86-82D8-1542-FEB7B71FD9DE}"/>
                </a:ext>
              </a:extLst>
            </p:cNvPr>
            <p:cNvSpPr/>
            <p:nvPr/>
          </p:nvSpPr>
          <p:spPr>
            <a:xfrm>
              <a:off x="941125" y="2635525"/>
              <a:ext cx="71475" cy="29925"/>
            </a:xfrm>
            <a:custGeom>
              <a:avLst/>
              <a:gdLst/>
              <a:ahLst/>
              <a:cxnLst/>
              <a:rect l="l" t="t" r="r" b="b"/>
              <a:pathLst>
                <a:path w="2859" h="1197" extrusionOk="0">
                  <a:moveTo>
                    <a:pt x="553" y="1"/>
                  </a:moveTo>
                  <a:cubicBezTo>
                    <a:pt x="553" y="1"/>
                    <a:pt x="0" y="808"/>
                    <a:pt x="276" y="1196"/>
                  </a:cubicBezTo>
                  <a:lnTo>
                    <a:pt x="2858" y="1196"/>
                  </a:lnTo>
                  <a:cubicBezTo>
                    <a:pt x="2858" y="1196"/>
                    <a:pt x="2549" y="860"/>
                    <a:pt x="1775" y="780"/>
                  </a:cubicBezTo>
                  <a:cubicBezTo>
                    <a:pt x="1246" y="724"/>
                    <a:pt x="553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822;p46">
              <a:extLst>
                <a:ext uri="{FF2B5EF4-FFF2-40B4-BE49-F238E27FC236}">
                  <a16:creationId xmlns:a16="http://schemas.microsoft.com/office/drawing/2014/main" id="{90F709E5-1017-2512-45F4-103895F095BD}"/>
                </a:ext>
              </a:extLst>
            </p:cNvPr>
            <p:cNvSpPr/>
            <p:nvPr/>
          </p:nvSpPr>
          <p:spPr>
            <a:xfrm>
              <a:off x="686525" y="1693925"/>
              <a:ext cx="27325" cy="36100"/>
            </a:xfrm>
            <a:custGeom>
              <a:avLst/>
              <a:gdLst/>
              <a:ahLst/>
              <a:cxnLst/>
              <a:rect l="l" t="t" r="r" b="b"/>
              <a:pathLst>
                <a:path w="1093" h="1444" extrusionOk="0">
                  <a:moveTo>
                    <a:pt x="528" y="0"/>
                  </a:moveTo>
                  <a:cubicBezTo>
                    <a:pt x="331" y="0"/>
                    <a:pt x="152" y="18"/>
                    <a:pt x="134" y="42"/>
                  </a:cubicBezTo>
                  <a:cubicBezTo>
                    <a:pt x="0" y="206"/>
                    <a:pt x="122" y="824"/>
                    <a:pt x="51" y="1443"/>
                  </a:cubicBezTo>
                  <a:lnTo>
                    <a:pt x="594" y="1437"/>
                  </a:lnTo>
                  <a:cubicBezTo>
                    <a:pt x="730" y="983"/>
                    <a:pt x="1082" y="588"/>
                    <a:pt x="1091" y="122"/>
                  </a:cubicBezTo>
                  <a:cubicBezTo>
                    <a:pt x="1093" y="32"/>
                    <a:pt x="793" y="0"/>
                    <a:pt x="528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823;p46">
              <a:extLst>
                <a:ext uri="{FF2B5EF4-FFF2-40B4-BE49-F238E27FC236}">
                  <a16:creationId xmlns:a16="http://schemas.microsoft.com/office/drawing/2014/main" id="{F11986B8-B217-B847-ECF5-8FECCB31EC2F}"/>
                </a:ext>
              </a:extLst>
            </p:cNvPr>
            <p:cNvSpPr/>
            <p:nvPr/>
          </p:nvSpPr>
          <p:spPr>
            <a:xfrm>
              <a:off x="684425" y="1680275"/>
              <a:ext cx="11625" cy="23150"/>
            </a:xfrm>
            <a:custGeom>
              <a:avLst/>
              <a:gdLst/>
              <a:ahLst/>
              <a:cxnLst/>
              <a:rect l="l" t="t" r="r" b="b"/>
              <a:pathLst>
                <a:path w="465" h="926" extrusionOk="0">
                  <a:moveTo>
                    <a:pt x="116" y="0"/>
                  </a:moveTo>
                  <a:cubicBezTo>
                    <a:pt x="115" y="0"/>
                    <a:pt x="113" y="0"/>
                    <a:pt x="112" y="0"/>
                  </a:cubicBezTo>
                  <a:cubicBezTo>
                    <a:pt x="1" y="7"/>
                    <a:pt x="186" y="620"/>
                    <a:pt x="186" y="841"/>
                  </a:cubicBezTo>
                  <a:cubicBezTo>
                    <a:pt x="186" y="841"/>
                    <a:pt x="296" y="925"/>
                    <a:pt x="372" y="925"/>
                  </a:cubicBezTo>
                  <a:cubicBezTo>
                    <a:pt x="427" y="925"/>
                    <a:pt x="464" y="882"/>
                    <a:pt x="432" y="733"/>
                  </a:cubicBezTo>
                  <a:cubicBezTo>
                    <a:pt x="374" y="464"/>
                    <a:pt x="289" y="0"/>
                    <a:pt x="116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824;p46">
              <a:extLst>
                <a:ext uri="{FF2B5EF4-FFF2-40B4-BE49-F238E27FC236}">
                  <a16:creationId xmlns:a16="http://schemas.microsoft.com/office/drawing/2014/main" id="{5C82975E-56E6-DDAD-7146-872A3796054E}"/>
                </a:ext>
              </a:extLst>
            </p:cNvPr>
            <p:cNvSpPr/>
            <p:nvPr/>
          </p:nvSpPr>
          <p:spPr>
            <a:xfrm>
              <a:off x="707075" y="1685625"/>
              <a:ext cx="9425" cy="17750"/>
            </a:xfrm>
            <a:custGeom>
              <a:avLst/>
              <a:gdLst/>
              <a:ahLst/>
              <a:cxnLst/>
              <a:rect l="l" t="t" r="r" b="b"/>
              <a:pathLst>
                <a:path w="377" h="710" extrusionOk="0">
                  <a:moveTo>
                    <a:pt x="169" y="0"/>
                  </a:moveTo>
                  <a:cubicBezTo>
                    <a:pt x="58" y="0"/>
                    <a:pt x="38" y="304"/>
                    <a:pt x="0" y="509"/>
                  </a:cubicBezTo>
                  <a:cubicBezTo>
                    <a:pt x="0" y="509"/>
                    <a:pt x="89" y="710"/>
                    <a:pt x="172" y="710"/>
                  </a:cubicBezTo>
                  <a:cubicBezTo>
                    <a:pt x="205" y="710"/>
                    <a:pt x="237" y="677"/>
                    <a:pt x="262" y="585"/>
                  </a:cubicBezTo>
                  <a:cubicBezTo>
                    <a:pt x="319" y="377"/>
                    <a:pt x="377" y="18"/>
                    <a:pt x="176" y="0"/>
                  </a:cubicBezTo>
                  <a:cubicBezTo>
                    <a:pt x="174" y="0"/>
                    <a:pt x="171" y="0"/>
                    <a:pt x="169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825;p46">
              <a:extLst>
                <a:ext uri="{FF2B5EF4-FFF2-40B4-BE49-F238E27FC236}">
                  <a16:creationId xmlns:a16="http://schemas.microsoft.com/office/drawing/2014/main" id="{96A3EAEB-AB9E-F2C4-AA7B-8C1C7AF96961}"/>
                </a:ext>
              </a:extLst>
            </p:cNvPr>
            <p:cNvSpPr/>
            <p:nvPr/>
          </p:nvSpPr>
          <p:spPr>
            <a:xfrm>
              <a:off x="699425" y="1704550"/>
              <a:ext cx="32825" cy="20125"/>
            </a:xfrm>
            <a:custGeom>
              <a:avLst/>
              <a:gdLst/>
              <a:ahLst/>
              <a:cxnLst/>
              <a:rect l="l" t="t" r="r" b="b"/>
              <a:pathLst>
                <a:path w="1313" h="805" extrusionOk="0">
                  <a:moveTo>
                    <a:pt x="437" y="1"/>
                  </a:moveTo>
                  <a:cubicBezTo>
                    <a:pt x="437" y="1"/>
                    <a:pt x="0" y="804"/>
                    <a:pt x="111" y="804"/>
                  </a:cubicBezTo>
                  <a:cubicBezTo>
                    <a:pt x="122" y="804"/>
                    <a:pt x="140" y="795"/>
                    <a:pt x="165" y="775"/>
                  </a:cubicBezTo>
                  <a:cubicBezTo>
                    <a:pt x="480" y="531"/>
                    <a:pt x="1312" y="248"/>
                    <a:pt x="1025" y="85"/>
                  </a:cubicBezTo>
                  <a:cubicBezTo>
                    <a:pt x="997" y="70"/>
                    <a:pt x="970" y="63"/>
                    <a:pt x="945" y="63"/>
                  </a:cubicBezTo>
                  <a:cubicBezTo>
                    <a:pt x="846" y="63"/>
                    <a:pt x="764" y="160"/>
                    <a:pt x="662" y="160"/>
                  </a:cubicBezTo>
                  <a:cubicBezTo>
                    <a:pt x="598" y="160"/>
                    <a:pt x="526" y="122"/>
                    <a:pt x="437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826;p46">
              <a:extLst>
                <a:ext uri="{FF2B5EF4-FFF2-40B4-BE49-F238E27FC236}">
                  <a16:creationId xmlns:a16="http://schemas.microsoft.com/office/drawing/2014/main" id="{F63055E7-8A7C-DF1C-2268-6901E84968B5}"/>
                </a:ext>
              </a:extLst>
            </p:cNvPr>
            <p:cNvSpPr/>
            <p:nvPr/>
          </p:nvSpPr>
          <p:spPr>
            <a:xfrm>
              <a:off x="698350" y="1680200"/>
              <a:ext cx="8025" cy="20325"/>
            </a:xfrm>
            <a:custGeom>
              <a:avLst/>
              <a:gdLst/>
              <a:ahLst/>
              <a:cxnLst/>
              <a:rect l="l" t="t" r="r" b="b"/>
              <a:pathLst>
                <a:path w="321" h="813" extrusionOk="0">
                  <a:moveTo>
                    <a:pt x="150" y="0"/>
                  </a:moveTo>
                  <a:cubicBezTo>
                    <a:pt x="148" y="0"/>
                    <a:pt x="146" y="0"/>
                    <a:pt x="144" y="0"/>
                  </a:cubicBezTo>
                  <a:cubicBezTo>
                    <a:pt x="33" y="3"/>
                    <a:pt x="6" y="444"/>
                    <a:pt x="0" y="664"/>
                  </a:cubicBezTo>
                  <a:cubicBezTo>
                    <a:pt x="0" y="664"/>
                    <a:pt x="129" y="813"/>
                    <a:pt x="211" y="813"/>
                  </a:cubicBezTo>
                  <a:cubicBezTo>
                    <a:pt x="253" y="813"/>
                    <a:pt x="283" y="774"/>
                    <a:pt x="277" y="657"/>
                  </a:cubicBezTo>
                  <a:cubicBezTo>
                    <a:pt x="266" y="431"/>
                    <a:pt x="321" y="0"/>
                    <a:pt x="150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827;p46">
              <a:extLst>
                <a:ext uri="{FF2B5EF4-FFF2-40B4-BE49-F238E27FC236}">
                  <a16:creationId xmlns:a16="http://schemas.microsoft.com/office/drawing/2014/main" id="{7A2881B9-863F-BFC2-7B5F-DCA56912EEF9}"/>
                </a:ext>
              </a:extLst>
            </p:cNvPr>
            <p:cNvSpPr/>
            <p:nvPr/>
          </p:nvSpPr>
          <p:spPr>
            <a:xfrm>
              <a:off x="440375" y="1511350"/>
              <a:ext cx="424750" cy="282975"/>
            </a:xfrm>
            <a:custGeom>
              <a:avLst/>
              <a:gdLst/>
              <a:ahLst/>
              <a:cxnLst/>
              <a:rect l="l" t="t" r="r" b="b"/>
              <a:pathLst>
                <a:path w="16990" h="11319" extrusionOk="0">
                  <a:moveTo>
                    <a:pt x="2634" y="1"/>
                  </a:moveTo>
                  <a:lnTo>
                    <a:pt x="0" y="3702"/>
                  </a:lnTo>
                  <a:cubicBezTo>
                    <a:pt x="0" y="3702"/>
                    <a:pt x="6867" y="5200"/>
                    <a:pt x="16817" y="11318"/>
                  </a:cubicBezTo>
                  <a:lnTo>
                    <a:pt x="16990" y="11090"/>
                  </a:lnTo>
                  <a:cubicBezTo>
                    <a:pt x="16990" y="11090"/>
                    <a:pt x="6816" y="5468"/>
                    <a:pt x="2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9828;p46">
              <a:extLst>
                <a:ext uri="{FF2B5EF4-FFF2-40B4-BE49-F238E27FC236}">
                  <a16:creationId xmlns:a16="http://schemas.microsoft.com/office/drawing/2014/main" id="{14F1A8C9-5B45-A4F6-B5B7-D63537F5AB56}"/>
                </a:ext>
              </a:extLst>
            </p:cNvPr>
            <p:cNvSpPr/>
            <p:nvPr/>
          </p:nvSpPr>
          <p:spPr>
            <a:xfrm>
              <a:off x="874125" y="1655250"/>
              <a:ext cx="107075" cy="90075"/>
            </a:xfrm>
            <a:custGeom>
              <a:avLst/>
              <a:gdLst/>
              <a:ahLst/>
              <a:cxnLst/>
              <a:rect l="l" t="t" r="r" b="b"/>
              <a:pathLst>
                <a:path w="4283" h="3603" extrusionOk="0">
                  <a:moveTo>
                    <a:pt x="1605" y="0"/>
                  </a:moveTo>
                  <a:cubicBezTo>
                    <a:pt x="1425" y="0"/>
                    <a:pt x="1213" y="56"/>
                    <a:pt x="979" y="191"/>
                  </a:cubicBezTo>
                  <a:cubicBezTo>
                    <a:pt x="0" y="756"/>
                    <a:pt x="608" y="2148"/>
                    <a:pt x="1696" y="2213"/>
                  </a:cubicBezTo>
                  <a:cubicBezTo>
                    <a:pt x="2782" y="2277"/>
                    <a:pt x="3847" y="2797"/>
                    <a:pt x="4065" y="3602"/>
                  </a:cubicBezTo>
                  <a:cubicBezTo>
                    <a:pt x="4065" y="3602"/>
                    <a:pt x="4282" y="2625"/>
                    <a:pt x="3238" y="2191"/>
                  </a:cubicBezTo>
                  <a:cubicBezTo>
                    <a:pt x="2195" y="1756"/>
                    <a:pt x="1717" y="1365"/>
                    <a:pt x="2130" y="908"/>
                  </a:cubicBezTo>
                  <a:cubicBezTo>
                    <a:pt x="2445" y="561"/>
                    <a:pt x="2181" y="0"/>
                    <a:pt x="1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829;p46">
              <a:extLst>
                <a:ext uri="{FF2B5EF4-FFF2-40B4-BE49-F238E27FC236}">
                  <a16:creationId xmlns:a16="http://schemas.microsoft.com/office/drawing/2014/main" id="{6867EEAA-2003-FF7B-197E-4C634BFCC626}"/>
                </a:ext>
              </a:extLst>
            </p:cNvPr>
            <p:cNvSpPr/>
            <p:nvPr/>
          </p:nvSpPr>
          <p:spPr>
            <a:xfrm>
              <a:off x="737250" y="2091450"/>
              <a:ext cx="184625" cy="72350"/>
            </a:xfrm>
            <a:custGeom>
              <a:avLst/>
              <a:gdLst/>
              <a:ahLst/>
              <a:cxnLst/>
              <a:rect l="l" t="t" r="r" b="b"/>
              <a:pathLst>
                <a:path w="7385" h="2894" extrusionOk="0">
                  <a:moveTo>
                    <a:pt x="154" y="1"/>
                  </a:moveTo>
                  <a:lnTo>
                    <a:pt x="0" y="339"/>
                  </a:lnTo>
                  <a:cubicBezTo>
                    <a:pt x="0" y="339"/>
                    <a:pt x="2777" y="2307"/>
                    <a:pt x="7353" y="2893"/>
                  </a:cubicBezTo>
                  <a:lnTo>
                    <a:pt x="7385" y="2556"/>
                  </a:lnTo>
                  <a:cubicBezTo>
                    <a:pt x="7385" y="2556"/>
                    <a:pt x="3292" y="1754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830;p46">
              <a:extLst>
                <a:ext uri="{FF2B5EF4-FFF2-40B4-BE49-F238E27FC236}">
                  <a16:creationId xmlns:a16="http://schemas.microsoft.com/office/drawing/2014/main" id="{E086DD88-9A01-A8A1-5A70-9C698E8B6944}"/>
                </a:ext>
              </a:extLst>
            </p:cNvPr>
            <p:cNvSpPr/>
            <p:nvPr/>
          </p:nvSpPr>
          <p:spPr>
            <a:xfrm>
              <a:off x="615675" y="2564550"/>
              <a:ext cx="43900" cy="93075"/>
            </a:xfrm>
            <a:custGeom>
              <a:avLst/>
              <a:gdLst/>
              <a:ahLst/>
              <a:cxnLst/>
              <a:rect l="l" t="t" r="r" b="b"/>
              <a:pathLst>
                <a:path w="1756" h="3723" extrusionOk="0">
                  <a:moveTo>
                    <a:pt x="771" y="0"/>
                  </a:moveTo>
                  <a:cubicBezTo>
                    <a:pt x="771" y="0"/>
                    <a:pt x="525" y="2677"/>
                    <a:pt x="1" y="3231"/>
                  </a:cubicBezTo>
                  <a:lnTo>
                    <a:pt x="617" y="3722"/>
                  </a:lnTo>
                  <a:lnTo>
                    <a:pt x="1755" y="1508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31;p46">
              <a:extLst>
                <a:ext uri="{FF2B5EF4-FFF2-40B4-BE49-F238E27FC236}">
                  <a16:creationId xmlns:a16="http://schemas.microsoft.com/office/drawing/2014/main" id="{929E4F60-0ADE-9616-6F17-B7E831AE1BBC}"/>
                </a:ext>
              </a:extLst>
            </p:cNvPr>
            <p:cNvSpPr/>
            <p:nvPr/>
          </p:nvSpPr>
          <p:spPr>
            <a:xfrm>
              <a:off x="935700" y="2569150"/>
              <a:ext cx="30625" cy="84800"/>
            </a:xfrm>
            <a:custGeom>
              <a:avLst/>
              <a:gdLst/>
              <a:ahLst/>
              <a:cxnLst/>
              <a:rect l="l" t="t" r="r" b="b"/>
              <a:pathLst>
                <a:path w="1225" h="3392" extrusionOk="0">
                  <a:moveTo>
                    <a:pt x="1200" y="0"/>
                  </a:moveTo>
                  <a:lnTo>
                    <a:pt x="0" y="1202"/>
                  </a:lnTo>
                  <a:lnTo>
                    <a:pt x="555" y="3392"/>
                  </a:lnTo>
                  <a:lnTo>
                    <a:pt x="1225" y="3068"/>
                  </a:lnTo>
                  <a:cubicBezTo>
                    <a:pt x="920" y="2407"/>
                    <a:pt x="1200" y="0"/>
                    <a:pt x="1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832;p46">
              <a:extLst>
                <a:ext uri="{FF2B5EF4-FFF2-40B4-BE49-F238E27FC236}">
                  <a16:creationId xmlns:a16="http://schemas.microsoft.com/office/drawing/2014/main" id="{E56B5A00-0576-67A2-AF65-CC2D389B8724}"/>
                </a:ext>
              </a:extLst>
            </p:cNvPr>
            <p:cNvSpPr/>
            <p:nvPr/>
          </p:nvSpPr>
          <p:spPr>
            <a:xfrm>
              <a:off x="737250" y="2091525"/>
              <a:ext cx="9625" cy="13750"/>
            </a:xfrm>
            <a:custGeom>
              <a:avLst/>
              <a:gdLst/>
              <a:ahLst/>
              <a:cxnLst/>
              <a:rect l="l" t="t" r="r" b="b"/>
              <a:pathLst>
                <a:path w="385" h="550" extrusionOk="0">
                  <a:moveTo>
                    <a:pt x="154" y="1"/>
                  </a:moveTo>
                  <a:lnTo>
                    <a:pt x="0" y="338"/>
                  </a:lnTo>
                  <a:cubicBezTo>
                    <a:pt x="0" y="338"/>
                    <a:pt x="115" y="419"/>
                    <a:pt x="331" y="550"/>
                  </a:cubicBezTo>
                  <a:cubicBezTo>
                    <a:pt x="342" y="405"/>
                    <a:pt x="361" y="262"/>
                    <a:pt x="384" y="126"/>
                  </a:cubicBezTo>
                  <a:cubicBezTo>
                    <a:pt x="306" y="84"/>
                    <a:pt x="230" y="44"/>
                    <a:pt x="154" y="1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833;p46">
              <a:extLst>
                <a:ext uri="{FF2B5EF4-FFF2-40B4-BE49-F238E27FC236}">
                  <a16:creationId xmlns:a16="http://schemas.microsoft.com/office/drawing/2014/main" id="{256E3B17-A261-D709-BDC3-850BA8DAE94B}"/>
                </a:ext>
              </a:extLst>
            </p:cNvPr>
            <p:cNvSpPr/>
            <p:nvPr/>
          </p:nvSpPr>
          <p:spPr>
            <a:xfrm>
              <a:off x="881450" y="2146125"/>
              <a:ext cx="40425" cy="17675"/>
            </a:xfrm>
            <a:custGeom>
              <a:avLst/>
              <a:gdLst/>
              <a:ahLst/>
              <a:cxnLst/>
              <a:rect l="l" t="t" r="r" b="b"/>
              <a:pathLst>
                <a:path w="1617" h="707" extrusionOk="0">
                  <a:moveTo>
                    <a:pt x="75" y="1"/>
                  </a:moveTo>
                  <a:cubicBezTo>
                    <a:pt x="55" y="149"/>
                    <a:pt x="31" y="297"/>
                    <a:pt x="0" y="436"/>
                  </a:cubicBezTo>
                  <a:cubicBezTo>
                    <a:pt x="500" y="543"/>
                    <a:pt x="1029" y="635"/>
                    <a:pt x="1585" y="706"/>
                  </a:cubicBezTo>
                  <a:lnTo>
                    <a:pt x="1617" y="369"/>
                  </a:lnTo>
                  <a:cubicBezTo>
                    <a:pt x="1617" y="369"/>
                    <a:pt x="1006" y="248"/>
                    <a:pt x="75" y="1"/>
                  </a:cubicBezTo>
                  <a:close/>
                </a:path>
              </a:pathLst>
            </a:custGeom>
            <a:solidFill>
              <a:srgbClr val="000000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834;p46">
              <a:extLst>
                <a:ext uri="{FF2B5EF4-FFF2-40B4-BE49-F238E27FC236}">
                  <a16:creationId xmlns:a16="http://schemas.microsoft.com/office/drawing/2014/main" id="{53F8A843-DF7E-E5B9-1D1C-4F990A75803C}"/>
                </a:ext>
              </a:extLst>
            </p:cNvPr>
            <p:cNvSpPr/>
            <p:nvPr/>
          </p:nvSpPr>
          <p:spPr>
            <a:xfrm>
              <a:off x="816500" y="2135350"/>
              <a:ext cx="13850" cy="51950"/>
            </a:xfrm>
            <a:custGeom>
              <a:avLst/>
              <a:gdLst/>
              <a:ahLst/>
              <a:cxnLst/>
              <a:rect l="l" t="t" r="r" b="b"/>
              <a:pathLst>
                <a:path w="554" h="2078" extrusionOk="0">
                  <a:moveTo>
                    <a:pt x="69" y="1"/>
                  </a:moveTo>
                  <a:cubicBezTo>
                    <a:pt x="69" y="1"/>
                    <a:pt x="322" y="830"/>
                    <a:pt x="0" y="1962"/>
                  </a:cubicBezTo>
                  <a:lnTo>
                    <a:pt x="368" y="2077"/>
                  </a:lnTo>
                  <a:cubicBezTo>
                    <a:pt x="368" y="2077"/>
                    <a:pt x="554" y="324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835;p46">
              <a:extLst>
                <a:ext uri="{FF2B5EF4-FFF2-40B4-BE49-F238E27FC236}">
                  <a16:creationId xmlns:a16="http://schemas.microsoft.com/office/drawing/2014/main" id="{2A363E01-A4CA-F788-B832-F40DC3481957}"/>
                </a:ext>
              </a:extLst>
            </p:cNvPr>
            <p:cNvSpPr/>
            <p:nvPr/>
          </p:nvSpPr>
          <p:spPr>
            <a:xfrm>
              <a:off x="794725" y="2133850"/>
              <a:ext cx="21225" cy="53875"/>
            </a:xfrm>
            <a:custGeom>
              <a:avLst/>
              <a:gdLst/>
              <a:ahLst/>
              <a:cxnLst/>
              <a:rect l="l" t="t" r="r" b="b"/>
              <a:pathLst>
                <a:path w="849" h="2155" extrusionOk="0">
                  <a:moveTo>
                    <a:pt x="848" y="0"/>
                  </a:moveTo>
                  <a:cubicBezTo>
                    <a:pt x="236" y="252"/>
                    <a:pt x="1" y="2155"/>
                    <a:pt x="1" y="2155"/>
                  </a:cubicBezTo>
                  <a:lnTo>
                    <a:pt x="433" y="2103"/>
                  </a:lnTo>
                  <a:cubicBezTo>
                    <a:pt x="363" y="837"/>
                    <a:pt x="848" y="1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836;p46">
              <a:extLst>
                <a:ext uri="{FF2B5EF4-FFF2-40B4-BE49-F238E27FC236}">
                  <a16:creationId xmlns:a16="http://schemas.microsoft.com/office/drawing/2014/main" id="{2D4F2FCB-E3BB-EBDA-6DEA-D5A1E13B09D3}"/>
                </a:ext>
              </a:extLst>
            </p:cNvPr>
            <p:cNvSpPr/>
            <p:nvPr/>
          </p:nvSpPr>
          <p:spPr>
            <a:xfrm>
              <a:off x="788750" y="1981850"/>
              <a:ext cx="110800" cy="105600"/>
            </a:xfrm>
            <a:custGeom>
              <a:avLst/>
              <a:gdLst/>
              <a:ahLst/>
              <a:cxnLst/>
              <a:rect l="l" t="t" r="r" b="b"/>
              <a:pathLst>
                <a:path w="4432" h="4224" extrusionOk="0">
                  <a:moveTo>
                    <a:pt x="1201" y="1"/>
                  </a:moveTo>
                  <a:lnTo>
                    <a:pt x="1201" y="1"/>
                  </a:lnTo>
                  <a:cubicBezTo>
                    <a:pt x="1" y="2954"/>
                    <a:pt x="1570" y="4224"/>
                    <a:pt x="1570" y="4224"/>
                  </a:cubicBezTo>
                  <a:cubicBezTo>
                    <a:pt x="4017" y="3741"/>
                    <a:pt x="4431" y="948"/>
                    <a:pt x="4431" y="948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837;p46">
              <a:extLst>
                <a:ext uri="{FF2B5EF4-FFF2-40B4-BE49-F238E27FC236}">
                  <a16:creationId xmlns:a16="http://schemas.microsoft.com/office/drawing/2014/main" id="{EEDB0C08-327C-BE04-9D36-095D37F727A7}"/>
                </a:ext>
              </a:extLst>
            </p:cNvPr>
            <p:cNvSpPr/>
            <p:nvPr/>
          </p:nvSpPr>
          <p:spPr>
            <a:xfrm>
              <a:off x="446025" y="1572450"/>
              <a:ext cx="421500" cy="225175"/>
            </a:xfrm>
            <a:custGeom>
              <a:avLst/>
              <a:gdLst/>
              <a:ahLst/>
              <a:cxnLst/>
              <a:rect l="l" t="t" r="r" b="b"/>
              <a:pathLst>
                <a:path w="16860" h="9007" extrusionOk="0">
                  <a:moveTo>
                    <a:pt x="975" y="1"/>
                  </a:moveTo>
                  <a:lnTo>
                    <a:pt x="0" y="1366"/>
                  </a:lnTo>
                  <a:cubicBezTo>
                    <a:pt x="0" y="1366"/>
                    <a:pt x="6865" y="2875"/>
                    <a:pt x="16806" y="9006"/>
                  </a:cubicBezTo>
                  <a:lnTo>
                    <a:pt x="16859" y="8934"/>
                  </a:lnTo>
                  <a:cubicBezTo>
                    <a:pt x="8900" y="3688"/>
                    <a:pt x="3278" y="749"/>
                    <a:pt x="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38;p46">
              <a:extLst>
                <a:ext uri="{FF2B5EF4-FFF2-40B4-BE49-F238E27FC236}">
                  <a16:creationId xmlns:a16="http://schemas.microsoft.com/office/drawing/2014/main" id="{B0880929-CE1C-A370-D672-C71B1DDBD07A}"/>
                </a:ext>
              </a:extLst>
            </p:cNvPr>
            <p:cNvSpPr/>
            <p:nvPr/>
          </p:nvSpPr>
          <p:spPr>
            <a:xfrm>
              <a:off x="424500" y="1486250"/>
              <a:ext cx="88600" cy="127250"/>
            </a:xfrm>
            <a:custGeom>
              <a:avLst/>
              <a:gdLst/>
              <a:ahLst/>
              <a:cxnLst/>
              <a:rect l="l" t="t" r="r" b="b"/>
              <a:pathLst>
                <a:path w="3544" h="5090" extrusionOk="0">
                  <a:moveTo>
                    <a:pt x="3421" y="0"/>
                  </a:moveTo>
                  <a:lnTo>
                    <a:pt x="0" y="5090"/>
                  </a:lnTo>
                  <a:lnTo>
                    <a:pt x="1128" y="4815"/>
                  </a:lnTo>
                  <a:lnTo>
                    <a:pt x="3544" y="1352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39;p46">
              <a:extLst>
                <a:ext uri="{FF2B5EF4-FFF2-40B4-BE49-F238E27FC236}">
                  <a16:creationId xmlns:a16="http://schemas.microsoft.com/office/drawing/2014/main" id="{B9698B13-EBE1-6A71-1A91-7991B0442238}"/>
                </a:ext>
              </a:extLst>
            </p:cNvPr>
            <p:cNvSpPr/>
            <p:nvPr/>
          </p:nvSpPr>
          <p:spPr>
            <a:xfrm>
              <a:off x="901400" y="2149075"/>
              <a:ext cx="44975" cy="31925"/>
            </a:xfrm>
            <a:custGeom>
              <a:avLst/>
              <a:gdLst/>
              <a:ahLst/>
              <a:cxnLst/>
              <a:rect l="l" t="t" r="r" b="b"/>
              <a:pathLst>
                <a:path w="1799" h="1277" extrusionOk="0">
                  <a:moveTo>
                    <a:pt x="1433" y="1"/>
                  </a:moveTo>
                  <a:cubicBezTo>
                    <a:pt x="1001" y="202"/>
                    <a:pt x="474" y="202"/>
                    <a:pt x="119" y="505"/>
                  </a:cubicBezTo>
                  <a:cubicBezTo>
                    <a:pt x="0" y="610"/>
                    <a:pt x="625" y="1277"/>
                    <a:pt x="699" y="1277"/>
                  </a:cubicBezTo>
                  <a:cubicBezTo>
                    <a:pt x="700" y="1277"/>
                    <a:pt x="700" y="1277"/>
                    <a:pt x="700" y="1277"/>
                  </a:cubicBezTo>
                  <a:cubicBezTo>
                    <a:pt x="910" y="1265"/>
                    <a:pt x="1289" y="762"/>
                    <a:pt x="1799" y="403"/>
                  </a:cubicBezTo>
                  <a:lnTo>
                    <a:pt x="1433" y="1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40;p46">
              <a:extLst>
                <a:ext uri="{FF2B5EF4-FFF2-40B4-BE49-F238E27FC236}">
                  <a16:creationId xmlns:a16="http://schemas.microsoft.com/office/drawing/2014/main" id="{7875601C-003F-53A1-1854-B72755700EF2}"/>
                </a:ext>
              </a:extLst>
            </p:cNvPr>
            <p:cNvSpPr/>
            <p:nvPr/>
          </p:nvSpPr>
          <p:spPr>
            <a:xfrm>
              <a:off x="906600" y="2171800"/>
              <a:ext cx="17525" cy="21075"/>
            </a:xfrm>
            <a:custGeom>
              <a:avLst/>
              <a:gdLst/>
              <a:ahLst/>
              <a:cxnLst/>
              <a:rect l="l" t="t" r="r" b="b"/>
              <a:pathLst>
                <a:path w="701" h="843" extrusionOk="0">
                  <a:moveTo>
                    <a:pt x="589" y="1"/>
                  </a:moveTo>
                  <a:cubicBezTo>
                    <a:pt x="556" y="1"/>
                    <a:pt x="512" y="29"/>
                    <a:pt x="456" y="106"/>
                  </a:cubicBezTo>
                  <a:cubicBezTo>
                    <a:pt x="292" y="332"/>
                    <a:pt x="0" y="713"/>
                    <a:pt x="122" y="835"/>
                  </a:cubicBezTo>
                  <a:cubicBezTo>
                    <a:pt x="128" y="840"/>
                    <a:pt x="134" y="843"/>
                    <a:pt x="142" y="843"/>
                  </a:cubicBezTo>
                  <a:cubicBezTo>
                    <a:pt x="247" y="843"/>
                    <a:pt x="547" y="358"/>
                    <a:pt x="700" y="220"/>
                  </a:cubicBezTo>
                  <a:cubicBezTo>
                    <a:pt x="700" y="220"/>
                    <a:pt x="683" y="1"/>
                    <a:pt x="589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41;p46">
              <a:extLst>
                <a:ext uri="{FF2B5EF4-FFF2-40B4-BE49-F238E27FC236}">
                  <a16:creationId xmlns:a16="http://schemas.microsoft.com/office/drawing/2014/main" id="{9D993ABA-5AF1-0417-C49E-B0F8F95FA701}"/>
                </a:ext>
              </a:extLst>
            </p:cNvPr>
            <p:cNvSpPr/>
            <p:nvPr/>
          </p:nvSpPr>
          <p:spPr>
            <a:xfrm>
              <a:off x="886900" y="2158800"/>
              <a:ext cx="26150" cy="18175"/>
            </a:xfrm>
            <a:custGeom>
              <a:avLst/>
              <a:gdLst/>
              <a:ahLst/>
              <a:cxnLst/>
              <a:rect l="l" t="t" r="r" b="b"/>
              <a:pathLst>
                <a:path w="1046" h="727" extrusionOk="0">
                  <a:moveTo>
                    <a:pt x="909" y="0"/>
                  </a:moveTo>
                  <a:cubicBezTo>
                    <a:pt x="883" y="0"/>
                    <a:pt x="849" y="10"/>
                    <a:pt x="803" y="33"/>
                  </a:cubicBezTo>
                  <a:cubicBezTo>
                    <a:pt x="609" y="129"/>
                    <a:pt x="1" y="552"/>
                    <a:pt x="123" y="712"/>
                  </a:cubicBezTo>
                  <a:cubicBezTo>
                    <a:pt x="130" y="722"/>
                    <a:pt x="142" y="727"/>
                    <a:pt x="158" y="727"/>
                  </a:cubicBezTo>
                  <a:cubicBezTo>
                    <a:pt x="300" y="727"/>
                    <a:pt x="756" y="378"/>
                    <a:pt x="919" y="280"/>
                  </a:cubicBezTo>
                  <a:cubicBezTo>
                    <a:pt x="919" y="280"/>
                    <a:pt x="1046" y="0"/>
                    <a:pt x="909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2;p46">
              <a:extLst>
                <a:ext uri="{FF2B5EF4-FFF2-40B4-BE49-F238E27FC236}">
                  <a16:creationId xmlns:a16="http://schemas.microsoft.com/office/drawing/2014/main" id="{47996D82-E70B-7D88-974C-CA6EAC4BE55C}"/>
                </a:ext>
              </a:extLst>
            </p:cNvPr>
            <p:cNvSpPr/>
            <p:nvPr/>
          </p:nvSpPr>
          <p:spPr>
            <a:xfrm>
              <a:off x="898675" y="2143025"/>
              <a:ext cx="40875" cy="16250"/>
            </a:xfrm>
            <a:custGeom>
              <a:avLst/>
              <a:gdLst/>
              <a:ahLst/>
              <a:cxnLst/>
              <a:rect l="l" t="t" r="r" b="b"/>
              <a:pathLst>
                <a:path w="1635" h="650" extrusionOk="0">
                  <a:moveTo>
                    <a:pt x="134" y="0"/>
                  </a:moveTo>
                  <a:cubicBezTo>
                    <a:pt x="48" y="0"/>
                    <a:pt x="1" y="31"/>
                    <a:pt x="18" y="112"/>
                  </a:cubicBezTo>
                  <a:cubicBezTo>
                    <a:pt x="69" y="345"/>
                    <a:pt x="641" y="204"/>
                    <a:pt x="547" y="649"/>
                  </a:cubicBezTo>
                  <a:cubicBezTo>
                    <a:pt x="547" y="649"/>
                    <a:pt x="1635" y="392"/>
                    <a:pt x="1304" y="332"/>
                  </a:cubicBezTo>
                  <a:cubicBezTo>
                    <a:pt x="1009" y="280"/>
                    <a:pt x="393" y="0"/>
                    <a:pt x="134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43;p46">
              <a:extLst>
                <a:ext uri="{FF2B5EF4-FFF2-40B4-BE49-F238E27FC236}">
                  <a16:creationId xmlns:a16="http://schemas.microsoft.com/office/drawing/2014/main" id="{635016EA-8E59-DFFB-A108-8FF15697A403}"/>
                </a:ext>
              </a:extLst>
            </p:cNvPr>
            <p:cNvSpPr/>
            <p:nvPr/>
          </p:nvSpPr>
          <p:spPr>
            <a:xfrm>
              <a:off x="891750" y="2166475"/>
              <a:ext cx="23725" cy="21750"/>
            </a:xfrm>
            <a:custGeom>
              <a:avLst/>
              <a:gdLst/>
              <a:ahLst/>
              <a:cxnLst/>
              <a:rect l="l" t="t" r="r" b="b"/>
              <a:pathLst>
                <a:path w="949" h="870" extrusionOk="0">
                  <a:moveTo>
                    <a:pt x="843" y="1"/>
                  </a:moveTo>
                  <a:cubicBezTo>
                    <a:pt x="814" y="1"/>
                    <a:pt x="774" y="21"/>
                    <a:pt x="721" y="74"/>
                  </a:cubicBezTo>
                  <a:cubicBezTo>
                    <a:pt x="558" y="233"/>
                    <a:pt x="1" y="733"/>
                    <a:pt x="127" y="861"/>
                  </a:cubicBezTo>
                  <a:cubicBezTo>
                    <a:pt x="133" y="867"/>
                    <a:pt x="141" y="869"/>
                    <a:pt x="151" y="869"/>
                  </a:cubicBezTo>
                  <a:cubicBezTo>
                    <a:pt x="280" y="869"/>
                    <a:pt x="757" y="407"/>
                    <a:pt x="912" y="275"/>
                  </a:cubicBezTo>
                  <a:cubicBezTo>
                    <a:pt x="912" y="275"/>
                    <a:pt x="948" y="1"/>
                    <a:pt x="843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9844;p46">
              <a:extLst>
                <a:ext uri="{FF2B5EF4-FFF2-40B4-BE49-F238E27FC236}">
                  <a16:creationId xmlns:a16="http://schemas.microsoft.com/office/drawing/2014/main" id="{63A92220-31DE-972A-2CA2-4E774C7F02FB}"/>
                </a:ext>
              </a:extLst>
            </p:cNvPr>
            <p:cNvSpPr/>
            <p:nvPr/>
          </p:nvSpPr>
          <p:spPr>
            <a:xfrm>
              <a:off x="794575" y="1986525"/>
              <a:ext cx="62550" cy="95175"/>
            </a:xfrm>
            <a:custGeom>
              <a:avLst/>
              <a:gdLst/>
              <a:ahLst/>
              <a:cxnLst/>
              <a:rect l="l" t="t" r="r" b="b"/>
              <a:pathLst>
                <a:path w="2502" h="3807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" y="2663"/>
                    <a:pt x="1416" y="3807"/>
                    <a:pt x="1416" y="3807"/>
                  </a:cubicBezTo>
                  <a:cubicBezTo>
                    <a:pt x="2236" y="1340"/>
                    <a:pt x="2500" y="417"/>
                    <a:pt x="2501" y="416"/>
                  </a:cubicBezTo>
                  <a:lnTo>
                    <a:pt x="2501" y="416"/>
                  </a:lnTo>
                  <a:lnTo>
                    <a:pt x="2501" y="416"/>
                  </a:lnTo>
                  <a:cubicBezTo>
                    <a:pt x="2501" y="416"/>
                    <a:pt x="2501" y="416"/>
                    <a:pt x="2501" y="416"/>
                  </a:cubicBezTo>
                  <a:cubicBezTo>
                    <a:pt x="2501" y="416"/>
                    <a:pt x="2501" y="416"/>
                    <a:pt x="2501" y="416"/>
                  </a:cubicBezTo>
                  <a:lnTo>
                    <a:pt x="2501" y="416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9845;p46">
              <a:extLst>
                <a:ext uri="{FF2B5EF4-FFF2-40B4-BE49-F238E27FC236}">
                  <a16:creationId xmlns:a16="http://schemas.microsoft.com/office/drawing/2014/main" id="{E78F0A20-6A39-608E-1D27-A371B0B28090}"/>
                </a:ext>
              </a:extLst>
            </p:cNvPr>
            <p:cNvSpPr/>
            <p:nvPr/>
          </p:nvSpPr>
          <p:spPr>
            <a:xfrm>
              <a:off x="889250" y="1748250"/>
              <a:ext cx="15275" cy="12975"/>
            </a:xfrm>
            <a:custGeom>
              <a:avLst/>
              <a:gdLst/>
              <a:ahLst/>
              <a:cxnLst/>
              <a:rect l="l" t="t" r="r" b="b"/>
              <a:pathLst>
                <a:path w="611" h="519" extrusionOk="0">
                  <a:moveTo>
                    <a:pt x="254" y="0"/>
                  </a:moveTo>
                  <a:cubicBezTo>
                    <a:pt x="250" y="0"/>
                    <a:pt x="246" y="1"/>
                    <a:pt x="242" y="1"/>
                  </a:cubicBezTo>
                  <a:cubicBezTo>
                    <a:pt x="329" y="103"/>
                    <a:pt x="472" y="293"/>
                    <a:pt x="390" y="379"/>
                  </a:cubicBezTo>
                  <a:cubicBezTo>
                    <a:pt x="366" y="405"/>
                    <a:pt x="325" y="416"/>
                    <a:pt x="279" y="416"/>
                  </a:cubicBezTo>
                  <a:cubicBezTo>
                    <a:pt x="178" y="416"/>
                    <a:pt x="49" y="367"/>
                    <a:pt x="0" y="319"/>
                  </a:cubicBezTo>
                  <a:lnTo>
                    <a:pt x="0" y="319"/>
                  </a:lnTo>
                  <a:cubicBezTo>
                    <a:pt x="15" y="341"/>
                    <a:pt x="30" y="365"/>
                    <a:pt x="50" y="391"/>
                  </a:cubicBezTo>
                  <a:cubicBezTo>
                    <a:pt x="116" y="463"/>
                    <a:pt x="218" y="518"/>
                    <a:pt x="314" y="518"/>
                  </a:cubicBezTo>
                  <a:cubicBezTo>
                    <a:pt x="352" y="518"/>
                    <a:pt x="388" y="510"/>
                    <a:pt x="421" y="491"/>
                  </a:cubicBezTo>
                  <a:cubicBezTo>
                    <a:pt x="611" y="379"/>
                    <a:pt x="525" y="102"/>
                    <a:pt x="279" y="3"/>
                  </a:cubicBezTo>
                  <a:cubicBezTo>
                    <a:pt x="271" y="2"/>
                    <a:pt x="263" y="0"/>
                    <a:pt x="254" y="0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9846;p46">
              <a:extLst>
                <a:ext uri="{FF2B5EF4-FFF2-40B4-BE49-F238E27FC236}">
                  <a16:creationId xmlns:a16="http://schemas.microsoft.com/office/drawing/2014/main" id="{D98C2EE6-B866-E8E3-72C8-5A1D200F5301}"/>
                </a:ext>
              </a:extLst>
            </p:cNvPr>
            <p:cNvSpPr/>
            <p:nvPr/>
          </p:nvSpPr>
          <p:spPr>
            <a:xfrm>
              <a:off x="911650" y="1762750"/>
              <a:ext cx="28225" cy="20400"/>
            </a:xfrm>
            <a:custGeom>
              <a:avLst/>
              <a:gdLst/>
              <a:ahLst/>
              <a:cxnLst/>
              <a:rect l="l" t="t" r="r" b="b"/>
              <a:pathLst>
                <a:path w="1129" h="816" extrusionOk="0">
                  <a:moveTo>
                    <a:pt x="490" y="0"/>
                  </a:moveTo>
                  <a:cubicBezTo>
                    <a:pt x="435" y="0"/>
                    <a:pt x="385" y="8"/>
                    <a:pt x="341" y="25"/>
                  </a:cubicBezTo>
                  <a:cubicBezTo>
                    <a:pt x="1" y="166"/>
                    <a:pt x="556" y="719"/>
                    <a:pt x="908" y="815"/>
                  </a:cubicBezTo>
                  <a:cubicBezTo>
                    <a:pt x="719" y="690"/>
                    <a:pt x="254" y="230"/>
                    <a:pt x="356" y="137"/>
                  </a:cubicBezTo>
                  <a:cubicBezTo>
                    <a:pt x="380" y="115"/>
                    <a:pt x="430" y="106"/>
                    <a:pt x="494" y="106"/>
                  </a:cubicBezTo>
                  <a:cubicBezTo>
                    <a:pt x="688" y="106"/>
                    <a:pt x="1012" y="189"/>
                    <a:pt x="1129" y="252"/>
                  </a:cubicBezTo>
                  <a:cubicBezTo>
                    <a:pt x="1094" y="228"/>
                    <a:pt x="1057" y="195"/>
                    <a:pt x="1013" y="166"/>
                  </a:cubicBezTo>
                  <a:cubicBezTo>
                    <a:pt x="868" y="73"/>
                    <a:pt x="660" y="0"/>
                    <a:pt x="490" y="0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9847;p46">
              <a:extLst>
                <a:ext uri="{FF2B5EF4-FFF2-40B4-BE49-F238E27FC236}">
                  <a16:creationId xmlns:a16="http://schemas.microsoft.com/office/drawing/2014/main" id="{8617EEAB-4B45-4F54-A3A3-1F4017323E24}"/>
                </a:ext>
              </a:extLst>
            </p:cNvPr>
            <p:cNvSpPr/>
            <p:nvPr/>
          </p:nvSpPr>
          <p:spPr>
            <a:xfrm>
              <a:off x="870775" y="1750025"/>
              <a:ext cx="48775" cy="41875"/>
            </a:xfrm>
            <a:custGeom>
              <a:avLst/>
              <a:gdLst/>
              <a:ahLst/>
              <a:cxnLst/>
              <a:rect l="l" t="t" r="r" b="b"/>
              <a:pathLst>
                <a:path w="1951" h="1675" extrusionOk="0">
                  <a:moveTo>
                    <a:pt x="1849" y="1"/>
                  </a:moveTo>
                  <a:cubicBezTo>
                    <a:pt x="1465" y="1"/>
                    <a:pt x="5" y="1069"/>
                    <a:pt x="3" y="1307"/>
                  </a:cubicBezTo>
                  <a:cubicBezTo>
                    <a:pt x="1" y="1428"/>
                    <a:pt x="989" y="1675"/>
                    <a:pt x="989" y="1675"/>
                  </a:cubicBezTo>
                  <a:cubicBezTo>
                    <a:pt x="989" y="1675"/>
                    <a:pt x="1951" y="117"/>
                    <a:pt x="1939" y="60"/>
                  </a:cubicBezTo>
                  <a:cubicBezTo>
                    <a:pt x="1931" y="19"/>
                    <a:pt x="1899" y="1"/>
                    <a:pt x="1849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9848;p46">
              <a:extLst>
                <a:ext uri="{FF2B5EF4-FFF2-40B4-BE49-F238E27FC236}">
                  <a16:creationId xmlns:a16="http://schemas.microsoft.com/office/drawing/2014/main" id="{8420752B-F1C5-B527-6A82-4B10578D4F0C}"/>
                </a:ext>
              </a:extLst>
            </p:cNvPr>
            <p:cNvSpPr/>
            <p:nvPr/>
          </p:nvSpPr>
          <p:spPr>
            <a:xfrm>
              <a:off x="868475" y="1749900"/>
              <a:ext cx="48300" cy="42000"/>
            </a:xfrm>
            <a:custGeom>
              <a:avLst/>
              <a:gdLst/>
              <a:ahLst/>
              <a:cxnLst/>
              <a:rect l="l" t="t" r="r" b="b"/>
              <a:pathLst>
                <a:path w="1932" h="1680" extrusionOk="0">
                  <a:moveTo>
                    <a:pt x="1863" y="1"/>
                  </a:moveTo>
                  <a:cubicBezTo>
                    <a:pt x="1477" y="1"/>
                    <a:pt x="5" y="1076"/>
                    <a:pt x="4" y="1312"/>
                  </a:cubicBezTo>
                  <a:cubicBezTo>
                    <a:pt x="1" y="1433"/>
                    <a:pt x="998" y="1680"/>
                    <a:pt x="998" y="1680"/>
                  </a:cubicBezTo>
                  <a:cubicBezTo>
                    <a:pt x="998" y="1680"/>
                    <a:pt x="1007" y="1667"/>
                    <a:pt x="1024" y="1640"/>
                  </a:cubicBezTo>
                  <a:cubicBezTo>
                    <a:pt x="759" y="1568"/>
                    <a:pt x="186" y="1403"/>
                    <a:pt x="186" y="1311"/>
                  </a:cubicBezTo>
                  <a:cubicBezTo>
                    <a:pt x="189" y="1092"/>
                    <a:pt x="1463" y="139"/>
                    <a:pt x="1932" y="22"/>
                  </a:cubicBezTo>
                  <a:cubicBezTo>
                    <a:pt x="1916" y="8"/>
                    <a:pt x="1893" y="1"/>
                    <a:pt x="1863" y="1"/>
                  </a:cubicBezTo>
                  <a:close/>
                </a:path>
              </a:pathLst>
            </a:custGeom>
            <a:solidFill>
              <a:srgbClr val="F9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9849;p46">
              <a:extLst>
                <a:ext uri="{FF2B5EF4-FFF2-40B4-BE49-F238E27FC236}">
                  <a16:creationId xmlns:a16="http://schemas.microsoft.com/office/drawing/2014/main" id="{52D7F33F-87D5-1175-D257-1AE3017E1A45}"/>
                </a:ext>
              </a:extLst>
            </p:cNvPr>
            <p:cNvSpPr/>
            <p:nvPr/>
          </p:nvSpPr>
          <p:spPr>
            <a:xfrm>
              <a:off x="917725" y="1766075"/>
              <a:ext cx="16200" cy="8125"/>
            </a:xfrm>
            <a:custGeom>
              <a:avLst/>
              <a:gdLst/>
              <a:ahLst/>
              <a:cxnLst/>
              <a:rect l="l" t="t" r="r" b="b"/>
              <a:pathLst>
                <a:path w="648" h="325" extrusionOk="0">
                  <a:moveTo>
                    <a:pt x="134" y="1"/>
                  </a:moveTo>
                  <a:cubicBezTo>
                    <a:pt x="119" y="1"/>
                    <a:pt x="106" y="5"/>
                    <a:pt x="94" y="14"/>
                  </a:cubicBezTo>
                  <a:cubicBezTo>
                    <a:pt x="1" y="82"/>
                    <a:pt x="647" y="324"/>
                    <a:pt x="647" y="324"/>
                  </a:cubicBezTo>
                  <a:cubicBezTo>
                    <a:pt x="422" y="192"/>
                    <a:pt x="238" y="1"/>
                    <a:pt x="134" y="1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9850;p46">
              <a:extLst>
                <a:ext uri="{FF2B5EF4-FFF2-40B4-BE49-F238E27FC236}">
                  <a16:creationId xmlns:a16="http://schemas.microsoft.com/office/drawing/2014/main" id="{634C13E0-6109-0AC0-FB57-09A67C259E53}"/>
                </a:ext>
              </a:extLst>
            </p:cNvPr>
            <p:cNvSpPr/>
            <p:nvPr/>
          </p:nvSpPr>
          <p:spPr>
            <a:xfrm>
              <a:off x="869975" y="1784800"/>
              <a:ext cx="32575" cy="39000"/>
            </a:xfrm>
            <a:custGeom>
              <a:avLst/>
              <a:gdLst/>
              <a:ahLst/>
              <a:cxnLst/>
              <a:rect l="l" t="t" r="r" b="b"/>
              <a:pathLst>
                <a:path w="1303" h="1560" extrusionOk="0">
                  <a:moveTo>
                    <a:pt x="1303" y="1"/>
                  </a:moveTo>
                  <a:lnTo>
                    <a:pt x="1303" y="1"/>
                  </a:lnTo>
                  <a:cubicBezTo>
                    <a:pt x="1" y="333"/>
                    <a:pt x="521" y="1560"/>
                    <a:pt x="521" y="1560"/>
                  </a:cubicBezTo>
                  <a:cubicBezTo>
                    <a:pt x="388" y="320"/>
                    <a:pt x="1303" y="2"/>
                    <a:pt x="1303" y="1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9851;p46">
              <a:extLst>
                <a:ext uri="{FF2B5EF4-FFF2-40B4-BE49-F238E27FC236}">
                  <a16:creationId xmlns:a16="http://schemas.microsoft.com/office/drawing/2014/main" id="{1057F4A4-AC31-E08C-4DEF-81F826B9D403}"/>
                </a:ext>
              </a:extLst>
            </p:cNvPr>
            <p:cNvSpPr/>
            <p:nvPr/>
          </p:nvSpPr>
          <p:spPr>
            <a:xfrm>
              <a:off x="859600" y="1786350"/>
              <a:ext cx="19175" cy="23375"/>
            </a:xfrm>
            <a:custGeom>
              <a:avLst/>
              <a:gdLst/>
              <a:ahLst/>
              <a:cxnLst/>
              <a:rect l="l" t="t" r="r" b="b"/>
              <a:pathLst>
                <a:path w="767" h="935" extrusionOk="0">
                  <a:moveTo>
                    <a:pt x="235" y="1"/>
                  </a:moveTo>
                  <a:lnTo>
                    <a:pt x="1" y="420"/>
                  </a:lnTo>
                  <a:cubicBezTo>
                    <a:pt x="1" y="420"/>
                    <a:pt x="336" y="528"/>
                    <a:pt x="488" y="935"/>
                  </a:cubicBezTo>
                  <a:lnTo>
                    <a:pt x="767" y="176"/>
                  </a:lnTo>
                  <a:lnTo>
                    <a:pt x="767" y="176"/>
                  </a:lnTo>
                  <a:cubicBezTo>
                    <a:pt x="767" y="176"/>
                    <a:pt x="735" y="180"/>
                    <a:pt x="686" y="180"/>
                  </a:cubicBezTo>
                  <a:cubicBezTo>
                    <a:pt x="570" y="180"/>
                    <a:pt x="358" y="157"/>
                    <a:pt x="235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9852;p46">
              <a:extLst>
                <a:ext uri="{FF2B5EF4-FFF2-40B4-BE49-F238E27FC236}">
                  <a16:creationId xmlns:a16="http://schemas.microsoft.com/office/drawing/2014/main" id="{2D2BB6CA-78C7-A413-C868-934C13E83B7C}"/>
                </a:ext>
              </a:extLst>
            </p:cNvPr>
            <p:cNvSpPr/>
            <p:nvPr/>
          </p:nvSpPr>
          <p:spPr>
            <a:xfrm>
              <a:off x="500325" y="1527875"/>
              <a:ext cx="94650" cy="82500"/>
            </a:xfrm>
            <a:custGeom>
              <a:avLst/>
              <a:gdLst/>
              <a:ahLst/>
              <a:cxnLst/>
              <a:rect l="l" t="t" r="r" b="b"/>
              <a:pathLst>
                <a:path w="3786" h="3300" extrusionOk="0">
                  <a:moveTo>
                    <a:pt x="462" y="1"/>
                  </a:moveTo>
                  <a:lnTo>
                    <a:pt x="0" y="738"/>
                  </a:lnTo>
                  <a:lnTo>
                    <a:pt x="3785" y="3300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FFF">
                <a:alpha val="26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9853;p46">
              <a:extLst>
                <a:ext uri="{FF2B5EF4-FFF2-40B4-BE49-F238E27FC236}">
                  <a16:creationId xmlns:a16="http://schemas.microsoft.com/office/drawing/2014/main" id="{F48752A8-92B8-5FEE-2D3F-B3A70C450275}"/>
                </a:ext>
              </a:extLst>
            </p:cNvPr>
            <p:cNvSpPr/>
            <p:nvPr/>
          </p:nvSpPr>
          <p:spPr>
            <a:xfrm>
              <a:off x="967600" y="1808875"/>
              <a:ext cx="53450" cy="34025"/>
            </a:xfrm>
            <a:custGeom>
              <a:avLst/>
              <a:gdLst/>
              <a:ahLst/>
              <a:cxnLst/>
              <a:rect l="l" t="t" r="r" b="b"/>
              <a:pathLst>
                <a:path w="2138" h="1361" extrusionOk="0">
                  <a:moveTo>
                    <a:pt x="878" y="0"/>
                  </a:moveTo>
                  <a:cubicBezTo>
                    <a:pt x="235" y="0"/>
                    <a:pt x="0" y="1359"/>
                    <a:pt x="0" y="1359"/>
                  </a:cubicBezTo>
                  <a:cubicBezTo>
                    <a:pt x="20" y="1360"/>
                    <a:pt x="42" y="1361"/>
                    <a:pt x="64" y="1361"/>
                  </a:cubicBezTo>
                  <a:cubicBezTo>
                    <a:pt x="686" y="1361"/>
                    <a:pt x="2138" y="760"/>
                    <a:pt x="1248" y="136"/>
                  </a:cubicBezTo>
                  <a:cubicBezTo>
                    <a:pt x="1111" y="41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9854;p46">
              <a:extLst>
                <a:ext uri="{FF2B5EF4-FFF2-40B4-BE49-F238E27FC236}">
                  <a16:creationId xmlns:a16="http://schemas.microsoft.com/office/drawing/2014/main" id="{6AAE65A2-CB5C-0990-4C3E-7CEEF28B358D}"/>
                </a:ext>
              </a:extLst>
            </p:cNvPr>
            <p:cNvSpPr/>
            <p:nvPr/>
          </p:nvSpPr>
          <p:spPr>
            <a:xfrm>
              <a:off x="919475" y="1744350"/>
              <a:ext cx="49100" cy="17825"/>
            </a:xfrm>
            <a:custGeom>
              <a:avLst/>
              <a:gdLst/>
              <a:ahLst/>
              <a:cxnLst/>
              <a:rect l="l" t="t" r="r" b="b"/>
              <a:pathLst>
                <a:path w="1964" h="713" extrusionOk="0">
                  <a:moveTo>
                    <a:pt x="262" y="0"/>
                  </a:moveTo>
                  <a:cubicBezTo>
                    <a:pt x="127" y="0"/>
                    <a:pt x="1" y="90"/>
                    <a:pt x="155" y="290"/>
                  </a:cubicBezTo>
                  <a:cubicBezTo>
                    <a:pt x="211" y="365"/>
                    <a:pt x="783" y="712"/>
                    <a:pt x="1232" y="712"/>
                  </a:cubicBezTo>
                  <a:cubicBezTo>
                    <a:pt x="1366" y="712"/>
                    <a:pt x="1488" y="681"/>
                    <a:pt x="1583" y="603"/>
                  </a:cubicBezTo>
                  <a:cubicBezTo>
                    <a:pt x="1964" y="287"/>
                    <a:pt x="1711" y="129"/>
                    <a:pt x="1539" y="129"/>
                  </a:cubicBezTo>
                  <a:cubicBezTo>
                    <a:pt x="1525" y="129"/>
                    <a:pt x="1512" y="130"/>
                    <a:pt x="1500" y="132"/>
                  </a:cubicBezTo>
                  <a:cubicBezTo>
                    <a:pt x="1435" y="142"/>
                    <a:pt x="1277" y="151"/>
                    <a:pt x="1101" y="151"/>
                  </a:cubicBezTo>
                  <a:cubicBezTo>
                    <a:pt x="825" y="151"/>
                    <a:pt x="505" y="129"/>
                    <a:pt x="431" y="58"/>
                  </a:cubicBezTo>
                  <a:cubicBezTo>
                    <a:pt x="392" y="20"/>
                    <a:pt x="326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4" name="Google Shape;9855;p46">
              <a:extLst>
                <a:ext uri="{FF2B5EF4-FFF2-40B4-BE49-F238E27FC236}">
                  <a16:creationId xmlns:a16="http://schemas.microsoft.com/office/drawing/2014/main" id="{27BCB0BB-DB78-7B79-9627-5A0B3C527C60}"/>
                </a:ext>
              </a:extLst>
            </p:cNvPr>
            <p:cNvSpPr/>
            <p:nvPr/>
          </p:nvSpPr>
          <p:spPr>
            <a:xfrm>
              <a:off x="889550" y="1722950"/>
              <a:ext cx="31075" cy="22900"/>
            </a:xfrm>
            <a:custGeom>
              <a:avLst/>
              <a:gdLst/>
              <a:ahLst/>
              <a:cxnLst/>
              <a:rect l="l" t="t" r="r" b="b"/>
              <a:pathLst>
                <a:path w="1243" h="916" extrusionOk="0">
                  <a:moveTo>
                    <a:pt x="372" y="1"/>
                  </a:moveTo>
                  <a:cubicBezTo>
                    <a:pt x="280" y="1"/>
                    <a:pt x="169" y="77"/>
                    <a:pt x="105" y="327"/>
                  </a:cubicBezTo>
                  <a:cubicBezTo>
                    <a:pt x="0" y="737"/>
                    <a:pt x="745" y="915"/>
                    <a:pt x="904" y="915"/>
                  </a:cubicBezTo>
                  <a:cubicBezTo>
                    <a:pt x="911" y="915"/>
                    <a:pt x="918" y="915"/>
                    <a:pt x="922" y="914"/>
                  </a:cubicBezTo>
                  <a:cubicBezTo>
                    <a:pt x="1243" y="860"/>
                    <a:pt x="1144" y="623"/>
                    <a:pt x="1004" y="623"/>
                  </a:cubicBezTo>
                  <a:cubicBezTo>
                    <a:pt x="1002" y="623"/>
                    <a:pt x="1001" y="623"/>
                    <a:pt x="1000" y="623"/>
                  </a:cubicBezTo>
                  <a:cubicBezTo>
                    <a:pt x="999" y="623"/>
                    <a:pt x="998" y="623"/>
                    <a:pt x="997" y="623"/>
                  </a:cubicBezTo>
                  <a:cubicBezTo>
                    <a:pt x="852" y="623"/>
                    <a:pt x="560" y="194"/>
                    <a:pt x="514" y="87"/>
                  </a:cubicBezTo>
                  <a:cubicBezTo>
                    <a:pt x="495" y="42"/>
                    <a:pt x="439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9856;p46">
              <a:extLst>
                <a:ext uri="{FF2B5EF4-FFF2-40B4-BE49-F238E27FC236}">
                  <a16:creationId xmlns:a16="http://schemas.microsoft.com/office/drawing/2014/main" id="{3E4566DB-5A28-7627-B0AC-EDA7A34BDD86}"/>
                </a:ext>
              </a:extLst>
            </p:cNvPr>
            <p:cNvSpPr/>
            <p:nvPr/>
          </p:nvSpPr>
          <p:spPr>
            <a:xfrm>
              <a:off x="932650" y="2137225"/>
              <a:ext cx="24625" cy="30025"/>
            </a:xfrm>
            <a:custGeom>
              <a:avLst/>
              <a:gdLst/>
              <a:ahLst/>
              <a:cxnLst/>
              <a:rect l="l" t="t" r="r" b="b"/>
              <a:pathLst>
                <a:path w="985" h="1201" extrusionOk="0">
                  <a:moveTo>
                    <a:pt x="506" y="1"/>
                  </a:moveTo>
                  <a:lnTo>
                    <a:pt x="0" y="495"/>
                  </a:lnTo>
                  <a:lnTo>
                    <a:pt x="230" y="1200"/>
                  </a:lnTo>
                  <a:lnTo>
                    <a:pt x="984" y="1108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9857;p46">
              <a:extLst>
                <a:ext uri="{FF2B5EF4-FFF2-40B4-BE49-F238E27FC236}">
                  <a16:creationId xmlns:a16="http://schemas.microsoft.com/office/drawing/2014/main" id="{D683EB5B-34F4-8173-F523-DEC10AB555BC}"/>
                </a:ext>
              </a:extLst>
            </p:cNvPr>
            <p:cNvSpPr/>
            <p:nvPr/>
          </p:nvSpPr>
          <p:spPr>
            <a:xfrm>
              <a:off x="707650" y="1685100"/>
              <a:ext cx="7375" cy="14375"/>
            </a:xfrm>
            <a:custGeom>
              <a:avLst/>
              <a:gdLst/>
              <a:ahLst/>
              <a:cxnLst/>
              <a:rect l="l" t="t" r="r" b="b"/>
              <a:pathLst>
                <a:path w="295" h="575" extrusionOk="0">
                  <a:moveTo>
                    <a:pt x="170" y="1"/>
                  </a:moveTo>
                  <a:cubicBezTo>
                    <a:pt x="101" y="1"/>
                    <a:pt x="33" y="121"/>
                    <a:pt x="16" y="274"/>
                  </a:cubicBezTo>
                  <a:cubicBezTo>
                    <a:pt x="0" y="432"/>
                    <a:pt x="48" y="567"/>
                    <a:pt x="121" y="575"/>
                  </a:cubicBezTo>
                  <a:cubicBezTo>
                    <a:pt x="123" y="575"/>
                    <a:pt x="126" y="575"/>
                    <a:pt x="128" y="575"/>
                  </a:cubicBezTo>
                  <a:cubicBezTo>
                    <a:pt x="198" y="575"/>
                    <a:pt x="265" y="454"/>
                    <a:pt x="280" y="302"/>
                  </a:cubicBezTo>
                  <a:cubicBezTo>
                    <a:pt x="295" y="143"/>
                    <a:pt x="250" y="8"/>
                    <a:pt x="177" y="1"/>
                  </a:cubicBezTo>
                  <a:cubicBezTo>
                    <a:pt x="175" y="1"/>
                    <a:pt x="172" y="1"/>
                    <a:pt x="170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9858;p46">
              <a:extLst>
                <a:ext uri="{FF2B5EF4-FFF2-40B4-BE49-F238E27FC236}">
                  <a16:creationId xmlns:a16="http://schemas.microsoft.com/office/drawing/2014/main" id="{973F6D45-CFCD-1495-E145-E56EBA14DCE1}"/>
                </a:ext>
              </a:extLst>
            </p:cNvPr>
            <p:cNvSpPr/>
            <p:nvPr/>
          </p:nvSpPr>
          <p:spPr>
            <a:xfrm>
              <a:off x="697800" y="1678450"/>
              <a:ext cx="7475" cy="14400"/>
            </a:xfrm>
            <a:custGeom>
              <a:avLst/>
              <a:gdLst/>
              <a:ahLst/>
              <a:cxnLst/>
              <a:rect l="l" t="t" r="r" b="b"/>
              <a:pathLst>
                <a:path w="299" h="576" extrusionOk="0">
                  <a:moveTo>
                    <a:pt x="170" y="1"/>
                  </a:moveTo>
                  <a:cubicBezTo>
                    <a:pt x="101" y="1"/>
                    <a:pt x="33" y="122"/>
                    <a:pt x="16" y="274"/>
                  </a:cubicBezTo>
                  <a:cubicBezTo>
                    <a:pt x="1" y="432"/>
                    <a:pt x="48" y="568"/>
                    <a:pt x="121" y="575"/>
                  </a:cubicBezTo>
                  <a:cubicBezTo>
                    <a:pt x="124" y="575"/>
                    <a:pt x="126" y="575"/>
                    <a:pt x="128" y="575"/>
                  </a:cubicBezTo>
                  <a:cubicBezTo>
                    <a:pt x="198" y="575"/>
                    <a:pt x="265" y="455"/>
                    <a:pt x="281" y="302"/>
                  </a:cubicBezTo>
                  <a:cubicBezTo>
                    <a:pt x="298" y="144"/>
                    <a:pt x="251" y="9"/>
                    <a:pt x="177" y="1"/>
                  </a:cubicBezTo>
                  <a:cubicBezTo>
                    <a:pt x="175" y="1"/>
                    <a:pt x="173" y="1"/>
                    <a:pt x="170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9859;p46">
              <a:extLst>
                <a:ext uri="{FF2B5EF4-FFF2-40B4-BE49-F238E27FC236}">
                  <a16:creationId xmlns:a16="http://schemas.microsoft.com/office/drawing/2014/main" id="{5AE54E18-982F-8E64-BF18-74C1DB64492C}"/>
                </a:ext>
              </a:extLst>
            </p:cNvPr>
            <p:cNvSpPr/>
            <p:nvPr/>
          </p:nvSpPr>
          <p:spPr>
            <a:xfrm>
              <a:off x="687825" y="1674125"/>
              <a:ext cx="7300" cy="12250"/>
            </a:xfrm>
            <a:custGeom>
              <a:avLst/>
              <a:gdLst/>
              <a:ahLst/>
              <a:cxnLst/>
              <a:rect l="l" t="t" r="r" b="b"/>
              <a:pathLst>
                <a:path w="292" h="490" extrusionOk="0">
                  <a:moveTo>
                    <a:pt x="166" y="0"/>
                  </a:moveTo>
                  <a:cubicBezTo>
                    <a:pt x="97" y="0"/>
                    <a:pt x="30" y="101"/>
                    <a:pt x="16" y="230"/>
                  </a:cubicBezTo>
                  <a:cubicBezTo>
                    <a:pt x="0" y="367"/>
                    <a:pt x="46" y="482"/>
                    <a:pt x="119" y="489"/>
                  </a:cubicBezTo>
                  <a:cubicBezTo>
                    <a:pt x="122" y="489"/>
                    <a:pt x="125" y="490"/>
                    <a:pt x="128" y="490"/>
                  </a:cubicBezTo>
                  <a:cubicBezTo>
                    <a:pt x="197" y="490"/>
                    <a:pt x="264" y="389"/>
                    <a:pt x="277" y="259"/>
                  </a:cubicBezTo>
                  <a:cubicBezTo>
                    <a:pt x="292" y="123"/>
                    <a:pt x="246" y="8"/>
                    <a:pt x="174" y="1"/>
                  </a:cubicBezTo>
                  <a:cubicBezTo>
                    <a:pt x="171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9860;p46">
              <a:extLst>
                <a:ext uri="{FF2B5EF4-FFF2-40B4-BE49-F238E27FC236}">
                  <a16:creationId xmlns:a16="http://schemas.microsoft.com/office/drawing/2014/main" id="{7C896048-5B71-A318-8D4C-7B7A533F1139}"/>
                </a:ext>
              </a:extLst>
            </p:cNvPr>
            <p:cNvSpPr/>
            <p:nvPr/>
          </p:nvSpPr>
          <p:spPr>
            <a:xfrm>
              <a:off x="671100" y="1723125"/>
              <a:ext cx="33200" cy="26850"/>
            </a:xfrm>
            <a:custGeom>
              <a:avLst/>
              <a:gdLst/>
              <a:ahLst/>
              <a:cxnLst/>
              <a:rect l="l" t="t" r="r" b="b"/>
              <a:pathLst>
                <a:path w="1328" h="1074" extrusionOk="0">
                  <a:moveTo>
                    <a:pt x="600" y="1"/>
                  </a:moveTo>
                  <a:lnTo>
                    <a:pt x="1" y="1074"/>
                  </a:lnTo>
                  <a:lnTo>
                    <a:pt x="1327" y="1004"/>
                  </a:lnTo>
                  <a:cubicBezTo>
                    <a:pt x="1316" y="958"/>
                    <a:pt x="1281" y="161"/>
                    <a:pt x="1281" y="161"/>
                  </a:cubicBez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2" name="Google Shape;13145;p76">
            <a:extLst>
              <a:ext uri="{FF2B5EF4-FFF2-40B4-BE49-F238E27FC236}">
                <a16:creationId xmlns:a16="http://schemas.microsoft.com/office/drawing/2014/main" id="{F61A96AB-0039-E121-F6CA-FD01118EDAFE}"/>
              </a:ext>
            </a:extLst>
          </p:cNvPr>
          <p:cNvGrpSpPr/>
          <p:nvPr/>
        </p:nvGrpSpPr>
        <p:grpSpPr>
          <a:xfrm>
            <a:off x="6807931" y="2698049"/>
            <a:ext cx="1945600" cy="1711193"/>
            <a:chOff x="4048425" y="1970275"/>
            <a:chExt cx="839225" cy="819925"/>
          </a:xfrm>
        </p:grpSpPr>
        <p:sp>
          <p:nvSpPr>
            <p:cNvPr id="12734" name="Google Shape;13147;p76">
              <a:extLst>
                <a:ext uri="{FF2B5EF4-FFF2-40B4-BE49-F238E27FC236}">
                  <a16:creationId xmlns:a16="http://schemas.microsoft.com/office/drawing/2014/main" id="{EB614C20-ACD9-2B36-4C7A-140F46C667C1}"/>
                </a:ext>
              </a:extLst>
            </p:cNvPr>
            <p:cNvSpPr/>
            <p:nvPr/>
          </p:nvSpPr>
          <p:spPr>
            <a:xfrm>
              <a:off x="4093600" y="2268500"/>
              <a:ext cx="117025" cy="79300"/>
            </a:xfrm>
            <a:custGeom>
              <a:avLst/>
              <a:gdLst/>
              <a:ahLst/>
              <a:cxnLst/>
              <a:rect l="l" t="t" r="r" b="b"/>
              <a:pathLst>
                <a:path w="4681" h="3172" extrusionOk="0">
                  <a:moveTo>
                    <a:pt x="2468" y="1"/>
                  </a:moveTo>
                  <a:cubicBezTo>
                    <a:pt x="2458" y="1"/>
                    <a:pt x="2448" y="1"/>
                    <a:pt x="2437" y="2"/>
                  </a:cubicBezTo>
                  <a:cubicBezTo>
                    <a:pt x="2270" y="13"/>
                    <a:pt x="1760" y="477"/>
                    <a:pt x="1330" y="477"/>
                  </a:cubicBezTo>
                  <a:cubicBezTo>
                    <a:pt x="1287" y="477"/>
                    <a:pt x="1246" y="473"/>
                    <a:pt x="1206" y="463"/>
                  </a:cubicBezTo>
                  <a:cubicBezTo>
                    <a:pt x="1142" y="447"/>
                    <a:pt x="1081" y="440"/>
                    <a:pt x="1023" y="440"/>
                  </a:cubicBezTo>
                  <a:cubicBezTo>
                    <a:pt x="677" y="440"/>
                    <a:pt x="448" y="724"/>
                    <a:pt x="256" y="1311"/>
                  </a:cubicBezTo>
                  <a:cubicBezTo>
                    <a:pt x="0" y="2087"/>
                    <a:pt x="364" y="2417"/>
                    <a:pt x="516" y="2529"/>
                  </a:cubicBezTo>
                  <a:cubicBezTo>
                    <a:pt x="658" y="2631"/>
                    <a:pt x="1817" y="2775"/>
                    <a:pt x="2071" y="2779"/>
                  </a:cubicBezTo>
                  <a:cubicBezTo>
                    <a:pt x="2834" y="2789"/>
                    <a:pt x="3698" y="2847"/>
                    <a:pt x="4144" y="3172"/>
                  </a:cubicBezTo>
                  <a:lnTo>
                    <a:pt x="4680" y="1729"/>
                  </a:lnTo>
                  <a:cubicBezTo>
                    <a:pt x="3726" y="1293"/>
                    <a:pt x="3100" y="1"/>
                    <a:pt x="246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3148;p76">
              <a:extLst>
                <a:ext uri="{FF2B5EF4-FFF2-40B4-BE49-F238E27FC236}">
                  <a16:creationId xmlns:a16="http://schemas.microsoft.com/office/drawing/2014/main" id="{224E655C-D3EA-C56B-7532-720F120FFC39}"/>
                </a:ext>
              </a:extLst>
            </p:cNvPr>
            <p:cNvSpPr/>
            <p:nvPr/>
          </p:nvSpPr>
          <p:spPr>
            <a:xfrm>
              <a:off x="4115750" y="2231100"/>
              <a:ext cx="72875" cy="71125"/>
            </a:xfrm>
            <a:custGeom>
              <a:avLst/>
              <a:gdLst/>
              <a:ahLst/>
              <a:cxnLst/>
              <a:rect l="l" t="t" r="r" b="b"/>
              <a:pathLst>
                <a:path w="2915" h="2845" extrusionOk="0">
                  <a:moveTo>
                    <a:pt x="442" y="1"/>
                  </a:moveTo>
                  <a:cubicBezTo>
                    <a:pt x="260" y="1"/>
                    <a:pt x="0" y="202"/>
                    <a:pt x="83" y="321"/>
                  </a:cubicBezTo>
                  <a:cubicBezTo>
                    <a:pt x="186" y="467"/>
                    <a:pt x="906" y="1216"/>
                    <a:pt x="991" y="1419"/>
                  </a:cubicBezTo>
                  <a:cubicBezTo>
                    <a:pt x="1160" y="1821"/>
                    <a:pt x="622" y="1923"/>
                    <a:pt x="471" y="2002"/>
                  </a:cubicBezTo>
                  <a:cubicBezTo>
                    <a:pt x="606" y="2208"/>
                    <a:pt x="1943" y="2845"/>
                    <a:pt x="2575" y="2845"/>
                  </a:cubicBezTo>
                  <a:cubicBezTo>
                    <a:pt x="2783" y="2845"/>
                    <a:pt x="2915" y="2776"/>
                    <a:pt x="2904" y="2601"/>
                  </a:cubicBezTo>
                  <a:cubicBezTo>
                    <a:pt x="2888" y="2347"/>
                    <a:pt x="1918" y="1082"/>
                    <a:pt x="1597" y="921"/>
                  </a:cubicBezTo>
                  <a:cubicBezTo>
                    <a:pt x="1278" y="762"/>
                    <a:pt x="701" y="161"/>
                    <a:pt x="547" y="33"/>
                  </a:cubicBezTo>
                  <a:cubicBezTo>
                    <a:pt x="519" y="10"/>
                    <a:pt x="482" y="1"/>
                    <a:pt x="442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3149;p76">
              <a:extLst>
                <a:ext uri="{FF2B5EF4-FFF2-40B4-BE49-F238E27FC236}">
                  <a16:creationId xmlns:a16="http://schemas.microsoft.com/office/drawing/2014/main" id="{359B1093-0362-EBCB-E9DD-8CA848E1D3AE}"/>
                </a:ext>
              </a:extLst>
            </p:cNvPr>
            <p:cNvSpPr/>
            <p:nvPr/>
          </p:nvSpPr>
          <p:spPr>
            <a:xfrm>
              <a:off x="4074700" y="2243025"/>
              <a:ext cx="66400" cy="51225"/>
            </a:xfrm>
            <a:custGeom>
              <a:avLst/>
              <a:gdLst/>
              <a:ahLst/>
              <a:cxnLst/>
              <a:rect l="l" t="t" r="r" b="b"/>
              <a:pathLst>
                <a:path w="2656" h="2049" extrusionOk="0">
                  <a:moveTo>
                    <a:pt x="428" y="1"/>
                  </a:moveTo>
                  <a:cubicBezTo>
                    <a:pt x="246" y="1"/>
                    <a:pt x="0" y="42"/>
                    <a:pt x="29" y="186"/>
                  </a:cubicBezTo>
                  <a:cubicBezTo>
                    <a:pt x="69" y="381"/>
                    <a:pt x="554" y="1373"/>
                    <a:pt x="748" y="1539"/>
                  </a:cubicBezTo>
                  <a:cubicBezTo>
                    <a:pt x="944" y="1708"/>
                    <a:pt x="1535" y="2031"/>
                    <a:pt x="1628" y="2048"/>
                  </a:cubicBezTo>
                  <a:cubicBezTo>
                    <a:pt x="1630" y="2048"/>
                    <a:pt x="1632" y="2049"/>
                    <a:pt x="1635" y="2049"/>
                  </a:cubicBezTo>
                  <a:cubicBezTo>
                    <a:pt x="1758" y="2049"/>
                    <a:pt x="2655" y="1646"/>
                    <a:pt x="2481" y="1585"/>
                  </a:cubicBezTo>
                  <a:cubicBezTo>
                    <a:pt x="1973" y="1407"/>
                    <a:pt x="1285" y="1288"/>
                    <a:pt x="1199" y="1156"/>
                  </a:cubicBezTo>
                  <a:cubicBezTo>
                    <a:pt x="1113" y="1022"/>
                    <a:pt x="710" y="42"/>
                    <a:pt x="582" y="13"/>
                  </a:cubicBezTo>
                  <a:cubicBezTo>
                    <a:pt x="549" y="6"/>
                    <a:pt x="493" y="1"/>
                    <a:pt x="42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3150;p76">
              <a:extLst>
                <a:ext uri="{FF2B5EF4-FFF2-40B4-BE49-F238E27FC236}">
                  <a16:creationId xmlns:a16="http://schemas.microsoft.com/office/drawing/2014/main" id="{B7513B51-F83B-EB74-373A-A39B43EC6E40}"/>
                </a:ext>
              </a:extLst>
            </p:cNvPr>
            <p:cNvSpPr/>
            <p:nvPr/>
          </p:nvSpPr>
          <p:spPr>
            <a:xfrm>
              <a:off x="4052325" y="2258550"/>
              <a:ext cx="78175" cy="50950"/>
            </a:xfrm>
            <a:custGeom>
              <a:avLst/>
              <a:gdLst/>
              <a:ahLst/>
              <a:cxnLst/>
              <a:rect l="l" t="t" r="r" b="b"/>
              <a:pathLst>
                <a:path w="3127" h="2038" extrusionOk="0">
                  <a:moveTo>
                    <a:pt x="466" y="0"/>
                  </a:moveTo>
                  <a:cubicBezTo>
                    <a:pt x="298" y="0"/>
                    <a:pt x="1" y="183"/>
                    <a:pt x="83" y="355"/>
                  </a:cubicBezTo>
                  <a:cubicBezTo>
                    <a:pt x="184" y="558"/>
                    <a:pt x="858" y="1509"/>
                    <a:pt x="1101" y="1650"/>
                  </a:cubicBezTo>
                  <a:cubicBezTo>
                    <a:pt x="1345" y="1789"/>
                    <a:pt x="2141" y="2038"/>
                    <a:pt x="2238" y="2038"/>
                  </a:cubicBezTo>
                  <a:cubicBezTo>
                    <a:pt x="2337" y="2038"/>
                    <a:pt x="3127" y="1413"/>
                    <a:pt x="2933" y="1381"/>
                  </a:cubicBezTo>
                  <a:cubicBezTo>
                    <a:pt x="2378" y="1289"/>
                    <a:pt x="1526" y="1248"/>
                    <a:pt x="1401" y="1121"/>
                  </a:cubicBezTo>
                  <a:cubicBezTo>
                    <a:pt x="1275" y="996"/>
                    <a:pt x="640" y="91"/>
                    <a:pt x="542" y="20"/>
                  </a:cubicBezTo>
                  <a:cubicBezTo>
                    <a:pt x="523" y="7"/>
                    <a:pt x="497" y="0"/>
                    <a:pt x="46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3151;p76">
              <a:extLst>
                <a:ext uri="{FF2B5EF4-FFF2-40B4-BE49-F238E27FC236}">
                  <a16:creationId xmlns:a16="http://schemas.microsoft.com/office/drawing/2014/main" id="{A0401E9C-DFDB-D28A-35A3-240A34D16C5F}"/>
                </a:ext>
              </a:extLst>
            </p:cNvPr>
            <p:cNvSpPr/>
            <p:nvPr/>
          </p:nvSpPr>
          <p:spPr>
            <a:xfrm>
              <a:off x="4048425" y="2292550"/>
              <a:ext cx="127975" cy="44425"/>
            </a:xfrm>
            <a:custGeom>
              <a:avLst/>
              <a:gdLst/>
              <a:ahLst/>
              <a:cxnLst/>
              <a:rect l="l" t="t" r="r" b="b"/>
              <a:pathLst>
                <a:path w="5119" h="1777" extrusionOk="0">
                  <a:moveTo>
                    <a:pt x="472" y="1"/>
                  </a:moveTo>
                  <a:cubicBezTo>
                    <a:pt x="312" y="1"/>
                    <a:pt x="0" y="261"/>
                    <a:pt x="132" y="415"/>
                  </a:cubicBezTo>
                  <a:cubicBezTo>
                    <a:pt x="277" y="584"/>
                    <a:pt x="1158" y="1337"/>
                    <a:pt x="1431" y="1419"/>
                  </a:cubicBezTo>
                  <a:cubicBezTo>
                    <a:pt x="1704" y="1500"/>
                    <a:pt x="2360" y="1625"/>
                    <a:pt x="2832" y="1692"/>
                  </a:cubicBezTo>
                  <a:cubicBezTo>
                    <a:pt x="3229" y="1751"/>
                    <a:pt x="3528" y="1777"/>
                    <a:pt x="3748" y="1777"/>
                  </a:cubicBezTo>
                  <a:cubicBezTo>
                    <a:pt x="5119" y="1777"/>
                    <a:pt x="3378" y="786"/>
                    <a:pt x="3193" y="786"/>
                  </a:cubicBezTo>
                  <a:cubicBezTo>
                    <a:pt x="3193" y="786"/>
                    <a:pt x="3192" y="786"/>
                    <a:pt x="3191" y="786"/>
                  </a:cubicBezTo>
                  <a:cubicBezTo>
                    <a:pt x="2909" y="800"/>
                    <a:pt x="2525" y="815"/>
                    <a:pt x="2188" y="815"/>
                  </a:cubicBezTo>
                  <a:cubicBezTo>
                    <a:pt x="1838" y="815"/>
                    <a:pt x="1541" y="799"/>
                    <a:pt x="1462" y="753"/>
                  </a:cubicBezTo>
                  <a:cubicBezTo>
                    <a:pt x="1310" y="662"/>
                    <a:pt x="625" y="54"/>
                    <a:pt x="513" y="8"/>
                  </a:cubicBezTo>
                  <a:cubicBezTo>
                    <a:pt x="501" y="3"/>
                    <a:pt x="487" y="1"/>
                    <a:pt x="472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3152;p76">
              <a:extLst>
                <a:ext uri="{FF2B5EF4-FFF2-40B4-BE49-F238E27FC236}">
                  <a16:creationId xmlns:a16="http://schemas.microsoft.com/office/drawing/2014/main" id="{0C2F4380-4A66-B6D6-BE5B-237C8E8A1980}"/>
                </a:ext>
              </a:extLst>
            </p:cNvPr>
            <p:cNvSpPr/>
            <p:nvPr/>
          </p:nvSpPr>
          <p:spPr>
            <a:xfrm>
              <a:off x="4265375" y="2249250"/>
              <a:ext cx="214550" cy="181800"/>
            </a:xfrm>
            <a:custGeom>
              <a:avLst/>
              <a:gdLst/>
              <a:ahLst/>
              <a:cxnLst/>
              <a:rect l="l" t="t" r="r" b="b"/>
              <a:pathLst>
                <a:path w="8582" h="7272" extrusionOk="0">
                  <a:moveTo>
                    <a:pt x="7350" y="1"/>
                  </a:moveTo>
                  <a:cubicBezTo>
                    <a:pt x="6398" y="1"/>
                    <a:pt x="4206" y="1470"/>
                    <a:pt x="3872" y="1920"/>
                  </a:cubicBezTo>
                  <a:cubicBezTo>
                    <a:pt x="3498" y="2418"/>
                    <a:pt x="1" y="5359"/>
                    <a:pt x="64" y="5716"/>
                  </a:cubicBezTo>
                  <a:cubicBezTo>
                    <a:pt x="126" y="6074"/>
                    <a:pt x="1491" y="7224"/>
                    <a:pt x="1740" y="7258"/>
                  </a:cubicBezTo>
                  <a:cubicBezTo>
                    <a:pt x="1806" y="7267"/>
                    <a:pt x="1879" y="7272"/>
                    <a:pt x="1956" y="7272"/>
                  </a:cubicBezTo>
                  <a:cubicBezTo>
                    <a:pt x="3433" y="7272"/>
                    <a:pt x="6795" y="5653"/>
                    <a:pt x="8242" y="3626"/>
                  </a:cubicBezTo>
                  <a:cubicBezTo>
                    <a:pt x="8581" y="3150"/>
                    <a:pt x="8574" y="598"/>
                    <a:pt x="7618" y="59"/>
                  </a:cubicBezTo>
                  <a:cubicBezTo>
                    <a:pt x="7547" y="19"/>
                    <a:pt x="7456" y="1"/>
                    <a:pt x="7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3153;p76">
              <a:extLst>
                <a:ext uri="{FF2B5EF4-FFF2-40B4-BE49-F238E27FC236}">
                  <a16:creationId xmlns:a16="http://schemas.microsoft.com/office/drawing/2014/main" id="{3C1A113A-067E-2310-06E7-7E18C1DF3C50}"/>
                </a:ext>
              </a:extLst>
            </p:cNvPr>
            <p:cNvSpPr/>
            <p:nvPr/>
          </p:nvSpPr>
          <p:spPr>
            <a:xfrm>
              <a:off x="4170175" y="2283375"/>
              <a:ext cx="167900" cy="148650"/>
            </a:xfrm>
            <a:custGeom>
              <a:avLst/>
              <a:gdLst/>
              <a:ahLst/>
              <a:cxnLst/>
              <a:rect l="l" t="t" r="r" b="b"/>
              <a:pathLst>
                <a:path w="6716" h="5946" extrusionOk="0">
                  <a:moveTo>
                    <a:pt x="997" y="0"/>
                  </a:moveTo>
                  <a:lnTo>
                    <a:pt x="1" y="2999"/>
                  </a:lnTo>
                  <a:cubicBezTo>
                    <a:pt x="1040" y="3785"/>
                    <a:pt x="4245" y="5945"/>
                    <a:pt x="5436" y="5945"/>
                  </a:cubicBezTo>
                  <a:cubicBezTo>
                    <a:pt x="5533" y="5945"/>
                    <a:pt x="5616" y="5931"/>
                    <a:pt x="5684" y="5900"/>
                  </a:cubicBezTo>
                  <a:cubicBezTo>
                    <a:pt x="6025" y="5341"/>
                    <a:pt x="6716" y="2742"/>
                    <a:pt x="6525" y="2296"/>
                  </a:cubicBezTo>
                  <a:cubicBezTo>
                    <a:pt x="6332" y="1851"/>
                    <a:pt x="997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3154;p76">
              <a:extLst>
                <a:ext uri="{FF2B5EF4-FFF2-40B4-BE49-F238E27FC236}">
                  <a16:creationId xmlns:a16="http://schemas.microsoft.com/office/drawing/2014/main" id="{564E7F17-36CB-1ED0-2ECA-EB5D3FA0396F}"/>
                </a:ext>
              </a:extLst>
            </p:cNvPr>
            <p:cNvSpPr/>
            <p:nvPr/>
          </p:nvSpPr>
          <p:spPr>
            <a:xfrm>
              <a:off x="4170225" y="2278075"/>
              <a:ext cx="308600" cy="153950"/>
            </a:xfrm>
            <a:custGeom>
              <a:avLst/>
              <a:gdLst/>
              <a:ahLst/>
              <a:cxnLst/>
              <a:rect l="l" t="t" r="r" b="b"/>
              <a:pathLst>
                <a:path w="12344" h="6158" extrusionOk="0">
                  <a:moveTo>
                    <a:pt x="12095" y="1"/>
                  </a:moveTo>
                  <a:cubicBezTo>
                    <a:pt x="12059" y="244"/>
                    <a:pt x="12006" y="435"/>
                    <a:pt x="11934" y="533"/>
                  </a:cubicBezTo>
                  <a:cubicBezTo>
                    <a:pt x="10488" y="2559"/>
                    <a:pt x="7128" y="4178"/>
                    <a:pt x="5652" y="4178"/>
                  </a:cubicBezTo>
                  <a:cubicBezTo>
                    <a:pt x="5621" y="4178"/>
                    <a:pt x="5591" y="4177"/>
                    <a:pt x="5561" y="4175"/>
                  </a:cubicBezTo>
                  <a:cubicBezTo>
                    <a:pt x="5495" y="4204"/>
                    <a:pt x="5413" y="4217"/>
                    <a:pt x="5319" y="4217"/>
                  </a:cubicBezTo>
                  <a:cubicBezTo>
                    <a:pt x="4310" y="4217"/>
                    <a:pt x="1855" y="2667"/>
                    <a:pt x="497" y="1715"/>
                  </a:cubicBezTo>
                  <a:lnTo>
                    <a:pt x="0" y="3213"/>
                  </a:lnTo>
                  <a:cubicBezTo>
                    <a:pt x="1040" y="3998"/>
                    <a:pt x="4244" y="6158"/>
                    <a:pt x="5434" y="6158"/>
                  </a:cubicBezTo>
                  <a:cubicBezTo>
                    <a:pt x="5528" y="6158"/>
                    <a:pt x="5609" y="6144"/>
                    <a:pt x="5676" y="6115"/>
                  </a:cubicBezTo>
                  <a:cubicBezTo>
                    <a:pt x="5706" y="6117"/>
                    <a:pt x="5736" y="6117"/>
                    <a:pt x="5767" y="6117"/>
                  </a:cubicBezTo>
                  <a:cubicBezTo>
                    <a:pt x="7245" y="6117"/>
                    <a:pt x="10604" y="4499"/>
                    <a:pt x="12049" y="2473"/>
                  </a:cubicBezTo>
                  <a:cubicBezTo>
                    <a:pt x="12272" y="2161"/>
                    <a:pt x="12344" y="948"/>
                    <a:pt x="12095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3155;p76">
              <a:extLst>
                <a:ext uri="{FF2B5EF4-FFF2-40B4-BE49-F238E27FC236}">
                  <a16:creationId xmlns:a16="http://schemas.microsoft.com/office/drawing/2014/main" id="{0F0D41AE-7E94-8929-1461-C2E3FB9784F8}"/>
                </a:ext>
              </a:extLst>
            </p:cNvPr>
            <p:cNvSpPr/>
            <p:nvPr/>
          </p:nvSpPr>
          <p:spPr>
            <a:xfrm>
              <a:off x="4313200" y="2564375"/>
              <a:ext cx="305600" cy="225800"/>
            </a:xfrm>
            <a:custGeom>
              <a:avLst/>
              <a:gdLst/>
              <a:ahLst/>
              <a:cxnLst/>
              <a:rect l="l" t="t" r="r" b="b"/>
              <a:pathLst>
                <a:path w="12224" h="9032" extrusionOk="0">
                  <a:moveTo>
                    <a:pt x="6251" y="0"/>
                  </a:moveTo>
                  <a:lnTo>
                    <a:pt x="726" y="8062"/>
                  </a:lnTo>
                  <a:lnTo>
                    <a:pt x="0" y="9032"/>
                  </a:lnTo>
                  <a:lnTo>
                    <a:pt x="12048" y="9032"/>
                  </a:lnTo>
                  <a:lnTo>
                    <a:pt x="12223" y="8622"/>
                  </a:lnTo>
                  <a:lnTo>
                    <a:pt x="6428" y="7218"/>
                  </a:lnTo>
                  <a:lnTo>
                    <a:pt x="9178" y="1042"/>
                  </a:lnTo>
                  <a:lnTo>
                    <a:pt x="6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3156;p76">
              <a:extLst>
                <a:ext uri="{FF2B5EF4-FFF2-40B4-BE49-F238E27FC236}">
                  <a16:creationId xmlns:a16="http://schemas.microsoft.com/office/drawing/2014/main" id="{0A9EA8EF-635E-42E2-4058-009B1B5C49A4}"/>
                </a:ext>
              </a:extLst>
            </p:cNvPr>
            <p:cNvSpPr/>
            <p:nvPr/>
          </p:nvSpPr>
          <p:spPr>
            <a:xfrm>
              <a:off x="4387050" y="2590375"/>
              <a:ext cx="231750" cy="199800"/>
            </a:xfrm>
            <a:custGeom>
              <a:avLst/>
              <a:gdLst/>
              <a:ahLst/>
              <a:cxnLst/>
              <a:rect l="l" t="t" r="r" b="b"/>
              <a:pathLst>
                <a:path w="9270" h="7992" extrusionOk="0">
                  <a:moveTo>
                    <a:pt x="6224" y="1"/>
                  </a:moveTo>
                  <a:lnTo>
                    <a:pt x="2863" y="3409"/>
                  </a:lnTo>
                  <a:lnTo>
                    <a:pt x="1" y="7157"/>
                  </a:lnTo>
                  <a:lnTo>
                    <a:pt x="492" y="7992"/>
                  </a:lnTo>
                  <a:lnTo>
                    <a:pt x="9094" y="7992"/>
                  </a:lnTo>
                  <a:lnTo>
                    <a:pt x="9269" y="7582"/>
                  </a:lnTo>
                  <a:lnTo>
                    <a:pt x="3474" y="6178"/>
                  </a:lnTo>
                  <a:lnTo>
                    <a:pt x="6224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3157;p76">
              <a:extLst>
                <a:ext uri="{FF2B5EF4-FFF2-40B4-BE49-F238E27FC236}">
                  <a16:creationId xmlns:a16="http://schemas.microsoft.com/office/drawing/2014/main" id="{6DFEEAA1-82C0-C44F-8328-0D71575E0C60}"/>
                </a:ext>
              </a:extLst>
            </p:cNvPr>
            <p:cNvSpPr/>
            <p:nvPr/>
          </p:nvSpPr>
          <p:spPr>
            <a:xfrm>
              <a:off x="4449575" y="2567700"/>
              <a:ext cx="373200" cy="222475"/>
            </a:xfrm>
            <a:custGeom>
              <a:avLst/>
              <a:gdLst/>
              <a:ahLst/>
              <a:cxnLst/>
              <a:rect l="l" t="t" r="r" b="b"/>
              <a:pathLst>
                <a:path w="14928" h="8899" extrusionOk="0">
                  <a:moveTo>
                    <a:pt x="1423" y="1"/>
                  </a:moveTo>
                  <a:lnTo>
                    <a:pt x="0" y="4205"/>
                  </a:lnTo>
                  <a:lnTo>
                    <a:pt x="819" y="4789"/>
                  </a:lnTo>
                  <a:lnTo>
                    <a:pt x="837" y="8315"/>
                  </a:lnTo>
                  <a:lnTo>
                    <a:pt x="1054" y="8899"/>
                  </a:lnTo>
                  <a:lnTo>
                    <a:pt x="14928" y="8899"/>
                  </a:lnTo>
                  <a:lnTo>
                    <a:pt x="14916" y="8641"/>
                  </a:lnTo>
                  <a:lnTo>
                    <a:pt x="5708" y="6663"/>
                  </a:lnTo>
                  <a:lnTo>
                    <a:pt x="6645" y="4205"/>
                  </a:lnTo>
                  <a:lnTo>
                    <a:pt x="6059" y="458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3158;p76">
              <a:extLst>
                <a:ext uri="{FF2B5EF4-FFF2-40B4-BE49-F238E27FC236}">
                  <a16:creationId xmlns:a16="http://schemas.microsoft.com/office/drawing/2014/main" id="{FDADAA56-1FAD-7E2A-714C-C6B9D4A46B58}"/>
                </a:ext>
              </a:extLst>
            </p:cNvPr>
            <p:cNvSpPr/>
            <p:nvPr/>
          </p:nvSpPr>
          <p:spPr>
            <a:xfrm>
              <a:off x="4461075" y="2559800"/>
              <a:ext cx="361700" cy="230375"/>
            </a:xfrm>
            <a:custGeom>
              <a:avLst/>
              <a:gdLst/>
              <a:ahLst/>
              <a:cxnLst/>
              <a:rect l="l" t="t" r="r" b="b"/>
              <a:pathLst>
                <a:path w="14468" h="9215" extrusionOk="0">
                  <a:moveTo>
                    <a:pt x="1035" y="1"/>
                  </a:moveTo>
                  <a:lnTo>
                    <a:pt x="10" y="1548"/>
                  </a:lnTo>
                  <a:lnTo>
                    <a:pt x="0" y="8917"/>
                  </a:lnTo>
                  <a:lnTo>
                    <a:pt x="4397" y="7684"/>
                  </a:lnTo>
                  <a:lnTo>
                    <a:pt x="8835" y="9215"/>
                  </a:lnTo>
                  <a:lnTo>
                    <a:pt x="14468" y="9215"/>
                  </a:lnTo>
                  <a:lnTo>
                    <a:pt x="14456" y="8957"/>
                  </a:lnTo>
                  <a:lnTo>
                    <a:pt x="5479" y="6894"/>
                  </a:lnTo>
                  <a:lnTo>
                    <a:pt x="6334" y="4457"/>
                  </a:lnTo>
                  <a:lnTo>
                    <a:pt x="5599" y="774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3159;p76">
              <a:extLst>
                <a:ext uri="{FF2B5EF4-FFF2-40B4-BE49-F238E27FC236}">
                  <a16:creationId xmlns:a16="http://schemas.microsoft.com/office/drawing/2014/main" id="{3B38DEA7-1C61-DB44-5E5E-B1B21630BA3B}"/>
                </a:ext>
              </a:extLst>
            </p:cNvPr>
            <p:cNvSpPr/>
            <p:nvPr/>
          </p:nvSpPr>
          <p:spPr>
            <a:xfrm>
              <a:off x="4298250" y="2241575"/>
              <a:ext cx="337750" cy="547875"/>
            </a:xfrm>
            <a:custGeom>
              <a:avLst/>
              <a:gdLst/>
              <a:ahLst/>
              <a:cxnLst/>
              <a:rect l="l" t="t" r="r" b="b"/>
              <a:pathLst>
                <a:path w="13510" h="21915" extrusionOk="0">
                  <a:moveTo>
                    <a:pt x="7785" y="1"/>
                  </a:moveTo>
                  <a:cubicBezTo>
                    <a:pt x="6411" y="1"/>
                    <a:pt x="4941" y="400"/>
                    <a:pt x="4435" y="1916"/>
                  </a:cubicBezTo>
                  <a:cubicBezTo>
                    <a:pt x="3528" y="4637"/>
                    <a:pt x="6777" y="9146"/>
                    <a:pt x="6777" y="9146"/>
                  </a:cubicBezTo>
                  <a:lnTo>
                    <a:pt x="7092" y="11911"/>
                  </a:lnTo>
                  <a:cubicBezTo>
                    <a:pt x="5194" y="13161"/>
                    <a:pt x="2587" y="17479"/>
                    <a:pt x="1" y="21705"/>
                  </a:cubicBezTo>
                  <a:cubicBezTo>
                    <a:pt x="136" y="21851"/>
                    <a:pt x="390" y="21915"/>
                    <a:pt x="737" y="21915"/>
                  </a:cubicBezTo>
                  <a:cubicBezTo>
                    <a:pt x="3021" y="21915"/>
                    <a:pt x="9302" y="19169"/>
                    <a:pt x="11846" y="19169"/>
                  </a:cubicBezTo>
                  <a:cubicBezTo>
                    <a:pt x="12013" y="19169"/>
                    <a:pt x="12164" y="19181"/>
                    <a:pt x="12297" y="19206"/>
                  </a:cubicBezTo>
                  <a:lnTo>
                    <a:pt x="13510" y="15762"/>
                  </a:lnTo>
                  <a:cubicBezTo>
                    <a:pt x="13510" y="15762"/>
                    <a:pt x="12251" y="12279"/>
                    <a:pt x="12397" y="11195"/>
                  </a:cubicBezTo>
                  <a:cubicBezTo>
                    <a:pt x="12544" y="10112"/>
                    <a:pt x="12418" y="4181"/>
                    <a:pt x="12418" y="4181"/>
                  </a:cubicBezTo>
                  <a:cubicBezTo>
                    <a:pt x="12418" y="4181"/>
                    <a:pt x="11344" y="717"/>
                    <a:pt x="10348" y="395"/>
                  </a:cubicBezTo>
                  <a:cubicBezTo>
                    <a:pt x="9908" y="252"/>
                    <a:pt x="8877" y="1"/>
                    <a:pt x="7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3160;p76">
              <a:extLst>
                <a:ext uri="{FF2B5EF4-FFF2-40B4-BE49-F238E27FC236}">
                  <a16:creationId xmlns:a16="http://schemas.microsoft.com/office/drawing/2014/main" id="{77AA5D0A-732E-C39D-224F-727334BED56C}"/>
                </a:ext>
              </a:extLst>
            </p:cNvPr>
            <p:cNvSpPr/>
            <p:nvPr/>
          </p:nvSpPr>
          <p:spPr>
            <a:xfrm>
              <a:off x="4297575" y="2251375"/>
              <a:ext cx="338425" cy="538825"/>
            </a:xfrm>
            <a:custGeom>
              <a:avLst/>
              <a:gdLst/>
              <a:ahLst/>
              <a:cxnLst/>
              <a:rect l="l" t="t" r="r" b="b"/>
              <a:pathLst>
                <a:path w="13537" h="21553" extrusionOk="0">
                  <a:moveTo>
                    <a:pt x="10370" y="0"/>
                  </a:moveTo>
                  <a:cubicBezTo>
                    <a:pt x="10066" y="0"/>
                    <a:pt x="10808" y="9532"/>
                    <a:pt x="9999" y="9935"/>
                  </a:cubicBezTo>
                  <a:cubicBezTo>
                    <a:pt x="9913" y="9978"/>
                    <a:pt x="9804" y="9998"/>
                    <a:pt x="9678" y="9998"/>
                  </a:cubicBezTo>
                  <a:cubicBezTo>
                    <a:pt x="9082" y="9998"/>
                    <a:pt x="8099" y="9561"/>
                    <a:pt x="7292" y="9135"/>
                  </a:cubicBezTo>
                  <a:lnTo>
                    <a:pt x="7292" y="9135"/>
                  </a:lnTo>
                  <a:cubicBezTo>
                    <a:pt x="8648" y="10769"/>
                    <a:pt x="10114" y="13602"/>
                    <a:pt x="10437" y="14239"/>
                  </a:cubicBezTo>
                  <a:cubicBezTo>
                    <a:pt x="11113" y="15568"/>
                    <a:pt x="6690" y="20984"/>
                    <a:pt x="0" y="21307"/>
                  </a:cubicBezTo>
                  <a:cubicBezTo>
                    <a:pt x="282" y="21479"/>
                    <a:pt x="666" y="21552"/>
                    <a:pt x="1128" y="21552"/>
                  </a:cubicBezTo>
                  <a:cubicBezTo>
                    <a:pt x="3836" y="21552"/>
                    <a:pt x="9191" y="19026"/>
                    <a:pt x="11932" y="19026"/>
                  </a:cubicBezTo>
                  <a:cubicBezTo>
                    <a:pt x="12080" y="19026"/>
                    <a:pt x="12221" y="19033"/>
                    <a:pt x="12353" y="19048"/>
                  </a:cubicBezTo>
                  <a:lnTo>
                    <a:pt x="13537" y="15367"/>
                  </a:lnTo>
                  <a:cubicBezTo>
                    <a:pt x="13537" y="15367"/>
                    <a:pt x="12278" y="11885"/>
                    <a:pt x="12424" y="10802"/>
                  </a:cubicBezTo>
                  <a:cubicBezTo>
                    <a:pt x="12571" y="9718"/>
                    <a:pt x="12445" y="3788"/>
                    <a:pt x="12445" y="3788"/>
                  </a:cubicBezTo>
                  <a:cubicBezTo>
                    <a:pt x="12445" y="3788"/>
                    <a:pt x="11371" y="322"/>
                    <a:pt x="10375" y="1"/>
                  </a:cubicBezTo>
                  <a:cubicBezTo>
                    <a:pt x="10374" y="1"/>
                    <a:pt x="10372" y="0"/>
                    <a:pt x="10370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3161;p76">
              <a:extLst>
                <a:ext uri="{FF2B5EF4-FFF2-40B4-BE49-F238E27FC236}">
                  <a16:creationId xmlns:a16="http://schemas.microsoft.com/office/drawing/2014/main" id="{6FCE10A9-E877-E53C-85AA-2E5F4F01BA50}"/>
                </a:ext>
              </a:extLst>
            </p:cNvPr>
            <p:cNvSpPr/>
            <p:nvPr/>
          </p:nvSpPr>
          <p:spPr>
            <a:xfrm>
              <a:off x="4392725" y="2168325"/>
              <a:ext cx="86250" cy="154450"/>
            </a:xfrm>
            <a:custGeom>
              <a:avLst/>
              <a:gdLst/>
              <a:ahLst/>
              <a:cxnLst/>
              <a:rect l="l" t="t" r="r" b="b"/>
              <a:pathLst>
                <a:path w="3450" h="6178" extrusionOk="0">
                  <a:moveTo>
                    <a:pt x="2046" y="1"/>
                  </a:moveTo>
                  <a:lnTo>
                    <a:pt x="1" y="2579"/>
                  </a:lnTo>
                  <a:lnTo>
                    <a:pt x="1059" y="6177"/>
                  </a:lnTo>
                  <a:cubicBezTo>
                    <a:pt x="1059" y="6177"/>
                    <a:pt x="2807" y="4023"/>
                    <a:pt x="3450" y="3388"/>
                  </a:cubicBezTo>
                  <a:lnTo>
                    <a:pt x="2046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3162;p76">
              <a:extLst>
                <a:ext uri="{FF2B5EF4-FFF2-40B4-BE49-F238E27FC236}">
                  <a16:creationId xmlns:a16="http://schemas.microsoft.com/office/drawing/2014/main" id="{6AB7E9D1-7CD8-87FF-5A93-4D3628CBE56E}"/>
                </a:ext>
              </a:extLst>
            </p:cNvPr>
            <p:cNvSpPr/>
            <p:nvPr/>
          </p:nvSpPr>
          <p:spPr>
            <a:xfrm>
              <a:off x="4808375" y="2763250"/>
              <a:ext cx="79275" cy="26925"/>
            </a:xfrm>
            <a:custGeom>
              <a:avLst/>
              <a:gdLst/>
              <a:ahLst/>
              <a:cxnLst/>
              <a:rect l="l" t="t" r="r" b="b"/>
              <a:pathLst>
                <a:path w="3171" h="1077" extrusionOk="0">
                  <a:moveTo>
                    <a:pt x="277" y="0"/>
                  </a:moveTo>
                  <a:cubicBezTo>
                    <a:pt x="1" y="585"/>
                    <a:pt x="139" y="1077"/>
                    <a:pt x="139" y="1077"/>
                  </a:cubicBezTo>
                  <a:lnTo>
                    <a:pt x="3171" y="107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3163;p76">
              <a:extLst>
                <a:ext uri="{FF2B5EF4-FFF2-40B4-BE49-F238E27FC236}">
                  <a16:creationId xmlns:a16="http://schemas.microsoft.com/office/drawing/2014/main" id="{053F03EF-42DC-A51B-19C8-242DB627E200}"/>
                </a:ext>
              </a:extLst>
            </p:cNvPr>
            <p:cNvSpPr/>
            <p:nvPr/>
          </p:nvSpPr>
          <p:spPr>
            <a:xfrm>
              <a:off x="4360550" y="2168325"/>
              <a:ext cx="185975" cy="226100"/>
            </a:xfrm>
            <a:custGeom>
              <a:avLst/>
              <a:gdLst/>
              <a:ahLst/>
              <a:cxnLst/>
              <a:rect l="l" t="t" r="r" b="b"/>
              <a:pathLst>
                <a:path w="7439" h="9044" extrusionOk="0">
                  <a:moveTo>
                    <a:pt x="3333" y="1"/>
                  </a:moveTo>
                  <a:lnTo>
                    <a:pt x="1613" y="2169"/>
                  </a:lnTo>
                  <a:cubicBezTo>
                    <a:pt x="1521" y="2414"/>
                    <a:pt x="1445" y="2662"/>
                    <a:pt x="1387" y="2914"/>
                  </a:cubicBezTo>
                  <a:cubicBezTo>
                    <a:pt x="1387" y="2914"/>
                    <a:pt x="910" y="4253"/>
                    <a:pt x="909" y="4259"/>
                  </a:cubicBezTo>
                  <a:cubicBezTo>
                    <a:pt x="0" y="6377"/>
                    <a:pt x="1891" y="8708"/>
                    <a:pt x="3147" y="9030"/>
                  </a:cubicBezTo>
                  <a:cubicBezTo>
                    <a:pt x="3185" y="9039"/>
                    <a:pt x="3223" y="9044"/>
                    <a:pt x="3260" y="9044"/>
                  </a:cubicBezTo>
                  <a:cubicBezTo>
                    <a:pt x="4394" y="9044"/>
                    <a:pt x="5276" y="4662"/>
                    <a:pt x="7438" y="3205"/>
                  </a:cubicBezTo>
                  <a:cubicBezTo>
                    <a:pt x="6782" y="3015"/>
                    <a:pt x="5986" y="2933"/>
                    <a:pt x="5313" y="2933"/>
                  </a:cubicBezTo>
                  <a:cubicBezTo>
                    <a:pt x="5037" y="2933"/>
                    <a:pt x="4782" y="2947"/>
                    <a:pt x="4566" y="2973"/>
                  </a:cubicBezTo>
                  <a:lnTo>
                    <a:pt x="33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3164;p76">
              <a:extLst>
                <a:ext uri="{FF2B5EF4-FFF2-40B4-BE49-F238E27FC236}">
                  <a16:creationId xmlns:a16="http://schemas.microsoft.com/office/drawing/2014/main" id="{BCF2CB40-2A83-C80C-B7FF-F1F296DDC5D7}"/>
                </a:ext>
              </a:extLst>
            </p:cNvPr>
            <p:cNvSpPr/>
            <p:nvPr/>
          </p:nvSpPr>
          <p:spPr>
            <a:xfrm>
              <a:off x="4327250" y="1970275"/>
              <a:ext cx="184600" cy="237075"/>
            </a:xfrm>
            <a:custGeom>
              <a:avLst/>
              <a:gdLst/>
              <a:ahLst/>
              <a:cxnLst/>
              <a:rect l="l" t="t" r="r" b="b"/>
              <a:pathLst>
                <a:path w="7384" h="9483" extrusionOk="0">
                  <a:moveTo>
                    <a:pt x="5918" y="0"/>
                  </a:moveTo>
                  <a:cubicBezTo>
                    <a:pt x="5351" y="0"/>
                    <a:pt x="4222" y="837"/>
                    <a:pt x="4222" y="837"/>
                  </a:cubicBezTo>
                  <a:cubicBezTo>
                    <a:pt x="4222" y="837"/>
                    <a:pt x="4245" y="433"/>
                    <a:pt x="4103" y="148"/>
                  </a:cubicBezTo>
                  <a:cubicBezTo>
                    <a:pt x="4080" y="101"/>
                    <a:pt x="4021" y="77"/>
                    <a:pt x="3933" y="77"/>
                  </a:cubicBezTo>
                  <a:cubicBezTo>
                    <a:pt x="3482" y="77"/>
                    <a:pt x="2271" y="702"/>
                    <a:pt x="1236" y="2036"/>
                  </a:cubicBezTo>
                  <a:cubicBezTo>
                    <a:pt x="0" y="3626"/>
                    <a:pt x="48" y="6173"/>
                    <a:pt x="641" y="7240"/>
                  </a:cubicBezTo>
                  <a:lnTo>
                    <a:pt x="5458" y="9482"/>
                  </a:lnTo>
                  <a:cubicBezTo>
                    <a:pt x="5458" y="9482"/>
                    <a:pt x="6908" y="6181"/>
                    <a:pt x="6836" y="5563"/>
                  </a:cubicBezTo>
                  <a:cubicBezTo>
                    <a:pt x="6766" y="4946"/>
                    <a:pt x="6362" y="4946"/>
                    <a:pt x="6362" y="4946"/>
                  </a:cubicBezTo>
                  <a:cubicBezTo>
                    <a:pt x="6362" y="4946"/>
                    <a:pt x="7384" y="2975"/>
                    <a:pt x="7169" y="2595"/>
                  </a:cubicBezTo>
                  <a:cubicBezTo>
                    <a:pt x="7047" y="2378"/>
                    <a:pt x="6894" y="2331"/>
                    <a:pt x="6785" y="2331"/>
                  </a:cubicBezTo>
                  <a:cubicBezTo>
                    <a:pt x="6703" y="2331"/>
                    <a:pt x="6646" y="2358"/>
                    <a:pt x="6646" y="2358"/>
                  </a:cubicBezTo>
                  <a:cubicBezTo>
                    <a:pt x="6646" y="2358"/>
                    <a:pt x="7003" y="1691"/>
                    <a:pt x="6743" y="1334"/>
                  </a:cubicBezTo>
                  <a:cubicBezTo>
                    <a:pt x="6636" y="1191"/>
                    <a:pt x="6534" y="1148"/>
                    <a:pt x="6450" y="1148"/>
                  </a:cubicBezTo>
                  <a:cubicBezTo>
                    <a:pt x="6326" y="1148"/>
                    <a:pt x="6243" y="1240"/>
                    <a:pt x="6243" y="1240"/>
                  </a:cubicBezTo>
                  <a:cubicBezTo>
                    <a:pt x="6243" y="1240"/>
                    <a:pt x="6551" y="242"/>
                    <a:pt x="6076" y="30"/>
                  </a:cubicBezTo>
                  <a:cubicBezTo>
                    <a:pt x="6031" y="9"/>
                    <a:pt x="5978" y="0"/>
                    <a:pt x="5918" y="0"/>
                  </a:cubicBezTo>
                  <a:close/>
                </a:path>
              </a:pathLst>
            </a:custGeom>
            <a:solidFill>
              <a:srgbClr val="7F4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3165;p76">
              <a:extLst>
                <a:ext uri="{FF2B5EF4-FFF2-40B4-BE49-F238E27FC236}">
                  <a16:creationId xmlns:a16="http://schemas.microsoft.com/office/drawing/2014/main" id="{2F3F2F44-D7AC-F116-2CCD-C6DCCA80688E}"/>
                </a:ext>
              </a:extLst>
            </p:cNvPr>
            <p:cNvSpPr/>
            <p:nvPr/>
          </p:nvSpPr>
          <p:spPr>
            <a:xfrm>
              <a:off x="4405450" y="1989100"/>
              <a:ext cx="106375" cy="218250"/>
            </a:xfrm>
            <a:custGeom>
              <a:avLst/>
              <a:gdLst/>
              <a:ahLst/>
              <a:cxnLst/>
              <a:rect l="l" t="t" r="r" b="b"/>
              <a:pathLst>
                <a:path w="4255" h="8730" extrusionOk="0">
                  <a:moveTo>
                    <a:pt x="3205" y="1"/>
                  </a:moveTo>
                  <a:lnTo>
                    <a:pt x="3205" y="1"/>
                  </a:lnTo>
                  <a:cubicBezTo>
                    <a:pt x="1890" y="633"/>
                    <a:pt x="564" y="2161"/>
                    <a:pt x="180" y="4474"/>
                  </a:cubicBezTo>
                  <a:cubicBezTo>
                    <a:pt x="1" y="5552"/>
                    <a:pt x="182" y="6904"/>
                    <a:pt x="350" y="7808"/>
                  </a:cubicBezTo>
                  <a:lnTo>
                    <a:pt x="2330" y="8729"/>
                  </a:lnTo>
                  <a:cubicBezTo>
                    <a:pt x="2327" y="8729"/>
                    <a:pt x="3777" y="5427"/>
                    <a:pt x="3705" y="4809"/>
                  </a:cubicBezTo>
                  <a:cubicBezTo>
                    <a:pt x="3633" y="4191"/>
                    <a:pt x="3231" y="4191"/>
                    <a:pt x="3231" y="4191"/>
                  </a:cubicBezTo>
                  <a:cubicBezTo>
                    <a:pt x="3231" y="4191"/>
                    <a:pt x="4254" y="2218"/>
                    <a:pt x="4040" y="1839"/>
                  </a:cubicBezTo>
                  <a:cubicBezTo>
                    <a:pt x="3918" y="1622"/>
                    <a:pt x="3765" y="1575"/>
                    <a:pt x="3656" y="1575"/>
                  </a:cubicBezTo>
                  <a:cubicBezTo>
                    <a:pt x="3574" y="1575"/>
                    <a:pt x="3517" y="1602"/>
                    <a:pt x="3517" y="1602"/>
                  </a:cubicBezTo>
                  <a:cubicBezTo>
                    <a:pt x="3517" y="1602"/>
                    <a:pt x="3872" y="938"/>
                    <a:pt x="3612" y="580"/>
                  </a:cubicBezTo>
                  <a:cubicBezTo>
                    <a:pt x="3506" y="436"/>
                    <a:pt x="3404" y="393"/>
                    <a:pt x="3321" y="393"/>
                  </a:cubicBezTo>
                  <a:cubicBezTo>
                    <a:pt x="3197" y="393"/>
                    <a:pt x="3113" y="485"/>
                    <a:pt x="3113" y="485"/>
                  </a:cubicBezTo>
                  <a:cubicBezTo>
                    <a:pt x="3113" y="485"/>
                    <a:pt x="3181" y="260"/>
                    <a:pt x="3205" y="1"/>
                  </a:cubicBezTo>
                  <a:close/>
                </a:path>
              </a:pathLst>
            </a:custGeom>
            <a:solidFill>
              <a:srgbClr val="6D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3166;p76">
              <a:extLst>
                <a:ext uri="{FF2B5EF4-FFF2-40B4-BE49-F238E27FC236}">
                  <a16:creationId xmlns:a16="http://schemas.microsoft.com/office/drawing/2014/main" id="{2F6A4FF2-7FD8-9D8C-98C1-4172A12AC6E6}"/>
                </a:ext>
              </a:extLst>
            </p:cNvPr>
            <p:cNvSpPr/>
            <p:nvPr/>
          </p:nvSpPr>
          <p:spPr>
            <a:xfrm>
              <a:off x="4328600" y="2046850"/>
              <a:ext cx="135050" cy="242825"/>
            </a:xfrm>
            <a:custGeom>
              <a:avLst/>
              <a:gdLst/>
              <a:ahLst/>
              <a:cxnLst/>
              <a:rect l="l" t="t" r="r" b="b"/>
              <a:pathLst>
                <a:path w="5402" h="9713" extrusionOk="0">
                  <a:moveTo>
                    <a:pt x="2702" y="0"/>
                  </a:moveTo>
                  <a:cubicBezTo>
                    <a:pt x="2097" y="0"/>
                    <a:pt x="1521" y="193"/>
                    <a:pt x="1173" y="719"/>
                  </a:cubicBezTo>
                  <a:cubicBezTo>
                    <a:pt x="201" y="2192"/>
                    <a:pt x="1" y="7557"/>
                    <a:pt x="492" y="9644"/>
                  </a:cubicBezTo>
                  <a:cubicBezTo>
                    <a:pt x="658" y="9692"/>
                    <a:pt x="851" y="9713"/>
                    <a:pt x="1060" y="9713"/>
                  </a:cubicBezTo>
                  <a:cubicBezTo>
                    <a:pt x="2202" y="9713"/>
                    <a:pt x="3838" y="9081"/>
                    <a:pt x="4239" y="8701"/>
                  </a:cubicBezTo>
                  <a:cubicBezTo>
                    <a:pt x="4714" y="8250"/>
                    <a:pt x="5401" y="2476"/>
                    <a:pt x="5069" y="1051"/>
                  </a:cubicBezTo>
                  <a:cubicBezTo>
                    <a:pt x="4970" y="625"/>
                    <a:pt x="3790" y="0"/>
                    <a:pt x="2702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3167;p76">
              <a:extLst>
                <a:ext uri="{FF2B5EF4-FFF2-40B4-BE49-F238E27FC236}">
                  <a16:creationId xmlns:a16="http://schemas.microsoft.com/office/drawing/2014/main" id="{B8F4D001-A5D5-D8D2-8815-564A06E3E9B6}"/>
                </a:ext>
              </a:extLst>
            </p:cNvPr>
            <p:cNvSpPr/>
            <p:nvPr/>
          </p:nvSpPr>
          <p:spPr>
            <a:xfrm>
              <a:off x="4403550" y="2045525"/>
              <a:ext cx="67625" cy="140250"/>
            </a:xfrm>
            <a:custGeom>
              <a:avLst/>
              <a:gdLst/>
              <a:ahLst/>
              <a:cxnLst/>
              <a:rect l="l" t="t" r="r" b="b"/>
              <a:pathLst>
                <a:path w="2705" h="5610" extrusionOk="0">
                  <a:moveTo>
                    <a:pt x="1805" y="0"/>
                  </a:moveTo>
                  <a:cubicBezTo>
                    <a:pt x="1675" y="0"/>
                    <a:pt x="1526" y="35"/>
                    <a:pt x="1356" y="112"/>
                  </a:cubicBezTo>
                  <a:cubicBezTo>
                    <a:pt x="0" y="723"/>
                    <a:pt x="686" y="5610"/>
                    <a:pt x="686" y="5610"/>
                  </a:cubicBezTo>
                  <a:lnTo>
                    <a:pt x="1427" y="5515"/>
                  </a:lnTo>
                  <a:cubicBezTo>
                    <a:pt x="1427" y="5515"/>
                    <a:pt x="2491" y="3227"/>
                    <a:pt x="2594" y="2394"/>
                  </a:cubicBezTo>
                  <a:cubicBezTo>
                    <a:pt x="2685" y="1663"/>
                    <a:pt x="2705" y="0"/>
                    <a:pt x="1805" y="0"/>
                  </a:cubicBezTo>
                  <a:close/>
                </a:path>
              </a:pathLst>
            </a:custGeom>
            <a:solidFill>
              <a:srgbClr val="6D3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3168;p76">
              <a:extLst>
                <a:ext uri="{FF2B5EF4-FFF2-40B4-BE49-F238E27FC236}">
                  <a16:creationId xmlns:a16="http://schemas.microsoft.com/office/drawing/2014/main" id="{D4817820-CDF5-CCEF-751B-E844557B5F25}"/>
                </a:ext>
              </a:extLst>
            </p:cNvPr>
            <p:cNvSpPr/>
            <p:nvPr/>
          </p:nvSpPr>
          <p:spPr>
            <a:xfrm>
              <a:off x="4425475" y="2134300"/>
              <a:ext cx="38800" cy="63350"/>
            </a:xfrm>
            <a:custGeom>
              <a:avLst/>
              <a:gdLst/>
              <a:ahLst/>
              <a:cxnLst/>
              <a:rect l="l" t="t" r="r" b="b"/>
              <a:pathLst>
                <a:path w="1552" h="2534" extrusionOk="0">
                  <a:moveTo>
                    <a:pt x="888" y="1"/>
                  </a:moveTo>
                  <a:cubicBezTo>
                    <a:pt x="872" y="1"/>
                    <a:pt x="856" y="2"/>
                    <a:pt x="839" y="4"/>
                  </a:cubicBezTo>
                  <a:cubicBezTo>
                    <a:pt x="341" y="73"/>
                    <a:pt x="0" y="1563"/>
                    <a:pt x="137" y="2430"/>
                  </a:cubicBezTo>
                  <a:lnTo>
                    <a:pt x="359" y="2533"/>
                  </a:lnTo>
                  <a:cubicBezTo>
                    <a:pt x="359" y="2533"/>
                    <a:pt x="1180" y="2065"/>
                    <a:pt x="1369" y="1494"/>
                  </a:cubicBezTo>
                  <a:cubicBezTo>
                    <a:pt x="1551" y="941"/>
                    <a:pt x="1349" y="1"/>
                    <a:pt x="88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3169;p76">
              <a:extLst>
                <a:ext uri="{FF2B5EF4-FFF2-40B4-BE49-F238E27FC236}">
                  <a16:creationId xmlns:a16="http://schemas.microsoft.com/office/drawing/2014/main" id="{FBB027C3-AAB0-94A8-A0FE-25FDE5A534A9}"/>
                </a:ext>
              </a:extLst>
            </p:cNvPr>
            <p:cNvSpPr/>
            <p:nvPr/>
          </p:nvSpPr>
          <p:spPr>
            <a:xfrm>
              <a:off x="4434325" y="2143325"/>
              <a:ext cx="23900" cy="38975"/>
            </a:xfrm>
            <a:custGeom>
              <a:avLst/>
              <a:gdLst/>
              <a:ahLst/>
              <a:cxnLst/>
              <a:rect l="l" t="t" r="r" b="b"/>
              <a:pathLst>
                <a:path w="956" h="1559" extrusionOk="0">
                  <a:moveTo>
                    <a:pt x="547" y="0"/>
                  </a:moveTo>
                  <a:cubicBezTo>
                    <a:pt x="537" y="0"/>
                    <a:pt x="527" y="1"/>
                    <a:pt x="517" y="2"/>
                  </a:cubicBezTo>
                  <a:cubicBezTo>
                    <a:pt x="212" y="45"/>
                    <a:pt x="1" y="962"/>
                    <a:pt x="86" y="1494"/>
                  </a:cubicBezTo>
                  <a:lnTo>
                    <a:pt x="222" y="1559"/>
                  </a:lnTo>
                  <a:cubicBezTo>
                    <a:pt x="222" y="1559"/>
                    <a:pt x="729" y="1271"/>
                    <a:pt x="844" y="919"/>
                  </a:cubicBezTo>
                  <a:cubicBezTo>
                    <a:pt x="956" y="579"/>
                    <a:pt x="832" y="0"/>
                    <a:pt x="547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3170;p76">
              <a:extLst>
                <a:ext uri="{FF2B5EF4-FFF2-40B4-BE49-F238E27FC236}">
                  <a16:creationId xmlns:a16="http://schemas.microsoft.com/office/drawing/2014/main" id="{DECF4885-9D6C-D56E-1F86-324A09ABB2DF}"/>
                </a:ext>
              </a:extLst>
            </p:cNvPr>
            <p:cNvSpPr/>
            <p:nvPr/>
          </p:nvSpPr>
          <p:spPr>
            <a:xfrm>
              <a:off x="4433225" y="2160325"/>
              <a:ext cx="16625" cy="27050"/>
            </a:xfrm>
            <a:custGeom>
              <a:avLst/>
              <a:gdLst/>
              <a:ahLst/>
              <a:cxnLst/>
              <a:rect l="l" t="t" r="r" b="b"/>
              <a:pathLst>
                <a:path w="665" h="1082" extrusionOk="0">
                  <a:moveTo>
                    <a:pt x="380" y="1"/>
                  </a:moveTo>
                  <a:cubicBezTo>
                    <a:pt x="373" y="1"/>
                    <a:pt x="367" y="1"/>
                    <a:pt x="360" y="2"/>
                  </a:cubicBezTo>
                  <a:cubicBezTo>
                    <a:pt x="148" y="32"/>
                    <a:pt x="0" y="666"/>
                    <a:pt x="61" y="1037"/>
                  </a:cubicBezTo>
                  <a:lnTo>
                    <a:pt x="156" y="1081"/>
                  </a:lnTo>
                  <a:cubicBezTo>
                    <a:pt x="156" y="1081"/>
                    <a:pt x="506" y="881"/>
                    <a:pt x="587" y="637"/>
                  </a:cubicBezTo>
                  <a:cubicBezTo>
                    <a:pt x="665" y="401"/>
                    <a:pt x="578" y="1"/>
                    <a:pt x="38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3171;p76">
              <a:extLst>
                <a:ext uri="{FF2B5EF4-FFF2-40B4-BE49-F238E27FC236}">
                  <a16:creationId xmlns:a16="http://schemas.microsoft.com/office/drawing/2014/main" id="{92A7D4EC-B800-9C93-C42B-D6D037F34E9D}"/>
                </a:ext>
              </a:extLst>
            </p:cNvPr>
            <p:cNvSpPr/>
            <p:nvPr/>
          </p:nvSpPr>
          <p:spPr>
            <a:xfrm>
              <a:off x="4399175" y="2257200"/>
              <a:ext cx="209850" cy="152825"/>
            </a:xfrm>
            <a:custGeom>
              <a:avLst/>
              <a:gdLst/>
              <a:ahLst/>
              <a:cxnLst/>
              <a:rect l="l" t="t" r="r" b="b"/>
              <a:pathLst>
                <a:path w="8394" h="6113" extrusionOk="0">
                  <a:moveTo>
                    <a:pt x="5888" y="1"/>
                  </a:moveTo>
                  <a:cubicBezTo>
                    <a:pt x="3677" y="1"/>
                    <a:pt x="1" y="4565"/>
                    <a:pt x="25" y="4798"/>
                  </a:cubicBezTo>
                  <a:cubicBezTo>
                    <a:pt x="99" y="5534"/>
                    <a:pt x="1664" y="6113"/>
                    <a:pt x="1894" y="6113"/>
                  </a:cubicBezTo>
                  <a:cubicBezTo>
                    <a:pt x="1896" y="6113"/>
                    <a:pt x="1898" y="6113"/>
                    <a:pt x="1900" y="6113"/>
                  </a:cubicBezTo>
                  <a:cubicBezTo>
                    <a:pt x="2108" y="6101"/>
                    <a:pt x="7107" y="5825"/>
                    <a:pt x="8159" y="3717"/>
                  </a:cubicBezTo>
                  <a:cubicBezTo>
                    <a:pt x="8394" y="3249"/>
                    <a:pt x="7648" y="1122"/>
                    <a:pt x="6735" y="310"/>
                  </a:cubicBezTo>
                  <a:cubicBezTo>
                    <a:pt x="6493" y="95"/>
                    <a:pt x="6206" y="1"/>
                    <a:pt x="5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3172;p76">
              <a:extLst>
                <a:ext uri="{FF2B5EF4-FFF2-40B4-BE49-F238E27FC236}">
                  <a16:creationId xmlns:a16="http://schemas.microsoft.com/office/drawing/2014/main" id="{F66386E2-F81A-F026-8006-1640189DC340}"/>
                </a:ext>
              </a:extLst>
            </p:cNvPr>
            <p:cNvSpPr/>
            <p:nvPr/>
          </p:nvSpPr>
          <p:spPr>
            <a:xfrm>
              <a:off x="4273725" y="2467525"/>
              <a:ext cx="72475" cy="64500"/>
            </a:xfrm>
            <a:custGeom>
              <a:avLst/>
              <a:gdLst/>
              <a:ahLst/>
              <a:cxnLst/>
              <a:rect l="l" t="t" r="r" b="b"/>
              <a:pathLst>
                <a:path w="2899" h="2580" extrusionOk="0">
                  <a:moveTo>
                    <a:pt x="2046" y="0"/>
                  </a:moveTo>
                  <a:cubicBezTo>
                    <a:pt x="2044" y="0"/>
                    <a:pt x="887" y="812"/>
                    <a:pt x="0" y="854"/>
                  </a:cubicBezTo>
                  <a:lnTo>
                    <a:pt x="1637" y="2580"/>
                  </a:lnTo>
                  <a:cubicBezTo>
                    <a:pt x="1952" y="2170"/>
                    <a:pt x="2633" y="1605"/>
                    <a:pt x="2899" y="1500"/>
                  </a:cubicBezTo>
                  <a:lnTo>
                    <a:pt x="2046" y="0"/>
                  </a:lnTo>
                  <a:cubicBezTo>
                    <a:pt x="2046" y="0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3173;p76">
              <a:extLst>
                <a:ext uri="{FF2B5EF4-FFF2-40B4-BE49-F238E27FC236}">
                  <a16:creationId xmlns:a16="http://schemas.microsoft.com/office/drawing/2014/main" id="{66011B48-890E-A69E-C8AA-39118C36AF10}"/>
                </a:ext>
              </a:extLst>
            </p:cNvPr>
            <p:cNvSpPr/>
            <p:nvPr/>
          </p:nvSpPr>
          <p:spPr>
            <a:xfrm>
              <a:off x="4216375" y="2484875"/>
              <a:ext cx="107850" cy="71875"/>
            </a:xfrm>
            <a:custGeom>
              <a:avLst/>
              <a:gdLst/>
              <a:ahLst/>
              <a:cxnLst/>
              <a:rect l="l" t="t" r="r" b="b"/>
              <a:pathLst>
                <a:path w="4314" h="2875" extrusionOk="0">
                  <a:moveTo>
                    <a:pt x="311" y="1"/>
                  </a:moveTo>
                  <a:cubicBezTo>
                    <a:pt x="290" y="1"/>
                    <a:pt x="268" y="2"/>
                    <a:pt x="247" y="6"/>
                  </a:cubicBezTo>
                  <a:cubicBezTo>
                    <a:pt x="1" y="48"/>
                    <a:pt x="28" y="423"/>
                    <a:pt x="139" y="513"/>
                  </a:cubicBezTo>
                  <a:cubicBezTo>
                    <a:pt x="452" y="765"/>
                    <a:pt x="1415" y="854"/>
                    <a:pt x="1383" y="1022"/>
                  </a:cubicBezTo>
                  <a:cubicBezTo>
                    <a:pt x="1329" y="1339"/>
                    <a:pt x="798" y="1604"/>
                    <a:pt x="765" y="1758"/>
                  </a:cubicBezTo>
                  <a:cubicBezTo>
                    <a:pt x="696" y="2094"/>
                    <a:pt x="2099" y="2735"/>
                    <a:pt x="2500" y="2858"/>
                  </a:cubicBezTo>
                  <a:cubicBezTo>
                    <a:pt x="2534" y="2869"/>
                    <a:pt x="2573" y="2874"/>
                    <a:pt x="2615" y="2874"/>
                  </a:cubicBezTo>
                  <a:cubicBezTo>
                    <a:pt x="3067" y="2874"/>
                    <a:pt x="3935" y="2286"/>
                    <a:pt x="4204" y="1544"/>
                  </a:cubicBezTo>
                  <a:cubicBezTo>
                    <a:pt x="4313" y="1247"/>
                    <a:pt x="3041" y="200"/>
                    <a:pt x="3041" y="200"/>
                  </a:cubicBezTo>
                  <a:cubicBezTo>
                    <a:pt x="2894" y="200"/>
                    <a:pt x="2574" y="97"/>
                    <a:pt x="2251" y="97"/>
                  </a:cubicBezTo>
                  <a:cubicBezTo>
                    <a:pt x="2159" y="97"/>
                    <a:pt x="2067" y="105"/>
                    <a:pt x="1978" y="127"/>
                  </a:cubicBezTo>
                  <a:cubicBezTo>
                    <a:pt x="1729" y="187"/>
                    <a:pt x="1521" y="210"/>
                    <a:pt x="1344" y="210"/>
                  </a:cubicBezTo>
                  <a:cubicBezTo>
                    <a:pt x="807" y="210"/>
                    <a:pt x="554" y="1"/>
                    <a:pt x="31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3174;p76">
              <a:extLst>
                <a:ext uri="{FF2B5EF4-FFF2-40B4-BE49-F238E27FC236}">
                  <a16:creationId xmlns:a16="http://schemas.microsoft.com/office/drawing/2014/main" id="{2E38E76D-4F7D-0E6B-5663-870631D78BC9}"/>
                </a:ext>
              </a:extLst>
            </p:cNvPr>
            <p:cNvSpPr/>
            <p:nvPr/>
          </p:nvSpPr>
          <p:spPr>
            <a:xfrm>
              <a:off x="4197075" y="2516450"/>
              <a:ext cx="61400" cy="41450"/>
            </a:xfrm>
            <a:custGeom>
              <a:avLst/>
              <a:gdLst/>
              <a:ahLst/>
              <a:cxnLst/>
              <a:rect l="l" t="t" r="r" b="b"/>
              <a:pathLst>
                <a:path w="2456" h="1658" extrusionOk="0">
                  <a:moveTo>
                    <a:pt x="2158" y="0"/>
                  </a:moveTo>
                  <a:cubicBezTo>
                    <a:pt x="2137" y="0"/>
                    <a:pt x="2116" y="8"/>
                    <a:pt x="2095" y="25"/>
                  </a:cubicBezTo>
                  <a:cubicBezTo>
                    <a:pt x="1740" y="302"/>
                    <a:pt x="1273" y="702"/>
                    <a:pt x="1125" y="755"/>
                  </a:cubicBezTo>
                  <a:cubicBezTo>
                    <a:pt x="977" y="808"/>
                    <a:pt x="118" y="1097"/>
                    <a:pt x="74" y="1196"/>
                  </a:cubicBezTo>
                  <a:cubicBezTo>
                    <a:pt x="33" y="1292"/>
                    <a:pt x="0" y="1657"/>
                    <a:pt x="205" y="1657"/>
                  </a:cubicBezTo>
                  <a:cubicBezTo>
                    <a:pt x="208" y="1657"/>
                    <a:pt x="210" y="1657"/>
                    <a:pt x="212" y="1657"/>
                  </a:cubicBezTo>
                  <a:cubicBezTo>
                    <a:pt x="424" y="1649"/>
                    <a:pt x="1368" y="1317"/>
                    <a:pt x="1562" y="1181"/>
                  </a:cubicBezTo>
                  <a:cubicBezTo>
                    <a:pt x="1754" y="1045"/>
                    <a:pt x="2408" y="650"/>
                    <a:pt x="2433" y="575"/>
                  </a:cubicBezTo>
                  <a:cubicBezTo>
                    <a:pt x="2456" y="511"/>
                    <a:pt x="2326" y="0"/>
                    <a:pt x="2158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3175;p76">
              <a:extLst>
                <a:ext uri="{FF2B5EF4-FFF2-40B4-BE49-F238E27FC236}">
                  <a16:creationId xmlns:a16="http://schemas.microsoft.com/office/drawing/2014/main" id="{88CD31C5-2278-E77C-2418-00C932F7656E}"/>
                </a:ext>
              </a:extLst>
            </p:cNvPr>
            <p:cNvSpPr/>
            <p:nvPr/>
          </p:nvSpPr>
          <p:spPr>
            <a:xfrm>
              <a:off x="4210300" y="2531925"/>
              <a:ext cx="57375" cy="46875"/>
            </a:xfrm>
            <a:custGeom>
              <a:avLst/>
              <a:gdLst/>
              <a:ahLst/>
              <a:cxnLst/>
              <a:rect l="l" t="t" r="r" b="b"/>
              <a:pathLst>
                <a:path w="2295" h="1875" extrusionOk="0">
                  <a:moveTo>
                    <a:pt x="1951" y="0"/>
                  </a:moveTo>
                  <a:cubicBezTo>
                    <a:pt x="1927" y="0"/>
                    <a:pt x="1904" y="10"/>
                    <a:pt x="1882" y="32"/>
                  </a:cubicBezTo>
                  <a:cubicBezTo>
                    <a:pt x="1564" y="350"/>
                    <a:pt x="1151" y="801"/>
                    <a:pt x="1011" y="869"/>
                  </a:cubicBezTo>
                  <a:cubicBezTo>
                    <a:pt x="870" y="938"/>
                    <a:pt x="57" y="1321"/>
                    <a:pt x="28" y="1425"/>
                  </a:cubicBezTo>
                  <a:cubicBezTo>
                    <a:pt x="1" y="1523"/>
                    <a:pt x="9" y="1875"/>
                    <a:pt x="194" y="1875"/>
                  </a:cubicBezTo>
                  <a:cubicBezTo>
                    <a:pt x="201" y="1875"/>
                    <a:pt x="209" y="1874"/>
                    <a:pt x="217" y="1873"/>
                  </a:cubicBezTo>
                  <a:cubicBezTo>
                    <a:pt x="423" y="1843"/>
                    <a:pt x="1314" y="1407"/>
                    <a:pt x="1488" y="1249"/>
                  </a:cubicBezTo>
                  <a:cubicBezTo>
                    <a:pt x="1662" y="1094"/>
                    <a:pt x="2258" y="624"/>
                    <a:pt x="2277" y="550"/>
                  </a:cubicBezTo>
                  <a:cubicBezTo>
                    <a:pt x="2295" y="483"/>
                    <a:pt x="2115" y="0"/>
                    <a:pt x="195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3176;p76">
              <a:extLst>
                <a:ext uri="{FF2B5EF4-FFF2-40B4-BE49-F238E27FC236}">
                  <a16:creationId xmlns:a16="http://schemas.microsoft.com/office/drawing/2014/main" id="{72F70578-AB19-88E2-76D3-14550862E0DA}"/>
                </a:ext>
              </a:extLst>
            </p:cNvPr>
            <p:cNvSpPr/>
            <p:nvPr/>
          </p:nvSpPr>
          <p:spPr>
            <a:xfrm>
              <a:off x="4235750" y="2538975"/>
              <a:ext cx="56625" cy="47925"/>
            </a:xfrm>
            <a:custGeom>
              <a:avLst/>
              <a:gdLst/>
              <a:ahLst/>
              <a:cxnLst/>
              <a:rect l="l" t="t" r="r" b="b"/>
              <a:pathLst>
                <a:path w="2265" h="1917" extrusionOk="0">
                  <a:moveTo>
                    <a:pt x="1911" y="0"/>
                  </a:moveTo>
                  <a:cubicBezTo>
                    <a:pt x="1888" y="0"/>
                    <a:pt x="1864" y="10"/>
                    <a:pt x="1843" y="33"/>
                  </a:cubicBezTo>
                  <a:cubicBezTo>
                    <a:pt x="1534" y="360"/>
                    <a:pt x="1131" y="821"/>
                    <a:pt x="993" y="893"/>
                  </a:cubicBezTo>
                  <a:cubicBezTo>
                    <a:pt x="855" y="964"/>
                    <a:pt x="52" y="1367"/>
                    <a:pt x="25" y="1469"/>
                  </a:cubicBezTo>
                  <a:cubicBezTo>
                    <a:pt x="0" y="1569"/>
                    <a:pt x="16" y="1917"/>
                    <a:pt x="198" y="1917"/>
                  </a:cubicBezTo>
                  <a:cubicBezTo>
                    <a:pt x="206" y="1917"/>
                    <a:pt x="215" y="1916"/>
                    <a:pt x="225" y="1914"/>
                  </a:cubicBezTo>
                  <a:cubicBezTo>
                    <a:pt x="431" y="1878"/>
                    <a:pt x="1309" y="1424"/>
                    <a:pt x="1480" y="1262"/>
                  </a:cubicBezTo>
                  <a:cubicBezTo>
                    <a:pt x="1651" y="1101"/>
                    <a:pt x="2235" y="620"/>
                    <a:pt x="2251" y="542"/>
                  </a:cubicBezTo>
                  <a:cubicBezTo>
                    <a:pt x="2264" y="478"/>
                    <a:pt x="2075" y="0"/>
                    <a:pt x="191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3177;p76">
              <a:extLst>
                <a:ext uri="{FF2B5EF4-FFF2-40B4-BE49-F238E27FC236}">
                  <a16:creationId xmlns:a16="http://schemas.microsoft.com/office/drawing/2014/main" id="{ADD2E781-A7A1-6B99-24FB-0F91F4520203}"/>
                </a:ext>
              </a:extLst>
            </p:cNvPr>
            <p:cNvSpPr/>
            <p:nvPr/>
          </p:nvSpPr>
          <p:spPr>
            <a:xfrm>
              <a:off x="4290175" y="2347600"/>
              <a:ext cx="230075" cy="177250"/>
            </a:xfrm>
            <a:custGeom>
              <a:avLst/>
              <a:gdLst/>
              <a:ahLst/>
              <a:cxnLst/>
              <a:rect l="l" t="t" r="r" b="b"/>
              <a:pathLst>
                <a:path w="9203" h="7090" extrusionOk="0">
                  <a:moveTo>
                    <a:pt x="5662" y="0"/>
                  </a:moveTo>
                  <a:cubicBezTo>
                    <a:pt x="5639" y="0"/>
                    <a:pt x="5618" y="1"/>
                    <a:pt x="5600" y="2"/>
                  </a:cubicBezTo>
                  <a:cubicBezTo>
                    <a:pt x="5038" y="41"/>
                    <a:pt x="0" y="4991"/>
                    <a:pt x="0" y="4991"/>
                  </a:cubicBezTo>
                  <a:lnTo>
                    <a:pt x="2058" y="7089"/>
                  </a:lnTo>
                  <a:cubicBezTo>
                    <a:pt x="3656" y="6185"/>
                    <a:pt x="8740" y="2803"/>
                    <a:pt x="8974" y="1653"/>
                  </a:cubicBezTo>
                  <a:cubicBezTo>
                    <a:pt x="9202" y="542"/>
                    <a:pt x="6354" y="0"/>
                    <a:pt x="5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3178;p76">
              <a:extLst>
                <a:ext uri="{FF2B5EF4-FFF2-40B4-BE49-F238E27FC236}">
                  <a16:creationId xmlns:a16="http://schemas.microsoft.com/office/drawing/2014/main" id="{6B35274A-857A-76E1-D094-88AE184DC927}"/>
                </a:ext>
              </a:extLst>
            </p:cNvPr>
            <p:cNvSpPr/>
            <p:nvPr/>
          </p:nvSpPr>
          <p:spPr>
            <a:xfrm>
              <a:off x="4336675" y="2143700"/>
              <a:ext cx="31475" cy="64925"/>
            </a:xfrm>
            <a:custGeom>
              <a:avLst/>
              <a:gdLst/>
              <a:ahLst/>
              <a:cxnLst/>
              <a:rect l="l" t="t" r="r" b="b"/>
              <a:pathLst>
                <a:path w="1259" h="2597" extrusionOk="0">
                  <a:moveTo>
                    <a:pt x="1206" y="1"/>
                  </a:moveTo>
                  <a:cubicBezTo>
                    <a:pt x="986" y="1"/>
                    <a:pt x="1" y="2054"/>
                    <a:pt x="21" y="2449"/>
                  </a:cubicBezTo>
                  <a:cubicBezTo>
                    <a:pt x="27" y="2571"/>
                    <a:pt x="433" y="2597"/>
                    <a:pt x="770" y="2597"/>
                  </a:cubicBezTo>
                  <a:cubicBezTo>
                    <a:pt x="1009" y="2597"/>
                    <a:pt x="1214" y="2584"/>
                    <a:pt x="1214" y="2584"/>
                  </a:cubicBezTo>
                  <a:cubicBezTo>
                    <a:pt x="1214" y="2584"/>
                    <a:pt x="1259" y="43"/>
                    <a:pt x="1230" y="12"/>
                  </a:cubicBezTo>
                  <a:cubicBezTo>
                    <a:pt x="1223" y="4"/>
                    <a:pt x="1216" y="1"/>
                    <a:pt x="1206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3179;p76">
              <a:extLst>
                <a:ext uri="{FF2B5EF4-FFF2-40B4-BE49-F238E27FC236}">
                  <a16:creationId xmlns:a16="http://schemas.microsoft.com/office/drawing/2014/main" id="{6E209450-F7C1-1CCE-BFA5-C00705443024}"/>
                </a:ext>
              </a:extLst>
            </p:cNvPr>
            <p:cNvSpPr/>
            <p:nvPr/>
          </p:nvSpPr>
          <p:spPr>
            <a:xfrm>
              <a:off x="4331925" y="2144625"/>
              <a:ext cx="33525" cy="66400"/>
            </a:xfrm>
            <a:custGeom>
              <a:avLst/>
              <a:gdLst/>
              <a:ahLst/>
              <a:cxnLst/>
              <a:rect l="l" t="t" r="r" b="b"/>
              <a:pathLst>
                <a:path w="1341" h="2656" extrusionOk="0">
                  <a:moveTo>
                    <a:pt x="1340" y="1"/>
                  </a:moveTo>
                  <a:cubicBezTo>
                    <a:pt x="1145" y="1"/>
                    <a:pt x="0" y="2141"/>
                    <a:pt x="10" y="2543"/>
                  </a:cubicBezTo>
                  <a:cubicBezTo>
                    <a:pt x="12" y="2630"/>
                    <a:pt x="229" y="2655"/>
                    <a:pt x="486" y="2655"/>
                  </a:cubicBezTo>
                  <a:cubicBezTo>
                    <a:pt x="863" y="2655"/>
                    <a:pt x="1325" y="2600"/>
                    <a:pt x="1325" y="2600"/>
                  </a:cubicBezTo>
                  <a:cubicBezTo>
                    <a:pt x="1325" y="2600"/>
                    <a:pt x="1325" y="2563"/>
                    <a:pt x="1326" y="2498"/>
                  </a:cubicBezTo>
                  <a:lnTo>
                    <a:pt x="1326" y="2498"/>
                  </a:lnTo>
                  <a:cubicBezTo>
                    <a:pt x="1255" y="2502"/>
                    <a:pt x="1151" y="2505"/>
                    <a:pt x="1037" y="2505"/>
                  </a:cubicBezTo>
                  <a:cubicBezTo>
                    <a:pt x="708" y="2505"/>
                    <a:pt x="289" y="2478"/>
                    <a:pt x="280" y="2362"/>
                  </a:cubicBezTo>
                  <a:cubicBezTo>
                    <a:pt x="257" y="2024"/>
                    <a:pt x="1088" y="345"/>
                    <a:pt x="1341" y="1"/>
                  </a:cubicBezTo>
                  <a:cubicBezTo>
                    <a:pt x="1340" y="1"/>
                    <a:pt x="1340" y="1"/>
                    <a:pt x="1340" y="1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3180;p76">
              <a:extLst>
                <a:ext uri="{FF2B5EF4-FFF2-40B4-BE49-F238E27FC236}">
                  <a16:creationId xmlns:a16="http://schemas.microsoft.com/office/drawing/2014/main" id="{7964C225-3153-65D9-34BD-56C6203060F9}"/>
                </a:ext>
              </a:extLst>
            </p:cNvPr>
            <p:cNvSpPr/>
            <p:nvPr/>
          </p:nvSpPr>
          <p:spPr>
            <a:xfrm>
              <a:off x="4368600" y="2101225"/>
              <a:ext cx="45775" cy="32425"/>
            </a:xfrm>
            <a:custGeom>
              <a:avLst/>
              <a:gdLst/>
              <a:ahLst/>
              <a:cxnLst/>
              <a:rect l="l" t="t" r="r" b="b"/>
              <a:pathLst>
                <a:path w="1831" h="1297" extrusionOk="0">
                  <a:moveTo>
                    <a:pt x="405" y="0"/>
                  </a:moveTo>
                  <a:cubicBezTo>
                    <a:pt x="395" y="0"/>
                    <a:pt x="386" y="1"/>
                    <a:pt x="378" y="4"/>
                  </a:cubicBezTo>
                  <a:cubicBezTo>
                    <a:pt x="207" y="52"/>
                    <a:pt x="0" y="254"/>
                    <a:pt x="186" y="432"/>
                  </a:cubicBezTo>
                  <a:cubicBezTo>
                    <a:pt x="371" y="609"/>
                    <a:pt x="1275" y="1295"/>
                    <a:pt x="1485" y="1297"/>
                  </a:cubicBezTo>
                  <a:cubicBezTo>
                    <a:pt x="1485" y="1297"/>
                    <a:pt x="1486" y="1297"/>
                    <a:pt x="1486" y="1297"/>
                  </a:cubicBezTo>
                  <a:cubicBezTo>
                    <a:pt x="1695" y="1297"/>
                    <a:pt x="1831" y="937"/>
                    <a:pt x="1781" y="798"/>
                  </a:cubicBezTo>
                  <a:cubicBezTo>
                    <a:pt x="1678" y="504"/>
                    <a:pt x="644" y="0"/>
                    <a:pt x="405" y="0"/>
                  </a:cubicBezTo>
                  <a:close/>
                </a:path>
              </a:pathLst>
            </a:custGeom>
            <a:solidFill>
              <a:srgbClr val="7F4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3181;p76">
              <a:extLst>
                <a:ext uri="{FF2B5EF4-FFF2-40B4-BE49-F238E27FC236}">
                  <a16:creationId xmlns:a16="http://schemas.microsoft.com/office/drawing/2014/main" id="{D1EB35AB-333C-95B6-F5E3-4DA886E5C438}"/>
                </a:ext>
              </a:extLst>
            </p:cNvPr>
            <p:cNvSpPr/>
            <p:nvPr/>
          </p:nvSpPr>
          <p:spPr>
            <a:xfrm>
              <a:off x="4330450" y="2096925"/>
              <a:ext cx="35600" cy="24400"/>
            </a:xfrm>
            <a:custGeom>
              <a:avLst/>
              <a:gdLst/>
              <a:ahLst/>
              <a:cxnLst/>
              <a:rect l="l" t="t" r="r" b="b"/>
              <a:pathLst>
                <a:path w="1424" h="976" extrusionOk="0">
                  <a:moveTo>
                    <a:pt x="1071" y="0"/>
                  </a:moveTo>
                  <a:cubicBezTo>
                    <a:pt x="845" y="0"/>
                    <a:pt x="178" y="504"/>
                    <a:pt x="92" y="605"/>
                  </a:cubicBezTo>
                  <a:cubicBezTo>
                    <a:pt x="0" y="713"/>
                    <a:pt x="130" y="838"/>
                    <a:pt x="286" y="953"/>
                  </a:cubicBezTo>
                  <a:cubicBezTo>
                    <a:pt x="307" y="969"/>
                    <a:pt x="345" y="976"/>
                    <a:pt x="393" y="976"/>
                  </a:cubicBezTo>
                  <a:cubicBezTo>
                    <a:pt x="694" y="976"/>
                    <a:pt x="1424" y="698"/>
                    <a:pt x="1411" y="469"/>
                  </a:cubicBezTo>
                  <a:cubicBezTo>
                    <a:pt x="1407" y="345"/>
                    <a:pt x="1279" y="84"/>
                    <a:pt x="1111" y="7"/>
                  </a:cubicBezTo>
                  <a:cubicBezTo>
                    <a:pt x="1100" y="3"/>
                    <a:pt x="1087" y="0"/>
                    <a:pt x="1071" y="0"/>
                  </a:cubicBezTo>
                  <a:close/>
                </a:path>
              </a:pathLst>
            </a:custGeom>
            <a:solidFill>
              <a:srgbClr val="7F4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3182;p76">
              <a:extLst>
                <a:ext uri="{FF2B5EF4-FFF2-40B4-BE49-F238E27FC236}">
                  <a16:creationId xmlns:a16="http://schemas.microsoft.com/office/drawing/2014/main" id="{995EF673-7879-3F8F-3AD3-A23EBF10B998}"/>
                </a:ext>
              </a:extLst>
            </p:cNvPr>
            <p:cNvSpPr/>
            <p:nvPr/>
          </p:nvSpPr>
          <p:spPr>
            <a:xfrm>
              <a:off x="4363275" y="2220125"/>
              <a:ext cx="17050" cy="27275"/>
            </a:xfrm>
            <a:custGeom>
              <a:avLst/>
              <a:gdLst/>
              <a:ahLst/>
              <a:cxnLst/>
              <a:rect l="l" t="t" r="r" b="b"/>
              <a:pathLst>
                <a:path w="682" h="1091" extrusionOk="0">
                  <a:moveTo>
                    <a:pt x="162" y="1"/>
                  </a:moveTo>
                  <a:cubicBezTo>
                    <a:pt x="156" y="1"/>
                    <a:pt x="150" y="1"/>
                    <a:pt x="144" y="3"/>
                  </a:cubicBezTo>
                  <a:cubicBezTo>
                    <a:pt x="1" y="31"/>
                    <a:pt x="8" y="403"/>
                    <a:pt x="85" y="702"/>
                  </a:cubicBezTo>
                  <a:cubicBezTo>
                    <a:pt x="154" y="972"/>
                    <a:pt x="255" y="1090"/>
                    <a:pt x="380" y="1090"/>
                  </a:cubicBezTo>
                  <a:cubicBezTo>
                    <a:pt x="393" y="1090"/>
                    <a:pt x="407" y="1089"/>
                    <a:pt x="422" y="1086"/>
                  </a:cubicBezTo>
                  <a:cubicBezTo>
                    <a:pt x="564" y="1057"/>
                    <a:pt x="682" y="898"/>
                    <a:pt x="604" y="600"/>
                  </a:cubicBezTo>
                  <a:cubicBezTo>
                    <a:pt x="530" y="315"/>
                    <a:pt x="307" y="1"/>
                    <a:pt x="162" y="1"/>
                  </a:cubicBezTo>
                  <a:close/>
                </a:path>
              </a:pathLst>
            </a:custGeom>
            <a:solidFill>
              <a:srgbClr val="542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3183;p76">
              <a:extLst>
                <a:ext uri="{FF2B5EF4-FFF2-40B4-BE49-F238E27FC236}">
                  <a16:creationId xmlns:a16="http://schemas.microsoft.com/office/drawing/2014/main" id="{9BBDDEB4-94AB-83C1-B7DC-AE2645A86C7A}"/>
                </a:ext>
              </a:extLst>
            </p:cNvPr>
            <p:cNvSpPr/>
            <p:nvPr/>
          </p:nvSpPr>
          <p:spPr>
            <a:xfrm>
              <a:off x="4380150" y="2131775"/>
              <a:ext cx="15025" cy="14250"/>
            </a:xfrm>
            <a:custGeom>
              <a:avLst/>
              <a:gdLst/>
              <a:ahLst/>
              <a:cxnLst/>
              <a:rect l="l" t="t" r="r" b="b"/>
              <a:pathLst>
                <a:path w="601" h="570" extrusionOk="0">
                  <a:moveTo>
                    <a:pt x="289" y="0"/>
                  </a:moveTo>
                  <a:cubicBezTo>
                    <a:pt x="128" y="0"/>
                    <a:pt x="1" y="178"/>
                    <a:pt x="1" y="405"/>
                  </a:cubicBezTo>
                  <a:cubicBezTo>
                    <a:pt x="1" y="411"/>
                    <a:pt x="2" y="415"/>
                    <a:pt x="2" y="421"/>
                  </a:cubicBezTo>
                  <a:lnTo>
                    <a:pt x="583" y="569"/>
                  </a:lnTo>
                  <a:cubicBezTo>
                    <a:pt x="593" y="525"/>
                    <a:pt x="600" y="477"/>
                    <a:pt x="600" y="425"/>
                  </a:cubicBezTo>
                  <a:cubicBezTo>
                    <a:pt x="599" y="196"/>
                    <a:pt x="464" y="4"/>
                    <a:pt x="297" y="0"/>
                  </a:cubicBezTo>
                  <a:cubicBezTo>
                    <a:pt x="294" y="0"/>
                    <a:pt x="292" y="0"/>
                    <a:pt x="289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1" name="Google Shape;13184;p76">
              <a:extLst>
                <a:ext uri="{FF2B5EF4-FFF2-40B4-BE49-F238E27FC236}">
                  <a16:creationId xmlns:a16="http://schemas.microsoft.com/office/drawing/2014/main" id="{9C52D773-F7BC-C180-21AB-4C6548356756}"/>
                </a:ext>
              </a:extLst>
            </p:cNvPr>
            <p:cNvSpPr/>
            <p:nvPr/>
          </p:nvSpPr>
          <p:spPr>
            <a:xfrm>
              <a:off x="4340900" y="2126600"/>
              <a:ext cx="15225" cy="12675"/>
            </a:xfrm>
            <a:custGeom>
              <a:avLst/>
              <a:gdLst/>
              <a:ahLst/>
              <a:cxnLst/>
              <a:rect l="l" t="t" r="r" b="b"/>
              <a:pathLst>
                <a:path w="609" h="507" extrusionOk="0">
                  <a:moveTo>
                    <a:pt x="309" y="0"/>
                  </a:moveTo>
                  <a:cubicBezTo>
                    <a:pt x="147" y="0"/>
                    <a:pt x="12" y="179"/>
                    <a:pt x="3" y="405"/>
                  </a:cubicBezTo>
                  <a:cubicBezTo>
                    <a:pt x="0" y="441"/>
                    <a:pt x="5" y="474"/>
                    <a:pt x="8" y="506"/>
                  </a:cubicBezTo>
                  <a:lnTo>
                    <a:pt x="597" y="439"/>
                  </a:lnTo>
                  <a:cubicBezTo>
                    <a:pt x="597" y="434"/>
                    <a:pt x="600" y="431"/>
                    <a:pt x="600" y="427"/>
                  </a:cubicBezTo>
                  <a:cubicBezTo>
                    <a:pt x="608" y="197"/>
                    <a:pt x="480" y="6"/>
                    <a:pt x="317" y="0"/>
                  </a:cubicBezTo>
                  <a:cubicBezTo>
                    <a:pt x="314" y="0"/>
                    <a:pt x="311" y="0"/>
                    <a:pt x="309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3185;p76">
              <a:extLst>
                <a:ext uri="{FF2B5EF4-FFF2-40B4-BE49-F238E27FC236}">
                  <a16:creationId xmlns:a16="http://schemas.microsoft.com/office/drawing/2014/main" id="{6D75636F-5F90-F0C8-91D8-93D3977B9643}"/>
                </a:ext>
              </a:extLst>
            </p:cNvPr>
            <p:cNvSpPr/>
            <p:nvPr/>
          </p:nvSpPr>
          <p:spPr>
            <a:xfrm>
              <a:off x="4472875" y="2530525"/>
              <a:ext cx="138675" cy="37625"/>
            </a:xfrm>
            <a:custGeom>
              <a:avLst/>
              <a:gdLst/>
              <a:ahLst/>
              <a:cxnLst/>
              <a:rect l="l" t="t" r="r" b="b"/>
              <a:pathLst>
                <a:path w="5547" h="1505" extrusionOk="0">
                  <a:moveTo>
                    <a:pt x="5454" y="1"/>
                  </a:moveTo>
                  <a:cubicBezTo>
                    <a:pt x="5454" y="1"/>
                    <a:pt x="4300" y="995"/>
                    <a:pt x="2641" y="995"/>
                  </a:cubicBezTo>
                  <a:cubicBezTo>
                    <a:pt x="1864" y="995"/>
                    <a:pt x="977" y="777"/>
                    <a:pt x="45" y="137"/>
                  </a:cubicBezTo>
                  <a:lnTo>
                    <a:pt x="1" y="320"/>
                  </a:lnTo>
                  <a:cubicBezTo>
                    <a:pt x="740" y="1161"/>
                    <a:pt x="1692" y="1504"/>
                    <a:pt x="2625" y="1504"/>
                  </a:cubicBezTo>
                  <a:cubicBezTo>
                    <a:pt x="3766" y="1504"/>
                    <a:pt x="4880" y="991"/>
                    <a:pt x="5546" y="251"/>
                  </a:cubicBezTo>
                  <a:lnTo>
                    <a:pt x="5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3186;p76">
              <a:extLst>
                <a:ext uri="{FF2B5EF4-FFF2-40B4-BE49-F238E27FC236}">
                  <a16:creationId xmlns:a16="http://schemas.microsoft.com/office/drawing/2014/main" id="{04F34681-6926-DF15-4029-8BFCC5464001}"/>
                </a:ext>
              </a:extLst>
            </p:cNvPr>
            <p:cNvSpPr/>
            <p:nvPr/>
          </p:nvSpPr>
          <p:spPr>
            <a:xfrm>
              <a:off x="4438975" y="2559375"/>
              <a:ext cx="87775" cy="127525"/>
            </a:xfrm>
            <a:custGeom>
              <a:avLst/>
              <a:gdLst/>
              <a:ahLst/>
              <a:cxnLst/>
              <a:rect l="l" t="t" r="r" b="b"/>
              <a:pathLst>
                <a:path w="3511" h="5101" extrusionOk="0">
                  <a:moveTo>
                    <a:pt x="3475" y="0"/>
                  </a:moveTo>
                  <a:lnTo>
                    <a:pt x="3117" y="18"/>
                  </a:lnTo>
                  <a:cubicBezTo>
                    <a:pt x="3147" y="690"/>
                    <a:pt x="2412" y="1502"/>
                    <a:pt x="1699" y="2290"/>
                  </a:cubicBezTo>
                  <a:cubicBezTo>
                    <a:pt x="865" y="3211"/>
                    <a:pt x="0" y="4165"/>
                    <a:pt x="130" y="5100"/>
                  </a:cubicBezTo>
                  <a:lnTo>
                    <a:pt x="483" y="5050"/>
                  </a:lnTo>
                  <a:cubicBezTo>
                    <a:pt x="378" y="4280"/>
                    <a:pt x="1184" y="3389"/>
                    <a:pt x="1963" y="2528"/>
                  </a:cubicBezTo>
                  <a:cubicBezTo>
                    <a:pt x="2759" y="1650"/>
                    <a:pt x="3511" y="820"/>
                    <a:pt x="3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3187;p76">
              <a:extLst>
                <a:ext uri="{FF2B5EF4-FFF2-40B4-BE49-F238E27FC236}">
                  <a16:creationId xmlns:a16="http://schemas.microsoft.com/office/drawing/2014/main" id="{870CC5C2-2772-83DF-BE09-EFCE1EFECA2C}"/>
                </a:ext>
              </a:extLst>
            </p:cNvPr>
            <p:cNvSpPr/>
            <p:nvPr/>
          </p:nvSpPr>
          <p:spPr>
            <a:xfrm>
              <a:off x="4490450" y="2562025"/>
              <a:ext cx="42950" cy="102450"/>
            </a:xfrm>
            <a:custGeom>
              <a:avLst/>
              <a:gdLst/>
              <a:ahLst/>
              <a:cxnLst/>
              <a:rect l="l" t="t" r="r" b="b"/>
              <a:pathLst>
                <a:path w="1718" h="4098" extrusionOk="0">
                  <a:moveTo>
                    <a:pt x="1103" y="1"/>
                  </a:moveTo>
                  <a:cubicBezTo>
                    <a:pt x="434" y="376"/>
                    <a:pt x="124" y="672"/>
                    <a:pt x="64" y="992"/>
                  </a:cubicBezTo>
                  <a:cubicBezTo>
                    <a:pt x="1" y="1329"/>
                    <a:pt x="225" y="1603"/>
                    <a:pt x="483" y="1919"/>
                  </a:cubicBezTo>
                  <a:cubicBezTo>
                    <a:pt x="868" y="2391"/>
                    <a:pt x="1347" y="2974"/>
                    <a:pt x="1242" y="4065"/>
                  </a:cubicBezTo>
                  <a:lnTo>
                    <a:pt x="1597" y="4098"/>
                  </a:lnTo>
                  <a:cubicBezTo>
                    <a:pt x="1718" y="2860"/>
                    <a:pt x="1164" y="2185"/>
                    <a:pt x="758" y="1695"/>
                  </a:cubicBezTo>
                  <a:cubicBezTo>
                    <a:pt x="548" y="1436"/>
                    <a:pt x="381" y="1234"/>
                    <a:pt x="413" y="1061"/>
                  </a:cubicBezTo>
                  <a:cubicBezTo>
                    <a:pt x="449" y="863"/>
                    <a:pt x="733" y="619"/>
                    <a:pt x="1278" y="314"/>
                  </a:cubicBezTo>
                  <a:lnTo>
                    <a:pt x="11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3188;p76">
              <a:extLst>
                <a:ext uri="{FF2B5EF4-FFF2-40B4-BE49-F238E27FC236}">
                  <a16:creationId xmlns:a16="http://schemas.microsoft.com/office/drawing/2014/main" id="{D4C6994D-4548-4CFF-C77A-ACF515ABAB68}"/>
                </a:ext>
              </a:extLst>
            </p:cNvPr>
            <p:cNvSpPr/>
            <p:nvPr/>
          </p:nvSpPr>
          <p:spPr>
            <a:xfrm>
              <a:off x="4316025" y="2253625"/>
              <a:ext cx="293000" cy="271175"/>
            </a:xfrm>
            <a:custGeom>
              <a:avLst/>
              <a:gdLst/>
              <a:ahLst/>
              <a:cxnLst/>
              <a:rect l="l" t="t" r="r" b="b"/>
              <a:pathLst>
                <a:path w="11720" h="10847" extrusionOk="0">
                  <a:moveTo>
                    <a:pt x="9607" y="0"/>
                  </a:moveTo>
                  <a:cubicBezTo>
                    <a:pt x="9485" y="702"/>
                    <a:pt x="9955" y="1787"/>
                    <a:pt x="9836" y="2054"/>
                  </a:cubicBezTo>
                  <a:cubicBezTo>
                    <a:pt x="9218" y="3425"/>
                    <a:pt x="7637" y="5031"/>
                    <a:pt x="6046" y="5484"/>
                  </a:cubicBezTo>
                  <a:cubicBezTo>
                    <a:pt x="4993" y="6981"/>
                    <a:pt x="1546" y="8724"/>
                    <a:pt x="1" y="9802"/>
                  </a:cubicBezTo>
                  <a:lnTo>
                    <a:pt x="1024" y="10847"/>
                  </a:lnTo>
                  <a:cubicBezTo>
                    <a:pt x="2425" y="10053"/>
                    <a:pt x="5658" y="8142"/>
                    <a:pt x="6799" y="6717"/>
                  </a:cubicBezTo>
                  <a:cubicBezTo>
                    <a:pt x="8307" y="6402"/>
                    <a:pt x="10909" y="5010"/>
                    <a:pt x="11485" y="3859"/>
                  </a:cubicBezTo>
                  <a:cubicBezTo>
                    <a:pt x="11720" y="3392"/>
                    <a:pt x="10974" y="1265"/>
                    <a:pt x="10060" y="453"/>
                  </a:cubicBezTo>
                  <a:cubicBezTo>
                    <a:pt x="9981" y="383"/>
                    <a:pt x="9695" y="45"/>
                    <a:pt x="9607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2" name="Google Shape;11090;p57">
            <a:extLst>
              <a:ext uri="{FF2B5EF4-FFF2-40B4-BE49-F238E27FC236}">
                <a16:creationId xmlns:a16="http://schemas.microsoft.com/office/drawing/2014/main" id="{1FAD269A-71F8-96B4-EFA3-CBB83812ECC9}"/>
              </a:ext>
            </a:extLst>
          </p:cNvPr>
          <p:cNvGrpSpPr/>
          <p:nvPr/>
        </p:nvGrpSpPr>
        <p:grpSpPr>
          <a:xfrm>
            <a:off x="1315714" y="1479037"/>
            <a:ext cx="1682049" cy="2730152"/>
            <a:chOff x="2528150" y="3086200"/>
            <a:chExt cx="668825" cy="1147225"/>
          </a:xfrm>
        </p:grpSpPr>
        <p:sp>
          <p:nvSpPr>
            <p:cNvPr id="12644" name="Google Shape;11092;p57">
              <a:extLst>
                <a:ext uri="{FF2B5EF4-FFF2-40B4-BE49-F238E27FC236}">
                  <a16:creationId xmlns:a16="http://schemas.microsoft.com/office/drawing/2014/main" id="{AD68BE6B-956E-2664-37D7-9A3D6C4C6832}"/>
                </a:ext>
              </a:extLst>
            </p:cNvPr>
            <p:cNvSpPr/>
            <p:nvPr/>
          </p:nvSpPr>
          <p:spPr>
            <a:xfrm>
              <a:off x="2639550" y="3345125"/>
              <a:ext cx="19575" cy="30725"/>
            </a:xfrm>
            <a:custGeom>
              <a:avLst/>
              <a:gdLst/>
              <a:ahLst/>
              <a:cxnLst/>
              <a:rect l="l" t="t" r="r" b="b"/>
              <a:pathLst>
                <a:path w="783" h="1229" extrusionOk="0">
                  <a:moveTo>
                    <a:pt x="479" y="0"/>
                  </a:moveTo>
                  <a:cubicBezTo>
                    <a:pt x="359" y="0"/>
                    <a:pt x="20" y="229"/>
                    <a:pt x="15" y="266"/>
                  </a:cubicBezTo>
                  <a:cubicBezTo>
                    <a:pt x="1" y="385"/>
                    <a:pt x="343" y="831"/>
                    <a:pt x="502" y="1203"/>
                  </a:cubicBezTo>
                  <a:lnTo>
                    <a:pt x="782" y="1229"/>
                  </a:lnTo>
                  <a:cubicBezTo>
                    <a:pt x="702" y="921"/>
                    <a:pt x="666" y="274"/>
                    <a:pt x="515" y="16"/>
                  </a:cubicBezTo>
                  <a:cubicBezTo>
                    <a:pt x="509" y="5"/>
                    <a:pt x="496" y="0"/>
                    <a:pt x="479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1093;p57">
              <a:extLst>
                <a:ext uri="{FF2B5EF4-FFF2-40B4-BE49-F238E27FC236}">
                  <a16:creationId xmlns:a16="http://schemas.microsoft.com/office/drawing/2014/main" id="{66B05763-771B-6D6D-9D88-E534BD51C652}"/>
                </a:ext>
              </a:extLst>
            </p:cNvPr>
            <p:cNvSpPr/>
            <p:nvPr/>
          </p:nvSpPr>
          <p:spPr>
            <a:xfrm>
              <a:off x="2633550" y="3345000"/>
              <a:ext cx="12425" cy="10375"/>
            </a:xfrm>
            <a:custGeom>
              <a:avLst/>
              <a:gdLst/>
              <a:ahLst/>
              <a:cxnLst/>
              <a:rect l="l" t="t" r="r" b="b"/>
              <a:pathLst>
                <a:path w="497" h="415" extrusionOk="0">
                  <a:moveTo>
                    <a:pt x="76" y="0"/>
                  </a:moveTo>
                  <a:cubicBezTo>
                    <a:pt x="66" y="0"/>
                    <a:pt x="56" y="3"/>
                    <a:pt x="48" y="9"/>
                  </a:cubicBezTo>
                  <a:cubicBezTo>
                    <a:pt x="1" y="45"/>
                    <a:pt x="251" y="297"/>
                    <a:pt x="314" y="410"/>
                  </a:cubicBezTo>
                  <a:cubicBezTo>
                    <a:pt x="314" y="410"/>
                    <a:pt x="339" y="415"/>
                    <a:pt x="367" y="415"/>
                  </a:cubicBezTo>
                  <a:cubicBezTo>
                    <a:pt x="424" y="415"/>
                    <a:pt x="497" y="396"/>
                    <a:pt x="400" y="285"/>
                  </a:cubicBezTo>
                  <a:cubicBezTo>
                    <a:pt x="305" y="177"/>
                    <a:pt x="158" y="0"/>
                    <a:pt x="76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1094;p57">
              <a:extLst>
                <a:ext uri="{FF2B5EF4-FFF2-40B4-BE49-F238E27FC236}">
                  <a16:creationId xmlns:a16="http://schemas.microsoft.com/office/drawing/2014/main" id="{68E65493-D2BA-50C3-515A-BF11CD61A090}"/>
                </a:ext>
              </a:extLst>
            </p:cNvPr>
            <p:cNvSpPr/>
            <p:nvPr/>
          </p:nvSpPr>
          <p:spPr>
            <a:xfrm>
              <a:off x="2643575" y="3335125"/>
              <a:ext cx="10450" cy="14800"/>
            </a:xfrm>
            <a:custGeom>
              <a:avLst/>
              <a:gdLst/>
              <a:ahLst/>
              <a:cxnLst/>
              <a:rect l="l" t="t" r="r" b="b"/>
              <a:pathLst>
                <a:path w="418" h="592" extrusionOk="0">
                  <a:moveTo>
                    <a:pt x="82" y="0"/>
                  </a:moveTo>
                  <a:cubicBezTo>
                    <a:pt x="74" y="0"/>
                    <a:pt x="67" y="2"/>
                    <a:pt x="59" y="6"/>
                  </a:cubicBezTo>
                  <a:cubicBezTo>
                    <a:pt x="1" y="39"/>
                    <a:pt x="186" y="407"/>
                    <a:pt x="230" y="531"/>
                  </a:cubicBezTo>
                  <a:cubicBezTo>
                    <a:pt x="230" y="531"/>
                    <a:pt x="314" y="591"/>
                    <a:pt x="366" y="591"/>
                  </a:cubicBezTo>
                  <a:cubicBezTo>
                    <a:pt x="398" y="591"/>
                    <a:pt x="417" y="567"/>
                    <a:pt x="394" y="489"/>
                  </a:cubicBezTo>
                  <a:cubicBezTo>
                    <a:pt x="357" y="367"/>
                    <a:pt x="191" y="0"/>
                    <a:pt x="82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1095;p57">
              <a:extLst>
                <a:ext uri="{FF2B5EF4-FFF2-40B4-BE49-F238E27FC236}">
                  <a16:creationId xmlns:a16="http://schemas.microsoft.com/office/drawing/2014/main" id="{0C2D32BD-60C1-2F6E-90C5-2CF6CEB518CB}"/>
                </a:ext>
              </a:extLst>
            </p:cNvPr>
            <p:cNvSpPr/>
            <p:nvPr/>
          </p:nvSpPr>
          <p:spPr>
            <a:xfrm>
              <a:off x="2652550" y="3339275"/>
              <a:ext cx="8075" cy="23375"/>
            </a:xfrm>
            <a:custGeom>
              <a:avLst/>
              <a:gdLst/>
              <a:ahLst/>
              <a:cxnLst/>
              <a:rect l="l" t="t" r="r" b="b"/>
              <a:pathLst>
                <a:path w="323" h="935" extrusionOk="0">
                  <a:moveTo>
                    <a:pt x="201" y="0"/>
                  </a:moveTo>
                  <a:cubicBezTo>
                    <a:pt x="111" y="0"/>
                    <a:pt x="175" y="519"/>
                    <a:pt x="22" y="519"/>
                  </a:cubicBezTo>
                  <a:cubicBezTo>
                    <a:pt x="15" y="519"/>
                    <a:pt x="8" y="518"/>
                    <a:pt x="1" y="516"/>
                  </a:cubicBezTo>
                  <a:lnTo>
                    <a:pt x="1" y="516"/>
                  </a:lnTo>
                  <a:cubicBezTo>
                    <a:pt x="1" y="516"/>
                    <a:pt x="38" y="935"/>
                    <a:pt x="111" y="935"/>
                  </a:cubicBezTo>
                  <a:cubicBezTo>
                    <a:pt x="123" y="935"/>
                    <a:pt x="136" y="923"/>
                    <a:pt x="150" y="896"/>
                  </a:cubicBezTo>
                  <a:cubicBezTo>
                    <a:pt x="254" y="697"/>
                    <a:pt x="323" y="77"/>
                    <a:pt x="222" y="8"/>
                  </a:cubicBezTo>
                  <a:cubicBezTo>
                    <a:pt x="214" y="3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1096;p57">
              <a:extLst>
                <a:ext uri="{FF2B5EF4-FFF2-40B4-BE49-F238E27FC236}">
                  <a16:creationId xmlns:a16="http://schemas.microsoft.com/office/drawing/2014/main" id="{944EB6C5-5984-D23E-EC2C-61EDC137C552}"/>
                </a:ext>
              </a:extLst>
            </p:cNvPr>
            <p:cNvSpPr/>
            <p:nvPr/>
          </p:nvSpPr>
          <p:spPr>
            <a:xfrm>
              <a:off x="2637175" y="3337100"/>
              <a:ext cx="12150" cy="13750"/>
            </a:xfrm>
            <a:custGeom>
              <a:avLst/>
              <a:gdLst/>
              <a:ahLst/>
              <a:cxnLst/>
              <a:rect l="l" t="t" r="r" b="b"/>
              <a:pathLst>
                <a:path w="486" h="550" extrusionOk="0">
                  <a:moveTo>
                    <a:pt x="70" y="1"/>
                  </a:moveTo>
                  <a:cubicBezTo>
                    <a:pt x="63" y="1"/>
                    <a:pt x="56" y="3"/>
                    <a:pt x="50" y="8"/>
                  </a:cubicBezTo>
                  <a:cubicBezTo>
                    <a:pt x="1" y="45"/>
                    <a:pt x="229" y="410"/>
                    <a:pt x="292" y="525"/>
                  </a:cubicBezTo>
                  <a:cubicBezTo>
                    <a:pt x="292" y="525"/>
                    <a:pt x="358" y="549"/>
                    <a:pt x="406" y="549"/>
                  </a:cubicBezTo>
                  <a:cubicBezTo>
                    <a:pt x="454" y="549"/>
                    <a:pt x="486" y="527"/>
                    <a:pt x="428" y="437"/>
                  </a:cubicBezTo>
                  <a:cubicBezTo>
                    <a:pt x="357" y="329"/>
                    <a:pt x="162" y="1"/>
                    <a:pt x="70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1097;p57">
              <a:extLst>
                <a:ext uri="{FF2B5EF4-FFF2-40B4-BE49-F238E27FC236}">
                  <a16:creationId xmlns:a16="http://schemas.microsoft.com/office/drawing/2014/main" id="{70876AEA-EAE2-18F2-B4DB-C8172F0F1D9C}"/>
                </a:ext>
              </a:extLst>
            </p:cNvPr>
            <p:cNvSpPr/>
            <p:nvPr/>
          </p:nvSpPr>
          <p:spPr>
            <a:xfrm>
              <a:off x="2649750" y="3746450"/>
              <a:ext cx="71950" cy="223300"/>
            </a:xfrm>
            <a:custGeom>
              <a:avLst/>
              <a:gdLst/>
              <a:ahLst/>
              <a:cxnLst/>
              <a:rect l="l" t="t" r="r" b="b"/>
              <a:pathLst>
                <a:path w="2878" h="8932" extrusionOk="0">
                  <a:moveTo>
                    <a:pt x="2391" y="1"/>
                  </a:moveTo>
                  <a:cubicBezTo>
                    <a:pt x="2096" y="1"/>
                    <a:pt x="1679" y="278"/>
                    <a:pt x="1165" y="1352"/>
                  </a:cubicBezTo>
                  <a:cubicBezTo>
                    <a:pt x="106" y="3570"/>
                    <a:pt x="1" y="7532"/>
                    <a:pt x="71" y="8932"/>
                  </a:cubicBezTo>
                  <a:lnTo>
                    <a:pt x="2878" y="316"/>
                  </a:lnTo>
                  <a:cubicBezTo>
                    <a:pt x="2878" y="316"/>
                    <a:pt x="2704" y="1"/>
                    <a:pt x="2391" y="1"/>
                  </a:cubicBezTo>
                  <a:close/>
                </a:path>
              </a:pathLst>
            </a:custGeom>
            <a:solidFill>
              <a:srgbClr val="84B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1098;p57">
              <a:extLst>
                <a:ext uri="{FF2B5EF4-FFF2-40B4-BE49-F238E27FC236}">
                  <a16:creationId xmlns:a16="http://schemas.microsoft.com/office/drawing/2014/main" id="{7502EE4A-DF57-F774-E35A-1295501D8266}"/>
                </a:ext>
              </a:extLst>
            </p:cNvPr>
            <p:cNvSpPr/>
            <p:nvPr/>
          </p:nvSpPr>
          <p:spPr>
            <a:xfrm>
              <a:off x="2659825" y="3369650"/>
              <a:ext cx="188750" cy="162250"/>
            </a:xfrm>
            <a:custGeom>
              <a:avLst/>
              <a:gdLst/>
              <a:ahLst/>
              <a:cxnLst/>
              <a:rect l="l" t="t" r="r" b="b"/>
              <a:pathLst>
                <a:path w="7550" h="6490" extrusionOk="0">
                  <a:moveTo>
                    <a:pt x="5539" y="0"/>
                  </a:moveTo>
                  <a:cubicBezTo>
                    <a:pt x="4695" y="0"/>
                    <a:pt x="2815" y="2311"/>
                    <a:pt x="2569" y="2676"/>
                  </a:cubicBezTo>
                  <a:cubicBezTo>
                    <a:pt x="2292" y="3083"/>
                    <a:pt x="345" y="3978"/>
                    <a:pt x="191" y="4254"/>
                  </a:cubicBezTo>
                  <a:cubicBezTo>
                    <a:pt x="1" y="4594"/>
                    <a:pt x="776" y="6490"/>
                    <a:pt x="1769" y="6490"/>
                  </a:cubicBezTo>
                  <a:cubicBezTo>
                    <a:pt x="1931" y="6490"/>
                    <a:pt x="2099" y="6439"/>
                    <a:pt x="2269" y="6323"/>
                  </a:cubicBezTo>
                  <a:cubicBezTo>
                    <a:pt x="3482" y="5500"/>
                    <a:pt x="7550" y="2027"/>
                    <a:pt x="5791" y="105"/>
                  </a:cubicBezTo>
                  <a:cubicBezTo>
                    <a:pt x="5725" y="33"/>
                    <a:pt x="5639" y="0"/>
                    <a:pt x="5539" y="0"/>
                  </a:cubicBezTo>
                  <a:close/>
                </a:path>
              </a:pathLst>
            </a:custGeom>
            <a:solidFill>
              <a:srgbClr val="75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1099;p57">
              <a:extLst>
                <a:ext uri="{FF2B5EF4-FFF2-40B4-BE49-F238E27FC236}">
                  <a16:creationId xmlns:a16="http://schemas.microsoft.com/office/drawing/2014/main" id="{0CBBFD25-266E-882E-569D-3AB60594451A}"/>
                </a:ext>
              </a:extLst>
            </p:cNvPr>
            <p:cNvSpPr/>
            <p:nvPr/>
          </p:nvSpPr>
          <p:spPr>
            <a:xfrm>
              <a:off x="2706625" y="3400625"/>
              <a:ext cx="75100" cy="71175"/>
            </a:xfrm>
            <a:custGeom>
              <a:avLst/>
              <a:gdLst/>
              <a:ahLst/>
              <a:cxnLst/>
              <a:rect l="l" t="t" r="r" b="b"/>
              <a:pathLst>
                <a:path w="3004" h="2847" extrusionOk="0">
                  <a:moveTo>
                    <a:pt x="3004" y="0"/>
                  </a:moveTo>
                  <a:lnTo>
                    <a:pt x="3004" y="0"/>
                  </a:lnTo>
                  <a:cubicBezTo>
                    <a:pt x="1295" y="535"/>
                    <a:pt x="0" y="2847"/>
                    <a:pt x="0" y="2847"/>
                  </a:cubicBezTo>
                  <a:cubicBezTo>
                    <a:pt x="1128" y="1674"/>
                    <a:pt x="1960" y="895"/>
                    <a:pt x="3004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1100;p57">
              <a:extLst>
                <a:ext uri="{FF2B5EF4-FFF2-40B4-BE49-F238E27FC236}">
                  <a16:creationId xmlns:a16="http://schemas.microsoft.com/office/drawing/2014/main" id="{A90021FC-F035-4C26-5539-C874C974CC5D}"/>
                </a:ext>
              </a:extLst>
            </p:cNvPr>
            <p:cNvSpPr/>
            <p:nvPr/>
          </p:nvSpPr>
          <p:spPr>
            <a:xfrm>
              <a:off x="2659800" y="3378925"/>
              <a:ext cx="179800" cy="153025"/>
            </a:xfrm>
            <a:custGeom>
              <a:avLst/>
              <a:gdLst/>
              <a:ahLst/>
              <a:cxnLst/>
              <a:rect l="l" t="t" r="r" b="b"/>
              <a:pathLst>
                <a:path w="7192" h="6121" extrusionOk="0">
                  <a:moveTo>
                    <a:pt x="5989" y="0"/>
                  </a:moveTo>
                  <a:lnTo>
                    <a:pt x="5989" y="0"/>
                  </a:lnTo>
                  <a:cubicBezTo>
                    <a:pt x="5545" y="1832"/>
                    <a:pt x="3012" y="3955"/>
                    <a:pt x="2098" y="4577"/>
                  </a:cubicBezTo>
                  <a:cubicBezTo>
                    <a:pt x="1928" y="4692"/>
                    <a:pt x="1760" y="4743"/>
                    <a:pt x="1599" y="4743"/>
                  </a:cubicBezTo>
                  <a:cubicBezTo>
                    <a:pt x="1096" y="4743"/>
                    <a:pt x="650" y="4256"/>
                    <a:pt x="356" y="3732"/>
                  </a:cubicBezTo>
                  <a:cubicBezTo>
                    <a:pt x="273" y="3794"/>
                    <a:pt x="214" y="3846"/>
                    <a:pt x="191" y="3886"/>
                  </a:cubicBezTo>
                  <a:cubicBezTo>
                    <a:pt x="0" y="4226"/>
                    <a:pt x="776" y="6120"/>
                    <a:pt x="1770" y="6120"/>
                  </a:cubicBezTo>
                  <a:cubicBezTo>
                    <a:pt x="1931" y="6120"/>
                    <a:pt x="2099" y="6070"/>
                    <a:pt x="2269" y="5955"/>
                  </a:cubicBezTo>
                  <a:cubicBezTo>
                    <a:pt x="3428" y="5166"/>
                    <a:pt x="7192" y="1960"/>
                    <a:pt x="5989" y="0"/>
                  </a:cubicBezTo>
                  <a:close/>
                </a:path>
              </a:pathLst>
            </a:custGeom>
            <a:solidFill>
              <a:srgbClr val="548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1101;p57">
              <a:extLst>
                <a:ext uri="{FF2B5EF4-FFF2-40B4-BE49-F238E27FC236}">
                  <a16:creationId xmlns:a16="http://schemas.microsoft.com/office/drawing/2014/main" id="{A1B48B8B-904D-A33A-3E62-D3A8C482B3CC}"/>
                </a:ext>
              </a:extLst>
            </p:cNvPr>
            <p:cNvSpPr/>
            <p:nvPr/>
          </p:nvSpPr>
          <p:spPr>
            <a:xfrm>
              <a:off x="2716100" y="3443225"/>
              <a:ext cx="68325" cy="65325"/>
            </a:xfrm>
            <a:custGeom>
              <a:avLst/>
              <a:gdLst/>
              <a:ahLst/>
              <a:cxnLst/>
              <a:rect l="l" t="t" r="r" b="b"/>
              <a:pathLst>
                <a:path w="2733" h="2613" extrusionOk="0">
                  <a:moveTo>
                    <a:pt x="2732" y="0"/>
                  </a:moveTo>
                  <a:lnTo>
                    <a:pt x="2732" y="0"/>
                  </a:lnTo>
                  <a:cubicBezTo>
                    <a:pt x="1857" y="909"/>
                    <a:pt x="1110" y="1631"/>
                    <a:pt x="1" y="2613"/>
                  </a:cubicBezTo>
                  <a:cubicBezTo>
                    <a:pt x="1" y="2613"/>
                    <a:pt x="2057" y="1493"/>
                    <a:pt x="2732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1102;p57">
              <a:extLst>
                <a:ext uri="{FF2B5EF4-FFF2-40B4-BE49-F238E27FC236}">
                  <a16:creationId xmlns:a16="http://schemas.microsoft.com/office/drawing/2014/main" id="{2980E4DF-D5F9-E0CC-0F48-C4B8DA1BC0A1}"/>
                </a:ext>
              </a:extLst>
            </p:cNvPr>
            <p:cNvSpPr/>
            <p:nvPr/>
          </p:nvSpPr>
          <p:spPr>
            <a:xfrm>
              <a:off x="2962475" y="3086350"/>
              <a:ext cx="107000" cy="501900"/>
            </a:xfrm>
            <a:custGeom>
              <a:avLst/>
              <a:gdLst/>
              <a:ahLst/>
              <a:cxnLst/>
              <a:rect l="l" t="t" r="r" b="b"/>
              <a:pathLst>
                <a:path w="4280" h="20076" extrusionOk="0">
                  <a:moveTo>
                    <a:pt x="1133" y="0"/>
                  </a:moveTo>
                  <a:lnTo>
                    <a:pt x="1133" y="0"/>
                  </a:lnTo>
                  <a:cubicBezTo>
                    <a:pt x="493" y="1495"/>
                    <a:pt x="1212" y="9559"/>
                    <a:pt x="1301" y="11762"/>
                  </a:cubicBezTo>
                  <a:cubicBezTo>
                    <a:pt x="1392" y="13965"/>
                    <a:pt x="284" y="18039"/>
                    <a:pt x="1" y="20075"/>
                  </a:cubicBezTo>
                  <a:cubicBezTo>
                    <a:pt x="1" y="20075"/>
                    <a:pt x="1387" y="16416"/>
                    <a:pt x="2515" y="15379"/>
                  </a:cubicBezTo>
                  <a:cubicBezTo>
                    <a:pt x="4280" y="13752"/>
                    <a:pt x="3507" y="11057"/>
                    <a:pt x="3524" y="9436"/>
                  </a:cubicBezTo>
                  <a:cubicBezTo>
                    <a:pt x="3538" y="7815"/>
                    <a:pt x="1551" y="42"/>
                    <a:pt x="1551" y="42"/>
                  </a:cubicBezTo>
                  <a:lnTo>
                    <a:pt x="11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1103;p57">
              <a:extLst>
                <a:ext uri="{FF2B5EF4-FFF2-40B4-BE49-F238E27FC236}">
                  <a16:creationId xmlns:a16="http://schemas.microsoft.com/office/drawing/2014/main" id="{8A887C34-91B6-6E27-C178-6C3AB0798E99}"/>
                </a:ext>
              </a:extLst>
            </p:cNvPr>
            <p:cNvSpPr/>
            <p:nvPr/>
          </p:nvSpPr>
          <p:spPr>
            <a:xfrm>
              <a:off x="2962475" y="3098100"/>
              <a:ext cx="102950" cy="490150"/>
            </a:xfrm>
            <a:custGeom>
              <a:avLst/>
              <a:gdLst/>
              <a:ahLst/>
              <a:cxnLst/>
              <a:rect l="l" t="t" r="r" b="b"/>
              <a:pathLst>
                <a:path w="4118" h="19606" extrusionOk="0">
                  <a:moveTo>
                    <a:pt x="1006" y="0"/>
                  </a:moveTo>
                  <a:cubicBezTo>
                    <a:pt x="603" y="2261"/>
                    <a:pt x="1869" y="9993"/>
                    <a:pt x="1952" y="12024"/>
                  </a:cubicBezTo>
                  <a:cubicBezTo>
                    <a:pt x="2041" y="14225"/>
                    <a:pt x="284" y="17567"/>
                    <a:pt x="1" y="19605"/>
                  </a:cubicBezTo>
                  <a:cubicBezTo>
                    <a:pt x="1" y="19605"/>
                    <a:pt x="1387" y="15946"/>
                    <a:pt x="2514" y="14908"/>
                  </a:cubicBezTo>
                  <a:cubicBezTo>
                    <a:pt x="4118" y="13427"/>
                    <a:pt x="3625" y="11062"/>
                    <a:pt x="3534" y="9428"/>
                  </a:cubicBezTo>
                  <a:lnTo>
                    <a:pt x="3534" y="9428"/>
                  </a:lnTo>
                  <a:cubicBezTo>
                    <a:pt x="3445" y="9561"/>
                    <a:pt x="3343" y="9640"/>
                    <a:pt x="3229" y="9655"/>
                  </a:cubicBezTo>
                  <a:cubicBezTo>
                    <a:pt x="3216" y="9657"/>
                    <a:pt x="3202" y="9658"/>
                    <a:pt x="3188" y="9658"/>
                  </a:cubicBezTo>
                  <a:cubicBezTo>
                    <a:pt x="2471" y="9658"/>
                    <a:pt x="1572" y="7217"/>
                    <a:pt x="1160" y="4127"/>
                  </a:cubicBezTo>
                  <a:cubicBezTo>
                    <a:pt x="946" y="2532"/>
                    <a:pt x="903" y="1068"/>
                    <a:pt x="1006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1104;p57">
              <a:extLst>
                <a:ext uri="{FF2B5EF4-FFF2-40B4-BE49-F238E27FC236}">
                  <a16:creationId xmlns:a16="http://schemas.microsoft.com/office/drawing/2014/main" id="{E4EA706C-9B4A-6DAE-A2C6-C0AB6B986BE0}"/>
                </a:ext>
              </a:extLst>
            </p:cNvPr>
            <p:cNvSpPr/>
            <p:nvPr/>
          </p:nvSpPr>
          <p:spPr>
            <a:xfrm>
              <a:off x="2765150" y="3086200"/>
              <a:ext cx="235925" cy="209300"/>
            </a:xfrm>
            <a:custGeom>
              <a:avLst/>
              <a:gdLst/>
              <a:ahLst/>
              <a:cxnLst/>
              <a:rect l="l" t="t" r="r" b="b"/>
              <a:pathLst>
                <a:path w="9437" h="8372" extrusionOk="0">
                  <a:moveTo>
                    <a:pt x="9112" y="1"/>
                  </a:moveTo>
                  <a:lnTo>
                    <a:pt x="102" y="5007"/>
                  </a:lnTo>
                  <a:lnTo>
                    <a:pt x="0" y="5116"/>
                  </a:lnTo>
                  <a:lnTo>
                    <a:pt x="4522" y="8371"/>
                  </a:lnTo>
                  <a:cubicBezTo>
                    <a:pt x="4522" y="8371"/>
                    <a:pt x="9315" y="761"/>
                    <a:pt x="9377" y="567"/>
                  </a:cubicBezTo>
                  <a:cubicBezTo>
                    <a:pt x="9437" y="373"/>
                    <a:pt x="9112" y="1"/>
                    <a:pt x="9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1105;p57">
              <a:extLst>
                <a:ext uri="{FF2B5EF4-FFF2-40B4-BE49-F238E27FC236}">
                  <a16:creationId xmlns:a16="http://schemas.microsoft.com/office/drawing/2014/main" id="{30B02618-8B4B-A8F4-B739-055FEE364920}"/>
                </a:ext>
              </a:extLst>
            </p:cNvPr>
            <p:cNvSpPr/>
            <p:nvPr/>
          </p:nvSpPr>
          <p:spPr>
            <a:xfrm>
              <a:off x="2863250" y="3146525"/>
              <a:ext cx="43675" cy="148975"/>
            </a:xfrm>
            <a:custGeom>
              <a:avLst/>
              <a:gdLst/>
              <a:ahLst/>
              <a:cxnLst/>
              <a:rect l="l" t="t" r="r" b="b"/>
              <a:pathLst>
                <a:path w="1747" h="5959" extrusionOk="0">
                  <a:moveTo>
                    <a:pt x="848" y="0"/>
                  </a:moveTo>
                  <a:lnTo>
                    <a:pt x="1" y="470"/>
                  </a:lnTo>
                  <a:lnTo>
                    <a:pt x="265" y="5718"/>
                  </a:lnTo>
                  <a:lnTo>
                    <a:pt x="598" y="5958"/>
                  </a:lnTo>
                  <a:cubicBezTo>
                    <a:pt x="598" y="5958"/>
                    <a:pt x="1084" y="5189"/>
                    <a:pt x="1747" y="4135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1106;p57">
              <a:extLst>
                <a:ext uri="{FF2B5EF4-FFF2-40B4-BE49-F238E27FC236}">
                  <a16:creationId xmlns:a16="http://schemas.microsoft.com/office/drawing/2014/main" id="{231B69F9-F0FF-6E0B-6B9C-48263D75713D}"/>
                </a:ext>
              </a:extLst>
            </p:cNvPr>
            <p:cNvSpPr/>
            <p:nvPr/>
          </p:nvSpPr>
          <p:spPr>
            <a:xfrm>
              <a:off x="2916250" y="3117175"/>
              <a:ext cx="37725" cy="100800"/>
            </a:xfrm>
            <a:custGeom>
              <a:avLst/>
              <a:gdLst/>
              <a:ahLst/>
              <a:cxnLst/>
              <a:rect l="l" t="t" r="r" b="b"/>
              <a:pathLst>
                <a:path w="1509" h="4032" extrusionOk="0">
                  <a:moveTo>
                    <a:pt x="841" y="0"/>
                  </a:moveTo>
                  <a:lnTo>
                    <a:pt x="0" y="467"/>
                  </a:lnTo>
                  <a:lnTo>
                    <a:pt x="427" y="4031"/>
                  </a:lnTo>
                  <a:cubicBezTo>
                    <a:pt x="783" y="3461"/>
                    <a:pt x="1156" y="2869"/>
                    <a:pt x="1509" y="2302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1107;p57">
              <a:extLst>
                <a:ext uri="{FF2B5EF4-FFF2-40B4-BE49-F238E27FC236}">
                  <a16:creationId xmlns:a16="http://schemas.microsoft.com/office/drawing/2014/main" id="{71EED90B-FC65-D6D6-BC6D-37BABCCEE15E}"/>
                </a:ext>
              </a:extLst>
            </p:cNvPr>
            <p:cNvSpPr/>
            <p:nvPr/>
          </p:nvSpPr>
          <p:spPr>
            <a:xfrm>
              <a:off x="2966925" y="3087350"/>
              <a:ext cx="29500" cy="57950"/>
            </a:xfrm>
            <a:custGeom>
              <a:avLst/>
              <a:gdLst/>
              <a:ahLst/>
              <a:cxnLst/>
              <a:rect l="l" t="t" r="r" b="b"/>
              <a:pathLst>
                <a:path w="1180" h="2318" extrusionOk="0">
                  <a:moveTo>
                    <a:pt x="962" y="1"/>
                  </a:moveTo>
                  <a:lnTo>
                    <a:pt x="1" y="534"/>
                  </a:lnTo>
                  <a:lnTo>
                    <a:pt x="215" y="2317"/>
                  </a:lnTo>
                  <a:cubicBezTo>
                    <a:pt x="649" y="1617"/>
                    <a:pt x="1001" y="1045"/>
                    <a:pt x="1179" y="748"/>
                  </a:cubicBezTo>
                  <a:lnTo>
                    <a:pt x="9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1108;p57">
              <a:extLst>
                <a:ext uri="{FF2B5EF4-FFF2-40B4-BE49-F238E27FC236}">
                  <a16:creationId xmlns:a16="http://schemas.microsoft.com/office/drawing/2014/main" id="{53A9FEB5-D432-401E-D326-03CAC15BECE2}"/>
                </a:ext>
              </a:extLst>
            </p:cNvPr>
            <p:cNvSpPr/>
            <p:nvPr/>
          </p:nvSpPr>
          <p:spPr>
            <a:xfrm>
              <a:off x="2798975" y="3093350"/>
              <a:ext cx="201250" cy="202200"/>
            </a:xfrm>
            <a:custGeom>
              <a:avLst/>
              <a:gdLst/>
              <a:ahLst/>
              <a:cxnLst/>
              <a:rect l="l" t="t" r="r" b="b"/>
              <a:pathLst>
                <a:path w="8050" h="8088" extrusionOk="0">
                  <a:moveTo>
                    <a:pt x="7959" y="1"/>
                  </a:moveTo>
                  <a:cubicBezTo>
                    <a:pt x="7240" y="1099"/>
                    <a:pt x="6007" y="2363"/>
                    <a:pt x="4454" y="3504"/>
                  </a:cubicBezTo>
                  <a:cubicBezTo>
                    <a:pt x="2862" y="4671"/>
                    <a:pt x="1263" y="5474"/>
                    <a:pt x="1" y="5806"/>
                  </a:cubicBezTo>
                  <a:lnTo>
                    <a:pt x="3171" y="8088"/>
                  </a:lnTo>
                  <a:cubicBezTo>
                    <a:pt x="3171" y="8088"/>
                    <a:pt x="7963" y="476"/>
                    <a:pt x="8025" y="282"/>
                  </a:cubicBezTo>
                  <a:cubicBezTo>
                    <a:pt x="8049" y="206"/>
                    <a:pt x="8012" y="100"/>
                    <a:pt x="7959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1109;p57">
              <a:extLst>
                <a:ext uri="{FF2B5EF4-FFF2-40B4-BE49-F238E27FC236}">
                  <a16:creationId xmlns:a16="http://schemas.microsoft.com/office/drawing/2014/main" id="{A5AC7CC5-CE49-CA75-BD20-A3CF72997C64}"/>
                </a:ext>
              </a:extLst>
            </p:cNvPr>
            <p:cNvSpPr/>
            <p:nvPr/>
          </p:nvSpPr>
          <p:spPr>
            <a:xfrm>
              <a:off x="2738900" y="3208100"/>
              <a:ext cx="107850" cy="139050"/>
            </a:xfrm>
            <a:custGeom>
              <a:avLst/>
              <a:gdLst/>
              <a:ahLst/>
              <a:cxnLst/>
              <a:rect l="l" t="t" r="r" b="b"/>
              <a:pathLst>
                <a:path w="4314" h="5562" extrusionOk="0">
                  <a:moveTo>
                    <a:pt x="1312" y="0"/>
                  </a:moveTo>
                  <a:cubicBezTo>
                    <a:pt x="0" y="0"/>
                    <a:pt x="11" y="3135"/>
                    <a:pt x="1399" y="4886"/>
                  </a:cubicBezTo>
                  <a:cubicBezTo>
                    <a:pt x="1720" y="5290"/>
                    <a:pt x="2256" y="5562"/>
                    <a:pt x="2785" y="5562"/>
                  </a:cubicBezTo>
                  <a:cubicBezTo>
                    <a:pt x="3282" y="5562"/>
                    <a:pt x="3773" y="5322"/>
                    <a:pt x="4077" y="4728"/>
                  </a:cubicBezTo>
                  <a:cubicBezTo>
                    <a:pt x="4314" y="4264"/>
                    <a:pt x="3739" y="1965"/>
                    <a:pt x="2664" y="776"/>
                  </a:cubicBezTo>
                  <a:cubicBezTo>
                    <a:pt x="2117" y="229"/>
                    <a:pt x="1666" y="0"/>
                    <a:pt x="1312" y="0"/>
                  </a:cubicBezTo>
                  <a:close/>
                </a:path>
              </a:pathLst>
            </a:custGeom>
            <a:solidFill>
              <a:srgbClr val="9B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1110;p57">
              <a:extLst>
                <a:ext uri="{FF2B5EF4-FFF2-40B4-BE49-F238E27FC236}">
                  <a16:creationId xmlns:a16="http://schemas.microsoft.com/office/drawing/2014/main" id="{C04B32CB-FAD1-2393-5DE3-1B75B7EF93CD}"/>
                </a:ext>
              </a:extLst>
            </p:cNvPr>
            <p:cNvSpPr/>
            <p:nvPr/>
          </p:nvSpPr>
          <p:spPr>
            <a:xfrm>
              <a:off x="2769500" y="3199575"/>
              <a:ext cx="126225" cy="156300"/>
            </a:xfrm>
            <a:custGeom>
              <a:avLst/>
              <a:gdLst/>
              <a:ahLst/>
              <a:cxnLst/>
              <a:rect l="l" t="t" r="r" b="b"/>
              <a:pathLst>
                <a:path w="5049" h="6252" extrusionOk="0">
                  <a:moveTo>
                    <a:pt x="1026" y="1"/>
                  </a:moveTo>
                  <a:cubicBezTo>
                    <a:pt x="603" y="1"/>
                    <a:pt x="293" y="244"/>
                    <a:pt x="207" y="814"/>
                  </a:cubicBezTo>
                  <a:cubicBezTo>
                    <a:pt x="0" y="2198"/>
                    <a:pt x="872" y="5563"/>
                    <a:pt x="1625" y="5948"/>
                  </a:cubicBezTo>
                  <a:cubicBezTo>
                    <a:pt x="2038" y="6160"/>
                    <a:pt x="2423" y="6251"/>
                    <a:pt x="2773" y="6251"/>
                  </a:cubicBezTo>
                  <a:cubicBezTo>
                    <a:pt x="4203" y="6251"/>
                    <a:pt x="5049" y="4734"/>
                    <a:pt x="4745" y="3724"/>
                  </a:cubicBezTo>
                  <a:cubicBezTo>
                    <a:pt x="4171" y="1808"/>
                    <a:pt x="2179" y="1"/>
                    <a:pt x="1026" y="1"/>
                  </a:cubicBezTo>
                  <a:close/>
                </a:path>
              </a:pathLst>
            </a:custGeom>
            <a:solidFill>
              <a:srgbClr val="9B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1111;p57">
              <a:extLst>
                <a:ext uri="{FF2B5EF4-FFF2-40B4-BE49-F238E27FC236}">
                  <a16:creationId xmlns:a16="http://schemas.microsoft.com/office/drawing/2014/main" id="{EBF0A7F3-DA06-C326-80CD-7A0F61D9952B}"/>
                </a:ext>
              </a:extLst>
            </p:cNvPr>
            <p:cNvSpPr/>
            <p:nvPr/>
          </p:nvSpPr>
          <p:spPr>
            <a:xfrm>
              <a:off x="2775775" y="3230525"/>
              <a:ext cx="120000" cy="125375"/>
            </a:xfrm>
            <a:custGeom>
              <a:avLst/>
              <a:gdLst/>
              <a:ahLst/>
              <a:cxnLst/>
              <a:rect l="l" t="t" r="r" b="b"/>
              <a:pathLst>
                <a:path w="4800" h="5015" extrusionOk="0">
                  <a:moveTo>
                    <a:pt x="2946" y="0"/>
                  </a:moveTo>
                  <a:lnTo>
                    <a:pt x="2946" y="0"/>
                  </a:lnTo>
                  <a:cubicBezTo>
                    <a:pt x="3182" y="634"/>
                    <a:pt x="3106" y="1286"/>
                    <a:pt x="2683" y="1678"/>
                  </a:cubicBezTo>
                  <a:cubicBezTo>
                    <a:pt x="2445" y="1902"/>
                    <a:pt x="2131" y="2010"/>
                    <a:pt x="1792" y="2010"/>
                  </a:cubicBezTo>
                  <a:cubicBezTo>
                    <a:pt x="1255" y="2010"/>
                    <a:pt x="653" y="1741"/>
                    <a:pt x="186" y="1240"/>
                  </a:cubicBezTo>
                  <a:cubicBezTo>
                    <a:pt x="117" y="1168"/>
                    <a:pt x="57" y="1094"/>
                    <a:pt x="1" y="1017"/>
                  </a:cubicBezTo>
                  <a:lnTo>
                    <a:pt x="1" y="1017"/>
                  </a:lnTo>
                  <a:cubicBezTo>
                    <a:pt x="209" y="2548"/>
                    <a:pt x="825" y="4429"/>
                    <a:pt x="1376" y="4712"/>
                  </a:cubicBezTo>
                  <a:cubicBezTo>
                    <a:pt x="1788" y="4924"/>
                    <a:pt x="2173" y="5015"/>
                    <a:pt x="2524" y="5015"/>
                  </a:cubicBezTo>
                  <a:cubicBezTo>
                    <a:pt x="3954" y="5015"/>
                    <a:pt x="4799" y="3497"/>
                    <a:pt x="4497" y="2487"/>
                  </a:cubicBezTo>
                  <a:cubicBezTo>
                    <a:pt x="4221" y="1571"/>
                    <a:pt x="3622" y="680"/>
                    <a:pt x="2946" y="0"/>
                  </a:cubicBezTo>
                  <a:close/>
                </a:path>
              </a:pathLst>
            </a:custGeom>
            <a:solidFill>
              <a:srgbClr val="84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1112;p57">
              <a:extLst>
                <a:ext uri="{FF2B5EF4-FFF2-40B4-BE49-F238E27FC236}">
                  <a16:creationId xmlns:a16="http://schemas.microsoft.com/office/drawing/2014/main" id="{580563AA-FEF7-BD5E-F8E6-CE3F8BA248BF}"/>
                </a:ext>
              </a:extLst>
            </p:cNvPr>
            <p:cNvSpPr/>
            <p:nvPr/>
          </p:nvSpPr>
          <p:spPr>
            <a:xfrm>
              <a:off x="2528150" y="4026100"/>
              <a:ext cx="660075" cy="207275"/>
            </a:xfrm>
            <a:custGeom>
              <a:avLst/>
              <a:gdLst/>
              <a:ahLst/>
              <a:cxnLst/>
              <a:rect l="l" t="t" r="r" b="b"/>
              <a:pathLst>
                <a:path w="26403" h="8291" extrusionOk="0">
                  <a:moveTo>
                    <a:pt x="5020" y="0"/>
                  </a:moveTo>
                  <a:cubicBezTo>
                    <a:pt x="4251" y="0"/>
                    <a:pt x="3656" y="182"/>
                    <a:pt x="3597" y="726"/>
                  </a:cubicBezTo>
                  <a:cubicBezTo>
                    <a:pt x="3419" y="2358"/>
                    <a:pt x="1" y="8290"/>
                    <a:pt x="1" y="8290"/>
                  </a:cubicBezTo>
                  <a:lnTo>
                    <a:pt x="26402" y="8290"/>
                  </a:lnTo>
                  <a:lnTo>
                    <a:pt x="8783" y="726"/>
                  </a:lnTo>
                  <a:cubicBezTo>
                    <a:pt x="8783" y="726"/>
                    <a:pt x="6556" y="0"/>
                    <a:pt x="5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1113;p57">
              <a:extLst>
                <a:ext uri="{FF2B5EF4-FFF2-40B4-BE49-F238E27FC236}">
                  <a16:creationId xmlns:a16="http://schemas.microsoft.com/office/drawing/2014/main" id="{B2A80AEC-C08C-A61B-091E-95508094A3ED}"/>
                </a:ext>
              </a:extLst>
            </p:cNvPr>
            <p:cNvSpPr/>
            <p:nvPr/>
          </p:nvSpPr>
          <p:spPr>
            <a:xfrm>
              <a:off x="2562900" y="4026100"/>
              <a:ext cx="625275" cy="207275"/>
            </a:xfrm>
            <a:custGeom>
              <a:avLst/>
              <a:gdLst/>
              <a:ahLst/>
              <a:cxnLst/>
              <a:rect l="l" t="t" r="r" b="b"/>
              <a:pathLst>
                <a:path w="25011" h="8291" extrusionOk="0">
                  <a:moveTo>
                    <a:pt x="3628" y="0"/>
                  </a:moveTo>
                  <a:cubicBezTo>
                    <a:pt x="2860" y="0"/>
                    <a:pt x="2264" y="182"/>
                    <a:pt x="2206" y="726"/>
                  </a:cubicBezTo>
                  <a:cubicBezTo>
                    <a:pt x="2107" y="1649"/>
                    <a:pt x="967" y="3948"/>
                    <a:pt x="0" y="5771"/>
                  </a:cubicBezTo>
                  <a:cubicBezTo>
                    <a:pt x="986" y="4764"/>
                    <a:pt x="2214" y="3060"/>
                    <a:pt x="2791" y="2344"/>
                  </a:cubicBezTo>
                  <a:cubicBezTo>
                    <a:pt x="3564" y="3501"/>
                    <a:pt x="6698" y="7021"/>
                    <a:pt x="9592" y="8290"/>
                  </a:cubicBezTo>
                  <a:lnTo>
                    <a:pt x="25011" y="8290"/>
                  </a:lnTo>
                  <a:lnTo>
                    <a:pt x="7390" y="726"/>
                  </a:lnTo>
                  <a:cubicBezTo>
                    <a:pt x="7390" y="726"/>
                    <a:pt x="5164" y="0"/>
                    <a:pt x="3628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1114;p57">
              <a:extLst>
                <a:ext uri="{FF2B5EF4-FFF2-40B4-BE49-F238E27FC236}">
                  <a16:creationId xmlns:a16="http://schemas.microsoft.com/office/drawing/2014/main" id="{326EE15B-E3FA-BCE6-CB0E-30FC4BEFD6C2}"/>
                </a:ext>
              </a:extLst>
            </p:cNvPr>
            <p:cNvSpPr/>
            <p:nvPr/>
          </p:nvSpPr>
          <p:spPr>
            <a:xfrm>
              <a:off x="2585100" y="3618500"/>
              <a:ext cx="611875" cy="614875"/>
            </a:xfrm>
            <a:custGeom>
              <a:avLst/>
              <a:gdLst/>
              <a:ahLst/>
              <a:cxnLst/>
              <a:rect l="l" t="t" r="r" b="b"/>
              <a:pathLst>
                <a:path w="24475" h="24595" extrusionOk="0">
                  <a:moveTo>
                    <a:pt x="6068" y="0"/>
                  </a:moveTo>
                  <a:lnTo>
                    <a:pt x="0" y="20293"/>
                  </a:lnTo>
                  <a:lnTo>
                    <a:pt x="0" y="20293"/>
                  </a:lnTo>
                  <a:lnTo>
                    <a:pt x="2046" y="18118"/>
                  </a:lnTo>
                  <a:cubicBezTo>
                    <a:pt x="4774" y="24447"/>
                    <a:pt x="22686" y="24595"/>
                    <a:pt x="24351" y="24595"/>
                  </a:cubicBezTo>
                  <a:cubicBezTo>
                    <a:pt x="24432" y="24595"/>
                    <a:pt x="24475" y="24594"/>
                    <a:pt x="24475" y="24594"/>
                  </a:cubicBezTo>
                  <a:cubicBezTo>
                    <a:pt x="24475" y="24594"/>
                    <a:pt x="20352" y="22614"/>
                    <a:pt x="18049" y="13438"/>
                  </a:cubicBezTo>
                  <a:cubicBezTo>
                    <a:pt x="14894" y="865"/>
                    <a:pt x="10006" y="433"/>
                    <a:pt x="10006" y="433"/>
                  </a:cubicBezTo>
                  <a:lnTo>
                    <a:pt x="60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1115;p57">
              <a:extLst>
                <a:ext uri="{FF2B5EF4-FFF2-40B4-BE49-F238E27FC236}">
                  <a16:creationId xmlns:a16="http://schemas.microsoft.com/office/drawing/2014/main" id="{6786B1D7-A693-7BDC-1CB1-D44D89721312}"/>
                </a:ext>
              </a:extLst>
            </p:cNvPr>
            <p:cNvSpPr/>
            <p:nvPr/>
          </p:nvSpPr>
          <p:spPr>
            <a:xfrm>
              <a:off x="2720675" y="3618525"/>
              <a:ext cx="476300" cy="614900"/>
            </a:xfrm>
            <a:custGeom>
              <a:avLst/>
              <a:gdLst/>
              <a:ahLst/>
              <a:cxnLst/>
              <a:rect l="l" t="t" r="r" b="b"/>
              <a:pathLst>
                <a:path w="19052" h="24596" extrusionOk="0">
                  <a:moveTo>
                    <a:pt x="645" y="1"/>
                  </a:moveTo>
                  <a:lnTo>
                    <a:pt x="579" y="2346"/>
                  </a:lnTo>
                  <a:cubicBezTo>
                    <a:pt x="474" y="5332"/>
                    <a:pt x="0" y="11133"/>
                    <a:pt x="7090" y="23539"/>
                  </a:cubicBezTo>
                  <a:cubicBezTo>
                    <a:pt x="12479" y="24553"/>
                    <a:pt x="18039" y="24595"/>
                    <a:pt x="18929" y="24595"/>
                  </a:cubicBezTo>
                  <a:cubicBezTo>
                    <a:pt x="19009" y="24595"/>
                    <a:pt x="19052" y="24595"/>
                    <a:pt x="19052" y="24595"/>
                  </a:cubicBezTo>
                  <a:cubicBezTo>
                    <a:pt x="19052" y="24595"/>
                    <a:pt x="14929" y="22615"/>
                    <a:pt x="12626" y="13438"/>
                  </a:cubicBezTo>
                  <a:cubicBezTo>
                    <a:pt x="9471" y="866"/>
                    <a:pt x="4583" y="433"/>
                    <a:pt x="4583" y="433"/>
                  </a:cubicBezTo>
                  <a:lnTo>
                    <a:pt x="645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1116;p57">
              <a:extLst>
                <a:ext uri="{FF2B5EF4-FFF2-40B4-BE49-F238E27FC236}">
                  <a16:creationId xmlns:a16="http://schemas.microsoft.com/office/drawing/2014/main" id="{E8916AC2-1ABF-CF3E-6E50-15F84B8E9E75}"/>
                </a:ext>
              </a:extLst>
            </p:cNvPr>
            <p:cNvSpPr/>
            <p:nvPr/>
          </p:nvSpPr>
          <p:spPr>
            <a:xfrm>
              <a:off x="2723150" y="3689625"/>
              <a:ext cx="50200" cy="330000"/>
            </a:xfrm>
            <a:custGeom>
              <a:avLst/>
              <a:gdLst/>
              <a:ahLst/>
              <a:cxnLst/>
              <a:rect l="l" t="t" r="r" b="b"/>
              <a:pathLst>
                <a:path w="2008" h="13200" extrusionOk="0">
                  <a:moveTo>
                    <a:pt x="2008" y="1"/>
                  </a:moveTo>
                  <a:lnTo>
                    <a:pt x="0" y="577"/>
                  </a:lnTo>
                  <a:cubicBezTo>
                    <a:pt x="0" y="577"/>
                    <a:pt x="258" y="9010"/>
                    <a:pt x="1426" y="13199"/>
                  </a:cubicBezTo>
                  <a:lnTo>
                    <a:pt x="1426" y="13199"/>
                  </a:lnTo>
                  <a:cubicBezTo>
                    <a:pt x="1423" y="13185"/>
                    <a:pt x="529" y="3631"/>
                    <a:pt x="2008" y="1"/>
                  </a:cubicBezTo>
                  <a:close/>
                  <a:moveTo>
                    <a:pt x="1426" y="13199"/>
                  </a:moveTo>
                  <a:cubicBezTo>
                    <a:pt x="1426" y="13199"/>
                    <a:pt x="1426" y="13199"/>
                    <a:pt x="1426" y="13199"/>
                  </a:cubicBezTo>
                  <a:cubicBezTo>
                    <a:pt x="1426" y="13199"/>
                    <a:pt x="1426" y="13199"/>
                    <a:pt x="1426" y="13199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1117;p57">
              <a:extLst>
                <a:ext uri="{FF2B5EF4-FFF2-40B4-BE49-F238E27FC236}">
                  <a16:creationId xmlns:a16="http://schemas.microsoft.com/office/drawing/2014/main" id="{5CA124B9-AC38-C95F-84A5-E7784277B295}"/>
                </a:ext>
              </a:extLst>
            </p:cNvPr>
            <p:cNvSpPr/>
            <p:nvPr/>
          </p:nvSpPr>
          <p:spPr>
            <a:xfrm>
              <a:off x="2660900" y="3642125"/>
              <a:ext cx="89175" cy="230250"/>
            </a:xfrm>
            <a:custGeom>
              <a:avLst/>
              <a:gdLst/>
              <a:ahLst/>
              <a:cxnLst/>
              <a:rect l="l" t="t" r="r" b="b"/>
              <a:pathLst>
                <a:path w="3567" h="9210" extrusionOk="0">
                  <a:moveTo>
                    <a:pt x="2730" y="1"/>
                  </a:moveTo>
                  <a:lnTo>
                    <a:pt x="0" y="9209"/>
                  </a:lnTo>
                  <a:cubicBezTo>
                    <a:pt x="0" y="9209"/>
                    <a:pt x="3147" y="3507"/>
                    <a:pt x="3567" y="1063"/>
                  </a:cubicBezTo>
                  <a:lnTo>
                    <a:pt x="2730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1118;p57">
              <a:extLst>
                <a:ext uri="{FF2B5EF4-FFF2-40B4-BE49-F238E27FC236}">
                  <a16:creationId xmlns:a16="http://schemas.microsoft.com/office/drawing/2014/main" id="{654B8CAD-BCD3-9A25-897D-BB29DB831F3D}"/>
                </a:ext>
              </a:extLst>
            </p:cNvPr>
            <p:cNvSpPr/>
            <p:nvPr/>
          </p:nvSpPr>
          <p:spPr>
            <a:xfrm>
              <a:off x="2661600" y="3616725"/>
              <a:ext cx="95150" cy="221650"/>
            </a:xfrm>
            <a:custGeom>
              <a:avLst/>
              <a:gdLst/>
              <a:ahLst/>
              <a:cxnLst/>
              <a:rect l="l" t="t" r="r" b="b"/>
              <a:pathLst>
                <a:path w="3806" h="8866" extrusionOk="0">
                  <a:moveTo>
                    <a:pt x="3031" y="1"/>
                  </a:moveTo>
                  <a:cubicBezTo>
                    <a:pt x="3030" y="1"/>
                    <a:pt x="709" y="4254"/>
                    <a:pt x="1" y="8866"/>
                  </a:cubicBezTo>
                  <a:cubicBezTo>
                    <a:pt x="1" y="8866"/>
                    <a:pt x="3672" y="1836"/>
                    <a:pt x="3806" y="448"/>
                  </a:cubicBezTo>
                  <a:lnTo>
                    <a:pt x="3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1119;p57">
              <a:extLst>
                <a:ext uri="{FF2B5EF4-FFF2-40B4-BE49-F238E27FC236}">
                  <a16:creationId xmlns:a16="http://schemas.microsoft.com/office/drawing/2014/main" id="{89B2653F-E10E-7A7E-086F-04214277A225}"/>
                </a:ext>
              </a:extLst>
            </p:cNvPr>
            <p:cNvSpPr/>
            <p:nvPr/>
          </p:nvSpPr>
          <p:spPr>
            <a:xfrm>
              <a:off x="2692875" y="3625150"/>
              <a:ext cx="380750" cy="432625"/>
            </a:xfrm>
            <a:custGeom>
              <a:avLst/>
              <a:gdLst/>
              <a:ahLst/>
              <a:cxnLst/>
              <a:rect l="l" t="t" r="r" b="b"/>
              <a:pathLst>
                <a:path w="15230" h="17305" extrusionOk="0">
                  <a:moveTo>
                    <a:pt x="6803" y="0"/>
                  </a:moveTo>
                  <a:lnTo>
                    <a:pt x="2406" y="276"/>
                  </a:lnTo>
                  <a:cubicBezTo>
                    <a:pt x="0" y="14813"/>
                    <a:pt x="15229" y="17304"/>
                    <a:pt x="15229" y="17304"/>
                  </a:cubicBezTo>
                  <a:cubicBezTo>
                    <a:pt x="15229" y="5685"/>
                    <a:pt x="6803" y="0"/>
                    <a:pt x="6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1120;p57">
              <a:extLst>
                <a:ext uri="{FF2B5EF4-FFF2-40B4-BE49-F238E27FC236}">
                  <a16:creationId xmlns:a16="http://schemas.microsoft.com/office/drawing/2014/main" id="{86264270-5D0B-9A32-B231-9B138E60B2EA}"/>
                </a:ext>
              </a:extLst>
            </p:cNvPr>
            <p:cNvSpPr/>
            <p:nvPr/>
          </p:nvSpPr>
          <p:spPr>
            <a:xfrm>
              <a:off x="2779150" y="3646400"/>
              <a:ext cx="135675" cy="177275"/>
            </a:xfrm>
            <a:custGeom>
              <a:avLst/>
              <a:gdLst/>
              <a:ahLst/>
              <a:cxnLst/>
              <a:rect l="l" t="t" r="r" b="b"/>
              <a:pathLst>
                <a:path w="5427" h="7091" extrusionOk="0">
                  <a:moveTo>
                    <a:pt x="2027" y="1"/>
                  </a:moveTo>
                  <a:lnTo>
                    <a:pt x="1" y="627"/>
                  </a:lnTo>
                  <a:cubicBezTo>
                    <a:pt x="1" y="627"/>
                    <a:pt x="3425" y="3063"/>
                    <a:pt x="5427" y="7091"/>
                  </a:cubicBezTo>
                  <a:cubicBezTo>
                    <a:pt x="5427" y="7091"/>
                    <a:pt x="4823" y="2629"/>
                    <a:pt x="2027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1121;p57">
              <a:extLst>
                <a:ext uri="{FF2B5EF4-FFF2-40B4-BE49-F238E27FC236}">
                  <a16:creationId xmlns:a16="http://schemas.microsoft.com/office/drawing/2014/main" id="{713DFAD0-3326-63E4-7669-C76A75851CE7}"/>
                </a:ext>
              </a:extLst>
            </p:cNvPr>
            <p:cNvSpPr/>
            <p:nvPr/>
          </p:nvSpPr>
          <p:spPr>
            <a:xfrm>
              <a:off x="2791200" y="3618075"/>
              <a:ext cx="282375" cy="439700"/>
            </a:xfrm>
            <a:custGeom>
              <a:avLst/>
              <a:gdLst/>
              <a:ahLst/>
              <a:cxnLst/>
              <a:rect l="l" t="t" r="r" b="b"/>
              <a:pathLst>
                <a:path w="11295" h="17588" extrusionOk="0">
                  <a:moveTo>
                    <a:pt x="1375" y="0"/>
                  </a:moveTo>
                  <a:lnTo>
                    <a:pt x="0" y="464"/>
                  </a:lnTo>
                  <a:cubicBezTo>
                    <a:pt x="2163" y="1746"/>
                    <a:pt x="4448" y="4274"/>
                    <a:pt x="6086" y="7451"/>
                  </a:cubicBezTo>
                  <a:cubicBezTo>
                    <a:pt x="7906" y="10983"/>
                    <a:pt x="8458" y="14406"/>
                    <a:pt x="7761" y="16534"/>
                  </a:cubicBezTo>
                  <a:cubicBezTo>
                    <a:pt x="9769" y="17337"/>
                    <a:pt x="11295" y="17587"/>
                    <a:pt x="11295" y="17587"/>
                  </a:cubicBezTo>
                  <a:cubicBezTo>
                    <a:pt x="11295" y="5968"/>
                    <a:pt x="2870" y="283"/>
                    <a:pt x="2870" y="283"/>
                  </a:cubicBezTo>
                  <a:lnTo>
                    <a:pt x="1375" y="0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1122;p57">
              <a:extLst>
                <a:ext uri="{FF2B5EF4-FFF2-40B4-BE49-F238E27FC236}">
                  <a16:creationId xmlns:a16="http://schemas.microsoft.com/office/drawing/2014/main" id="{E78768BE-2791-E6C3-B6EC-E4B5AADC8C35}"/>
                </a:ext>
              </a:extLst>
            </p:cNvPr>
            <p:cNvSpPr/>
            <p:nvPr/>
          </p:nvSpPr>
          <p:spPr>
            <a:xfrm>
              <a:off x="2734725" y="3674350"/>
              <a:ext cx="324150" cy="358100"/>
            </a:xfrm>
            <a:custGeom>
              <a:avLst/>
              <a:gdLst/>
              <a:ahLst/>
              <a:cxnLst/>
              <a:rect l="l" t="t" r="r" b="b"/>
              <a:pathLst>
                <a:path w="12966" h="14324" extrusionOk="0">
                  <a:moveTo>
                    <a:pt x="1385" y="1"/>
                  </a:moveTo>
                  <a:lnTo>
                    <a:pt x="1203" y="11"/>
                  </a:lnTo>
                  <a:cubicBezTo>
                    <a:pt x="0" y="12380"/>
                    <a:pt x="12966" y="14323"/>
                    <a:pt x="12966" y="14323"/>
                  </a:cubicBezTo>
                  <a:cubicBezTo>
                    <a:pt x="12966" y="14013"/>
                    <a:pt x="12954" y="13705"/>
                    <a:pt x="12939" y="13402"/>
                  </a:cubicBezTo>
                  <a:cubicBezTo>
                    <a:pt x="9401" y="12403"/>
                    <a:pt x="1714" y="9221"/>
                    <a:pt x="1385" y="1"/>
                  </a:cubicBezTo>
                  <a:close/>
                </a:path>
              </a:pathLst>
            </a:custGeom>
            <a:solidFill>
              <a:srgbClr val="FFFFFF">
                <a:alpha val="15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1123;p57">
              <a:extLst>
                <a:ext uri="{FF2B5EF4-FFF2-40B4-BE49-F238E27FC236}">
                  <a16:creationId xmlns:a16="http://schemas.microsoft.com/office/drawing/2014/main" id="{A7860CD0-9A56-CE4C-2AB1-B86E37573708}"/>
                </a:ext>
              </a:extLst>
            </p:cNvPr>
            <p:cNvSpPr/>
            <p:nvPr/>
          </p:nvSpPr>
          <p:spPr>
            <a:xfrm>
              <a:off x="2737350" y="3361700"/>
              <a:ext cx="93850" cy="127375"/>
            </a:xfrm>
            <a:custGeom>
              <a:avLst/>
              <a:gdLst/>
              <a:ahLst/>
              <a:cxnLst/>
              <a:rect l="l" t="t" r="r" b="b"/>
              <a:pathLst>
                <a:path w="3754" h="5095" extrusionOk="0">
                  <a:moveTo>
                    <a:pt x="2147" y="0"/>
                  </a:moveTo>
                  <a:cubicBezTo>
                    <a:pt x="1313" y="0"/>
                    <a:pt x="527" y="729"/>
                    <a:pt x="279" y="2005"/>
                  </a:cubicBezTo>
                  <a:cubicBezTo>
                    <a:pt x="0" y="3425"/>
                    <a:pt x="484" y="4970"/>
                    <a:pt x="1457" y="5086"/>
                  </a:cubicBezTo>
                  <a:cubicBezTo>
                    <a:pt x="1504" y="5092"/>
                    <a:pt x="1552" y="5095"/>
                    <a:pt x="1599" y="5095"/>
                  </a:cubicBezTo>
                  <a:cubicBezTo>
                    <a:pt x="2533" y="5095"/>
                    <a:pt x="3414" y="3974"/>
                    <a:pt x="3585" y="2577"/>
                  </a:cubicBezTo>
                  <a:cubicBezTo>
                    <a:pt x="3753" y="1195"/>
                    <a:pt x="3154" y="77"/>
                    <a:pt x="2265" y="5"/>
                  </a:cubicBezTo>
                  <a:cubicBezTo>
                    <a:pt x="2225" y="2"/>
                    <a:pt x="2186" y="0"/>
                    <a:pt x="2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1124;p57">
              <a:extLst>
                <a:ext uri="{FF2B5EF4-FFF2-40B4-BE49-F238E27FC236}">
                  <a16:creationId xmlns:a16="http://schemas.microsoft.com/office/drawing/2014/main" id="{B4D6F551-2899-529F-630A-8A11FDBA6423}"/>
                </a:ext>
              </a:extLst>
            </p:cNvPr>
            <p:cNvSpPr/>
            <p:nvPr/>
          </p:nvSpPr>
          <p:spPr>
            <a:xfrm>
              <a:off x="2747175" y="3369325"/>
              <a:ext cx="81625" cy="110925"/>
            </a:xfrm>
            <a:custGeom>
              <a:avLst/>
              <a:gdLst/>
              <a:ahLst/>
              <a:cxnLst/>
              <a:rect l="l" t="t" r="r" b="b"/>
              <a:pathLst>
                <a:path w="3265" h="4437" extrusionOk="0">
                  <a:moveTo>
                    <a:pt x="1871" y="1"/>
                  </a:moveTo>
                  <a:cubicBezTo>
                    <a:pt x="1145" y="1"/>
                    <a:pt x="458" y="634"/>
                    <a:pt x="241" y="1748"/>
                  </a:cubicBezTo>
                  <a:cubicBezTo>
                    <a:pt x="1" y="2981"/>
                    <a:pt x="422" y="4324"/>
                    <a:pt x="1267" y="4429"/>
                  </a:cubicBezTo>
                  <a:cubicBezTo>
                    <a:pt x="1307" y="4434"/>
                    <a:pt x="1348" y="4437"/>
                    <a:pt x="1388" y="4437"/>
                  </a:cubicBezTo>
                  <a:cubicBezTo>
                    <a:pt x="2201" y="4437"/>
                    <a:pt x="2970" y="3463"/>
                    <a:pt x="3119" y="2245"/>
                  </a:cubicBezTo>
                  <a:cubicBezTo>
                    <a:pt x="3264" y="1041"/>
                    <a:pt x="2743" y="68"/>
                    <a:pt x="1969" y="5"/>
                  </a:cubicBezTo>
                  <a:cubicBezTo>
                    <a:pt x="1936" y="2"/>
                    <a:pt x="1903" y="1"/>
                    <a:pt x="1871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1125;p57">
              <a:extLst>
                <a:ext uri="{FF2B5EF4-FFF2-40B4-BE49-F238E27FC236}">
                  <a16:creationId xmlns:a16="http://schemas.microsoft.com/office/drawing/2014/main" id="{DABCE36C-C3D8-A1EF-2AFD-32F79F057C87}"/>
                </a:ext>
              </a:extLst>
            </p:cNvPr>
            <p:cNvSpPr/>
            <p:nvPr/>
          </p:nvSpPr>
          <p:spPr>
            <a:xfrm>
              <a:off x="2718875" y="3627400"/>
              <a:ext cx="145300" cy="79325"/>
            </a:xfrm>
            <a:custGeom>
              <a:avLst/>
              <a:gdLst/>
              <a:ahLst/>
              <a:cxnLst/>
              <a:rect l="l" t="t" r="r" b="b"/>
              <a:pathLst>
                <a:path w="5812" h="3173" extrusionOk="0">
                  <a:moveTo>
                    <a:pt x="5812" y="1"/>
                  </a:moveTo>
                  <a:lnTo>
                    <a:pt x="446" y="90"/>
                  </a:lnTo>
                  <a:cubicBezTo>
                    <a:pt x="0" y="1508"/>
                    <a:pt x="627" y="3172"/>
                    <a:pt x="627" y="3172"/>
                  </a:cubicBezTo>
                  <a:cubicBezTo>
                    <a:pt x="1472" y="2593"/>
                    <a:pt x="3864" y="873"/>
                    <a:pt x="5812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1126;p57">
              <a:extLst>
                <a:ext uri="{FF2B5EF4-FFF2-40B4-BE49-F238E27FC236}">
                  <a16:creationId xmlns:a16="http://schemas.microsoft.com/office/drawing/2014/main" id="{FDA7AB27-C84F-F952-EC90-B3E4D301C239}"/>
                </a:ext>
              </a:extLst>
            </p:cNvPr>
            <p:cNvSpPr/>
            <p:nvPr/>
          </p:nvSpPr>
          <p:spPr>
            <a:xfrm>
              <a:off x="2728525" y="3372950"/>
              <a:ext cx="137675" cy="283175"/>
            </a:xfrm>
            <a:custGeom>
              <a:avLst/>
              <a:gdLst/>
              <a:ahLst/>
              <a:cxnLst/>
              <a:rect l="l" t="t" r="r" b="b"/>
              <a:pathLst>
                <a:path w="5507" h="11327" extrusionOk="0">
                  <a:moveTo>
                    <a:pt x="3246" y="1"/>
                  </a:moveTo>
                  <a:cubicBezTo>
                    <a:pt x="2840" y="1"/>
                    <a:pt x="2442" y="95"/>
                    <a:pt x="2192" y="228"/>
                  </a:cubicBezTo>
                  <a:cubicBezTo>
                    <a:pt x="980" y="873"/>
                    <a:pt x="1" y="3343"/>
                    <a:pt x="1" y="3343"/>
                  </a:cubicBezTo>
                  <a:cubicBezTo>
                    <a:pt x="2131" y="5772"/>
                    <a:pt x="586" y="7604"/>
                    <a:pt x="73" y="10279"/>
                  </a:cubicBezTo>
                  <a:cubicBezTo>
                    <a:pt x="137" y="10689"/>
                    <a:pt x="403" y="11205"/>
                    <a:pt x="732" y="11315"/>
                  </a:cubicBezTo>
                  <a:cubicBezTo>
                    <a:pt x="893" y="11323"/>
                    <a:pt x="1054" y="11327"/>
                    <a:pt x="1218" y="11327"/>
                  </a:cubicBezTo>
                  <a:cubicBezTo>
                    <a:pt x="2559" y="11327"/>
                    <a:pt x="4001" y="11062"/>
                    <a:pt x="5506" y="10176"/>
                  </a:cubicBezTo>
                  <a:cubicBezTo>
                    <a:pt x="5506" y="10176"/>
                    <a:pt x="1970" y="8023"/>
                    <a:pt x="4315" y="4027"/>
                  </a:cubicBezTo>
                  <a:cubicBezTo>
                    <a:pt x="5256" y="2426"/>
                    <a:pt x="4950" y="1397"/>
                    <a:pt x="4581" y="647"/>
                  </a:cubicBezTo>
                  <a:cubicBezTo>
                    <a:pt x="4348" y="171"/>
                    <a:pt x="3790" y="1"/>
                    <a:pt x="3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1127;p57">
              <a:extLst>
                <a:ext uri="{FF2B5EF4-FFF2-40B4-BE49-F238E27FC236}">
                  <a16:creationId xmlns:a16="http://schemas.microsoft.com/office/drawing/2014/main" id="{B417573C-D2DE-2E81-EE4B-0A20A2A47EE8}"/>
                </a:ext>
              </a:extLst>
            </p:cNvPr>
            <p:cNvSpPr/>
            <p:nvPr/>
          </p:nvSpPr>
          <p:spPr>
            <a:xfrm>
              <a:off x="2729300" y="3389050"/>
              <a:ext cx="136925" cy="265650"/>
            </a:xfrm>
            <a:custGeom>
              <a:avLst/>
              <a:gdLst/>
              <a:ahLst/>
              <a:cxnLst/>
              <a:rect l="l" t="t" r="r" b="b"/>
              <a:pathLst>
                <a:path w="5477" h="10626" extrusionOk="0">
                  <a:moveTo>
                    <a:pt x="4552" y="0"/>
                  </a:moveTo>
                  <a:lnTo>
                    <a:pt x="4552" y="0"/>
                  </a:lnTo>
                  <a:cubicBezTo>
                    <a:pt x="3937" y="1341"/>
                    <a:pt x="3082" y="3080"/>
                    <a:pt x="2840" y="3132"/>
                  </a:cubicBezTo>
                  <a:cubicBezTo>
                    <a:pt x="2811" y="3138"/>
                    <a:pt x="2765" y="3141"/>
                    <a:pt x="2705" y="3141"/>
                  </a:cubicBezTo>
                  <a:cubicBezTo>
                    <a:pt x="2205" y="3141"/>
                    <a:pt x="717" y="2939"/>
                    <a:pt x="0" y="2735"/>
                  </a:cubicBezTo>
                  <a:lnTo>
                    <a:pt x="0" y="2735"/>
                  </a:lnTo>
                  <a:cubicBezTo>
                    <a:pt x="974" y="3862"/>
                    <a:pt x="1158" y="4862"/>
                    <a:pt x="1026" y="5878"/>
                  </a:cubicBezTo>
                  <a:cubicBezTo>
                    <a:pt x="1131" y="5639"/>
                    <a:pt x="1295" y="5524"/>
                    <a:pt x="1479" y="5524"/>
                  </a:cubicBezTo>
                  <a:cubicBezTo>
                    <a:pt x="2218" y="5524"/>
                    <a:pt x="3283" y="7384"/>
                    <a:pt x="2199" y="10625"/>
                  </a:cubicBezTo>
                  <a:cubicBezTo>
                    <a:pt x="3130" y="10605"/>
                    <a:pt x="4302" y="10220"/>
                    <a:pt x="5476" y="9528"/>
                  </a:cubicBezTo>
                  <a:cubicBezTo>
                    <a:pt x="5476" y="9528"/>
                    <a:pt x="1939" y="7376"/>
                    <a:pt x="4287" y="3382"/>
                  </a:cubicBezTo>
                  <a:cubicBezTo>
                    <a:pt x="5228" y="1781"/>
                    <a:pt x="4920" y="752"/>
                    <a:pt x="4552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1128;p57">
              <a:extLst>
                <a:ext uri="{FF2B5EF4-FFF2-40B4-BE49-F238E27FC236}">
                  <a16:creationId xmlns:a16="http://schemas.microsoft.com/office/drawing/2014/main" id="{48C01C60-5493-0228-E4DA-D5DCEFA6CD84}"/>
                </a:ext>
              </a:extLst>
            </p:cNvPr>
            <p:cNvSpPr/>
            <p:nvPr/>
          </p:nvSpPr>
          <p:spPr>
            <a:xfrm>
              <a:off x="2790575" y="3328325"/>
              <a:ext cx="37850" cy="58175"/>
            </a:xfrm>
            <a:custGeom>
              <a:avLst/>
              <a:gdLst/>
              <a:ahLst/>
              <a:cxnLst/>
              <a:rect l="l" t="t" r="r" b="b"/>
              <a:pathLst>
                <a:path w="1514" h="2327" extrusionOk="0">
                  <a:moveTo>
                    <a:pt x="1514" y="1"/>
                  </a:moveTo>
                  <a:lnTo>
                    <a:pt x="242" y="308"/>
                  </a:lnTo>
                  <a:lnTo>
                    <a:pt x="1" y="2054"/>
                  </a:lnTo>
                  <a:cubicBezTo>
                    <a:pt x="1" y="2054"/>
                    <a:pt x="16" y="2326"/>
                    <a:pt x="512" y="2326"/>
                  </a:cubicBezTo>
                  <a:cubicBezTo>
                    <a:pt x="718" y="2326"/>
                    <a:pt x="1007" y="2279"/>
                    <a:pt x="1412" y="2146"/>
                  </a:cubicBezTo>
                  <a:lnTo>
                    <a:pt x="1514" y="1"/>
                  </a:ln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1129;p57">
              <a:extLst>
                <a:ext uri="{FF2B5EF4-FFF2-40B4-BE49-F238E27FC236}">
                  <a16:creationId xmlns:a16="http://schemas.microsoft.com/office/drawing/2014/main" id="{0DA648B9-A0E8-15B4-B4CC-1C97880C8A52}"/>
                </a:ext>
              </a:extLst>
            </p:cNvPr>
            <p:cNvSpPr/>
            <p:nvPr/>
          </p:nvSpPr>
          <p:spPr>
            <a:xfrm>
              <a:off x="2786975" y="3353225"/>
              <a:ext cx="42250" cy="36400"/>
            </a:xfrm>
            <a:custGeom>
              <a:avLst/>
              <a:gdLst/>
              <a:ahLst/>
              <a:cxnLst/>
              <a:rect l="l" t="t" r="r" b="b"/>
              <a:pathLst>
                <a:path w="1690" h="1456" extrusionOk="0">
                  <a:moveTo>
                    <a:pt x="1689" y="1"/>
                  </a:moveTo>
                  <a:cubicBezTo>
                    <a:pt x="1689" y="1"/>
                    <a:pt x="368" y="452"/>
                    <a:pt x="126" y="452"/>
                  </a:cubicBezTo>
                  <a:cubicBezTo>
                    <a:pt x="122" y="452"/>
                    <a:pt x="118" y="452"/>
                    <a:pt x="114" y="452"/>
                  </a:cubicBezTo>
                  <a:lnTo>
                    <a:pt x="1" y="1014"/>
                  </a:lnTo>
                  <a:cubicBezTo>
                    <a:pt x="1" y="1014"/>
                    <a:pt x="61" y="1455"/>
                    <a:pt x="589" y="1455"/>
                  </a:cubicBezTo>
                  <a:cubicBezTo>
                    <a:pt x="835" y="1455"/>
                    <a:pt x="1183" y="1359"/>
                    <a:pt x="1674" y="1079"/>
                  </a:cubicBezTo>
                  <a:lnTo>
                    <a:pt x="1689" y="1"/>
                  </a:lnTo>
                  <a:close/>
                </a:path>
              </a:pathLst>
            </a:custGeom>
            <a:solidFill>
              <a:srgbClr val="75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1130;p57">
              <a:extLst>
                <a:ext uri="{FF2B5EF4-FFF2-40B4-BE49-F238E27FC236}">
                  <a16:creationId xmlns:a16="http://schemas.microsoft.com/office/drawing/2014/main" id="{80347E8A-E0B5-E8DE-EDFB-0D6BD2D70329}"/>
                </a:ext>
              </a:extLst>
            </p:cNvPr>
            <p:cNvSpPr/>
            <p:nvPr/>
          </p:nvSpPr>
          <p:spPr>
            <a:xfrm>
              <a:off x="2796975" y="3367375"/>
              <a:ext cx="93850" cy="127425"/>
            </a:xfrm>
            <a:custGeom>
              <a:avLst/>
              <a:gdLst/>
              <a:ahLst/>
              <a:cxnLst/>
              <a:rect l="l" t="t" r="r" b="b"/>
              <a:pathLst>
                <a:path w="3754" h="5097" extrusionOk="0">
                  <a:moveTo>
                    <a:pt x="2148" y="0"/>
                  </a:moveTo>
                  <a:cubicBezTo>
                    <a:pt x="1314" y="0"/>
                    <a:pt x="528" y="730"/>
                    <a:pt x="279" y="2007"/>
                  </a:cubicBezTo>
                  <a:cubicBezTo>
                    <a:pt x="0" y="3424"/>
                    <a:pt x="485" y="4969"/>
                    <a:pt x="1458" y="5088"/>
                  </a:cubicBezTo>
                  <a:cubicBezTo>
                    <a:pt x="1504" y="5093"/>
                    <a:pt x="1551" y="5096"/>
                    <a:pt x="1598" y="5096"/>
                  </a:cubicBezTo>
                  <a:cubicBezTo>
                    <a:pt x="2533" y="5096"/>
                    <a:pt x="3416" y="3976"/>
                    <a:pt x="3586" y="2577"/>
                  </a:cubicBezTo>
                  <a:cubicBezTo>
                    <a:pt x="3754" y="1197"/>
                    <a:pt x="3155" y="77"/>
                    <a:pt x="2265" y="5"/>
                  </a:cubicBezTo>
                  <a:cubicBezTo>
                    <a:pt x="2226" y="2"/>
                    <a:pt x="2187" y="0"/>
                    <a:pt x="2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1131;p57">
              <a:extLst>
                <a:ext uri="{FF2B5EF4-FFF2-40B4-BE49-F238E27FC236}">
                  <a16:creationId xmlns:a16="http://schemas.microsoft.com/office/drawing/2014/main" id="{E972D648-9BE4-60A2-9DB2-24A36CF95DF3}"/>
                </a:ext>
              </a:extLst>
            </p:cNvPr>
            <p:cNvSpPr/>
            <p:nvPr/>
          </p:nvSpPr>
          <p:spPr>
            <a:xfrm>
              <a:off x="2797650" y="3367375"/>
              <a:ext cx="77375" cy="125350"/>
            </a:xfrm>
            <a:custGeom>
              <a:avLst/>
              <a:gdLst/>
              <a:ahLst/>
              <a:cxnLst/>
              <a:rect l="l" t="t" r="r" b="b"/>
              <a:pathLst>
                <a:path w="3095" h="5014" extrusionOk="0">
                  <a:moveTo>
                    <a:pt x="2121" y="0"/>
                  </a:moveTo>
                  <a:cubicBezTo>
                    <a:pt x="1287" y="0"/>
                    <a:pt x="501" y="730"/>
                    <a:pt x="252" y="2007"/>
                  </a:cubicBezTo>
                  <a:cubicBezTo>
                    <a:pt x="1" y="3292"/>
                    <a:pt x="376" y="4677"/>
                    <a:pt x="1172" y="5013"/>
                  </a:cubicBezTo>
                  <a:cubicBezTo>
                    <a:pt x="716" y="4428"/>
                    <a:pt x="540" y="3379"/>
                    <a:pt x="734" y="2391"/>
                  </a:cubicBezTo>
                  <a:cubicBezTo>
                    <a:pt x="983" y="1114"/>
                    <a:pt x="1768" y="386"/>
                    <a:pt x="2602" y="386"/>
                  </a:cubicBezTo>
                  <a:cubicBezTo>
                    <a:pt x="2641" y="386"/>
                    <a:pt x="2680" y="387"/>
                    <a:pt x="2719" y="390"/>
                  </a:cubicBezTo>
                  <a:cubicBezTo>
                    <a:pt x="2853" y="400"/>
                    <a:pt x="2977" y="439"/>
                    <a:pt x="3095" y="492"/>
                  </a:cubicBezTo>
                  <a:cubicBezTo>
                    <a:pt x="2867" y="211"/>
                    <a:pt x="2574" y="33"/>
                    <a:pt x="2238" y="5"/>
                  </a:cubicBezTo>
                  <a:cubicBezTo>
                    <a:pt x="2199" y="2"/>
                    <a:pt x="2160" y="0"/>
                    <a:pt x="2121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1132;p57">
              <a:extLst>
                <a:ext uri="{FF2B5EF4-FFF2-40B4-BE49-F238E27FC236}">
                  <a16:creationId xmlns:a16="http://schemas.microsoft.com/office/drawing/2014/main" id="{195B51CC-1341-4F02-866B-94697C9AA629}"/>
                </a:ext>
              </a:extLst>
            </p:cNvPr>
            <p:cNvSpPr/>
            <p:nvPr/>
          </p:nvSpPr>
          <p:spPr>
            <a:xfrm>
              <a:off x="2801525" y="3390375"/>
              <a:ext cx="115075" cy="193450"/>
            </a:xfrm>
            <a:custGeom>
              <a:avLst/>
              <a:gdLst/>
              <a:ahLst/>
              <a:cxnLst/>
              <a:rect l="l" t="t" r="r" b="b"/>
              <a:pathLst>
                <a:path w="4603" h="7738" extrusionOk="0">
                  <a:moveTo>
                    <a:pt x="1993" y="0"/>
                  </a:moveTo>
                  <a:cubicBezTo>
                    <a:pt x="1158" y="0"/>
                    <a:pt x="895" y="3469"/>
                    <a:pt x="899" y="3948"/>
                  </a:cubicBezTo>
                  <a:cubicBezTo>
                    <a:pt x="905" y="4444"/>
                    <a:pt x="364" y="6145"/>
                    <a:pt x="216" y="6431"/>
                  </a:cubicBezTo>
                  <a:cubicBezTo>
                    <a:pt x="1" y="6852"/>
                    <a:pt x="1085" y="7738"/>
                    <a:pt x="1922" y="7738"/>
                  </a:cubicBezTo>
                  <a:cubicBezTo>
                    <a:pt x="2269" y="7738"/>
                    <a:pt x="2574" y="7586"/>
                    <a:pt x="2727" y="7187"/>
                  </a:cubicBezTo>
                  <a:cubicBezTo>
                    <a:pt x="3248" y="5822"/>
                    <a:pt x="4602" y="659"/>
                    <a:pt x="2073" y="11"/>
                  </a:cubicBezTo>
                  <a:cubicBezTo>
                    <a:pt x="2046" y="4"/>
                    <a:pt x="2019" y="0"/>
                    <a:pt x="1993" y="0"/>
                  </a:cubicBezTo>
                  <a:close/>
                </a:path>
              </a:pathLst>
            </a:custGeom>
            <a:solidFill>
              <a:srgbClr val="75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1133;p57">
              <a:extLst>
                <a:ext uri="{FF2B5EF4-FFF2-40B4-BE49-F238E27FC236}">
                  <a16:creationId xmlns:a16="http://schemas.microsoft.com/office/drawing/2014/main" id="{E2C0F0E4-5C32-42F9-B4F8-CBB0F172B61F}"/>
                </a:ext>
              </a:extLst>
            </p:cNvPr>
            <p:cNvSpPr/>
            <p:nvPr/>
          </p:nvSpPr>
          <p:spPr>
            <a:xfrm>
              <a:off x="2801550" y="3401725"/>
              <a:ext cx="106850" cy="182050"/>
            </a:xfrm>
            <a:custGeom>
              <a:avLst/>
              <a:gdLst/>
              <a:ahLst/>
              <a:cxnLst/>
              <a:rect l="l" t="t" r="r" b="b"/>
              <a:pathLst>
                <a:path w="4274" h="7282" extrusionOk="0">
                  <a:moveTo>
                    <a:pt x="2855" y="1"/>
                  </a:moveTo>
                  <a:cubicBezTo>
                    <a:pt x="3032" y="639"/>
                    <a:pt x="2989" y="1231"/>
                    <a:pt x="2931" y="2205"/>
                  </a:cubicBezTo>
                  <a:cubicBezTo>
                    <a:pt x="2822" y="4085"/>
                    <a:pt x="2361" y="5867"/>
                    <a:pt x="1747" y="5867"/>
                  </a:cubicBezTo>
                  <a:cubicBezTo>
                    <a:pt x="1741" y="5867"/>
                    <a:pt x="1735" y="5867"/>
                    <a:pt x="1729" y="5866"/>
                  </a:cubicBezTo>
                  <a:cubicBezTo>
                    <a:pt x="1293" y="5842"/>
                    <a:pt x="960" y="5069"/>
                    <a:pt x="836" y="3960"/>
                  </a:cubicBezTo>
                  <a:cubicBezTo>
                    <a:pt x="690" y="4662"/>
                    <a:pt x="333" y="5754"/>
                    <a:pt x="218" y="5977"/>
                  </a:cubicBezTo>
                  <a:cubicBezTo>
                    <a:pt x="1" y="6397"/>
                    <a:pt x="1084" y="7282"/>
                    <a:pt x="1922" y="7282"/>
                  </a:cubicBezTo>
                  <a:cubicBezTo>
                    <a:pt x="2269" y="7282"/>
                    <a:pt x="2574" y="7130"/>
                    <a:pt x="2727" y="6731"/>
                  </a:cubicBezTo>
                  <a:cubicBezTo>
                    <a:pt x="3184" y="5540"/>
                    <a:pt x="4273" y="1448"/>
                    <a:pt x="2855" y="1"/>
                  </a:cubicBezTo>
                  <a:close/>
                </a:path>
              </a:pathLst>
            </a:custGeom>
            <a:solidFill>
              <a:srgbClr val="548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1134;p57">
              <a:extLst>
                <a:ext uri="{FF2B5EF4-FFF2-40B4-BE49-F238E27FC236}">
                  <a16:creationId xmlns:a16="http://schemas.microsoft.com/office/drawing/2014/main" id="{94CE3BBE-35AA-1C0E-9243-7B37705F0C89}"/>
                </a:ext>
              </a:extLst>
            </p:cNvPr>
            <p:cNvSpPr/>
            <p:nvPr/>
          </p:nvSpPr>
          <p:spPr>
            <a:xfrm>
              <a:off x="2815900" y="3541175"/>
              <a:ext cx="44100" cy="36750"/>
            </a:xfrm>
            <a:custGeom>
              <a:avLst/>
              <a:gdLst/>
              <a:ahLst/>
              <a:cxnLst/>
              <a:rect l="l" t="t" r="r" b="b"/>
              <a:pathLst>
                <a:path w="1764" h="1470" extrusionOk="0">
                  <a:moveTo>
                    <a:pt x="693" y="0"/>
                  </a:moveTo>
                  <a:cubicBezTo>
                    <a:pt x="584" y="0"/>
                    <a:pt x="479" y="23"/>
                    <a:pt x="386" y="71"/>
                  </a:cubicBezTo>
                  <a:cubicBezTo>
                    <a:pt x="51" y="245"/>
                    <a:pt x="1" y="684"/>
                    <a:pt x="277" y="1050"/>
                  </a:cubicBezTo>
                  <a:cubicBezTo>
                    <a:pt x="475" y="1315"/>
                    <a:pt x="789" y="1470"/>
                    <a:pt x="1073" y="1470"/>
                  </a:cubicBezTo>
                  <a:cubicBezTo>
                    <a:pt x="1182" y="1470"/>
                    <a:pt x="1286" y="1447"/>
                    <a:pt x="1379" y="1399"/>
                  </a:cubicBezTo>
                  <a:cubicBezTo>
                    <a:pt x="1715" y="1225"/>
                    <a:pt x="1764" y="786"/>
                    <a:pt x="1488" y="419"/>
                  </a:cubicBezTo>
                  <a:cubicBezTo>
                    <a:pt x="1290" y="155"/>
                    <a:pt x="978" y="0"/>
                    <a:pt x="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1135;p57">
              <a:extLst>
                <a:ext uri="{FF2B5EF4-FFF2-40B4-BE49-F238E27FC236}">
                  <a16:creationId xmlns:a16="http://schemas.microsoft.com/office/drawing/2014/main" id="{F5127148-AED3-2E48-E4A2-7373B40655E9}"/>
                </a:ext>
              </a:extLst>
            </p:cNvPr>
            <p:cNvSpPr/>
            <p:nvPr/>
          </p:nvSpPr>
          <p:spPr>
            <a:xfrm>
              <a:off x="2671275" y="3468575"/>
              <a:ext cx="36500" cy="41225"/>
            </a:xfrm>
            <a:custGeom>
              <a:avLst/>
              <a:gdLst/>
              <a:ahLst/>
              <a:cxnLst/>
              <a:rect l="l" t="t" r="r" b="b"/>
              <a:pathLst>
                <a:path w="1460" h="1649" extrusionOk="0">
                  <a:moveTo>
                    <a:pt x="609" y="0"/>
                  </a:moveTo>
                  <a:cubicBezTo>
                    <a:pt x="249" y="0"/>
                    <a:pt x="0" y="345"/>
                    <a:pt x="48" y="788"/>
                  </a:cubicBezTo>
                  <a:cubicBezTo>
                    <a:pt x="98" y="1242"/>
                    <a:pt x="443" y="1629"/>
                    <a:pt x="820" y="1648"/>
                  </a:cubicBezTo>
                  <a:cubicBezTo>
                    <a:pt x="831" y="1648"/>
                    <a:pt x="841" y="1649"/>
                    <a:pt x="852" y="1649"/>
                  </a:cubicBezTo>
                  <a:cubicBezTo>
                    <a:pt x="1213" y="1649"/>
                    <a:pt x="1459" y="1304"/>
                    <a:pt x="1413" y="863"/>
                  </a:cubicBezTo>
                  <a:cubicBezTo>
                    <a:pt x="1363" y="409"/>
                    <a:pt x="1018" y="22"/>
                    <a:pt x="640" y="1"/>
                  </a:cubicBezTo>
                  <a:cubicBezTo>
                    <a:pt x="630" y="0"/>
                    <a:pt x="619" y="0"/>
                    <a:pt x="6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1136;p57">
              <a:extLst>
                <a:ext uri="{FF2B5EF4-FFF2-40B4-BE49-F238E27FC236}">
                  <a16:creationId xmlns:a16="http://schemas.microsoft.com/office/drawing/2014/main" id="{6171DA2A-84FD-3E40-4800-6FE1EC428BE8}"/>
                </a:ext>
              </a:extLst>
            </p:cNvPr>
            <p:cNvSpPr/>
            <p:nvPr/>
          </p:nvSpPr>
          <p:spPr>
            <a:xfrm>
              <a:off x="2732350" y="3467825"/>
              <a:ext cx="120050" cy="104650"/>
            </a:xfrm>
            <a:custGeom>
              <a:avLst/>
              <a:gdLst/>
              <a:ahLst/>
              <a:cxnLst/>
              <a:rect l="l" t="t" r="r" b="b"/>
              <a:pathLst>
                <a:path w="4802" h="4186" extrusionOk="0">
                  <a:moveTo>
                    <a:pt x="180" y="1"/>
                  </a:moveTo>
                  <a:cubicBezTo>
                    <a:pt x="179" y="1"/>
                    <a:pt x="179" y="1"/>
                    <a:pt x="178" y="1"/>
                  </a:cubicBezTo>
                  <a:cubicBezTo>
                    <a:pt x="85" y="24"/>
                    <a:pt x="0" y="363"/>
                    <a:pt x="0" y="363"/>
                  </a:cubicBezTo>
                  <a:cubicBezTo>
                    <a:pt x="0" y="363"/>
                    <a:pt x="3601" y="4185"/>
                    <a:pt x="4090" y="4185"/>
                  </a:cubicBezTo>
                  <a:cubicBezTo>
                    <a:pt x="4091" y="4185"/>
                    <a:pt x="4092" y="4185"/>
                    <a:pt x="4093" y="4185"/>
                  </a:cubicBezTo>
                  <a:cubicBezTo>
                    <a:pt x="4570" y="4171"/>
                    <a:pt x="4801" y="3875"/>
                    <a:pt x="4646" y="3278"/>
                  </a:cubicBezTo>
                  <a:cubicBezTo>
                    <a:pt x="4534" y="2858"/>
                    <a:pt x="308" y="1"/>
                    <a:pt x="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1137;p57">
              <a:extLst>
                <a:ext uri="{FF2B5EF4-FFF2-40B4-BE49-F238E27FC236}">
                  <a16:creationId xmlns:a16="http://schemas.microsoft.com/office/drawing/2014/main" id="{AA8C80FE-5270-1B33-5673-C112B3BF18EE}"/>
                </a:ext>
              </a:extLst>
            </p:cNvPr>
            <p:cNvSpPr/>
            <p:nvPr/>
          </p:nvSpPr>
          <p:spPr>
            <a:xfrm>
              <a:off x="2732300" y="3469850"/>
              <a:ext cx="120175" cy="102625"/>
            </a:xfrm>
            <a:custGeom>
              <a:avLst/>
              <a:gdLst/>
              <a:ahLst/>
              <a:cxnLst/>
              <a:rect l="l" t="t" r="r" b="b"/>
              <a:pathLst>
                <a:path w="4807" h="4105" extrusionOk="0">
                  <a:moveTo>
                    <a:pt x="103" y="0"/>
                  </a:moveTo>
                  <a:cubicBezTo>
                    <a:pt x="44" y="108"/>
                    <a:pt x="1" y="282"/>
                    <a:pt x="1" y="282"/>
                  </a:cubicBezTo>
                  <a:cubicBezTo>
                    <a:pt x="1" y="282"/>
                    <a:pt x="3600" y="4104"/>
                    <a:pt x="4089" y="4104"/>
                  </a:cubicBezTo>
                  <a:cubicBezTo>
                    <a:pt x="4090" y="4104"/>
                    <a:pt x="4091" y="4104"/>
                    <a:pt x="4092" y="4104"/>
                  </a:cubicBezTo>
                  <a:cubicBezTo>
                    <a:pt x="4572" y="4091"/>
                    <a:pt x="4806" y="3795"/>
                    <a:pt x="4648" y="3199"/>
                  </a:cubicBezTo>
                  <a:cubicBezTo>
                    <a:pt x="4638" y="3164"/>
                    <a:pt x="4599" y="3111"/>
                    <a:pt x="4537" y="3047"/>
                  </a:cubicBezTo>
                  <a:cubicBezTo>
                    <a:pt x="4513" y="3374"/>
                    <a:pt x="4293" y="3541"/>
                    <a:pt x="3938" y="3551"/>
                  </a:cubicBezTo>
                  <a:cubicBezTo>
                    <a:pt x="3937" y="3551"/>
                    <a:pt x="3936" y="3551"/>
                    <a:pt x="3936" y="3551"/>
                  </a:cubicBezTo>
                  <a:cubicBezTo>
                    <a:pt x="3526" y="3551"/>
                    <a:pt x="936" y="873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1138;p57">
              <a:extLst>
                <a:ext uri="{FF2B5EF4-FFF2-40B4-BE49-F238E27FC236}">
                  <a16:creationId xmlns:a16="http://schemas.microsoft.com/office/drawing/2014/main" id="{3AD8A0A6-D77B-3480-9C78-953743FD293F}"/>
                </a:ext>
              </a:extLst>
            </p:cNvPr>
            <p:cNvSpPr/>
            <p:nvPr/>
          </p:nvSpPr>
          <p:spPr>
            <a:xfrm>
              <a:off x="2650825" y="3368025"/>
              <a:ext cx="55900" cy="130875"/>
            </a:xfrm>
            <a:custGeom>
              <a:avLst/>
              <a:gdLst/>
              <a:ahLst/>
              <a:cxnLst/>
              <a:rect l="l" t="t" r="r" b="b"/>
              <a:pathLst>
                <a:path w="2236" h="5235" extrusionOk="0">
                  <a:moveTo>
                    <a:pt x="330" y="1"/>
                  </a:moveTo>
                  <a:cubicBezTo>
                    <a:pt x="222" y="1"/>
                    <a:pt x="1" y="157"/>
                    <a:pt x="1" y="157"/>
                  </a:cubicBezTo>
                  <a:cubicBezTo>
                    <a:pt x="1" y="157"/>
                    <a:pt x="711" y="4833"/>
                    <a:pt x="1106" y="5092"/>
                  </a:cubicBezTo>
                  <a:cubicBezTo>
                    <a:pt x="1251" y="5185"/>
                    <a:pt x="1391" y="5234"/>
                    <a:pt x="1522" y="5234"/>
                  </a:cubicBezTo>
                  <a:cubicBezTo>
                    <a:pt x="1748" y="5234"/>
                    <a:pt x="1944" y="5088"/>
                    <a:pt x="2082" y="4770"/>
                  </a:cubicBezTo>
                  <a:cubicBezTo>
                    <a:pt x="2235" y="4417"/>
                    <a:pt x="445" y="40"/>
                    <a:pt x="357" y="5"/>
                  </a:cubicBezTo>
                  <a:cubicBezTo>
                    <a:pt x="349" y="2"/>
                    <a:pt x="340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1139;p57">
              <a:extLst>
                <a:ext uri="{FF2B5EF4-FFF2-40B4-BE49-F238E27FC236}">
                  <a16:creationId xmlns:a16="http://schemas.microsoft.com/office/drawing/2014/main" id="{F96553B3-D91D-FB33-2314-D18D472E77C9}"/>
                </a:ext>
              </a:extLst>
            </p:cNvPr>
            <p:cNvSpPr/>
            <p:nvPr/>
          </p:nvSpPr>
          <p:spPr>
            <a:xfrm>
              <a:off x="2650825" y="3369975"/>
              <a:ext cx="52725" cy="128900"/>
            </a:xfrm>
            <a:custGeom>
              <a:avLst/>
              <a:gdLst/>
              <a:ahLst/>
              <a:cxnLst/>
              <a:rect l="l" t="t" r="r" b="b"/>
              <a:pathLst>
                <a:path w="2109" h="5156" extrusionOk="0">
                  <a:moveTo>
                    <a:pt x="123" y="0"/>
                  </a:moveTo>
                  <a:cubicBezTo>
                    <a:pt x="55" y="41"/>
                    <a:pt x="1" y="78"/>
                    <a:pt x="1" y="78"/>
                  </a:cubicBezTo>
                  <a:cubicBezTo>
                    <a:pt x="1" y="78"/>
                    <a:pt x="709" y="4755"/>
                    <a:pt x="1106" y="5013"/>
                  </a:cubicBezTo>
                  <a:cubicBezTo>
                    <a:pt x="1252" y="5107"/>
                    <a:pt x="1393" y="5156"/>
                    <a:pt x="1523" y="5156"/>
                  </a:cubicBezTo>
                  <a:cubicBezTo>
                    <a:pt x="1749" y="5156"/>
                    <a:pt x="1944" y="5009"/>
                    <a:pt x="2082" y="4692"/>
                  </a:cubicBezTo>
                  <a:cubicBezTo>
                    <a:pt x="2109" y="4632"/>
                    <a:pt x="2076" y="4454"/>
                    <a:pt x="2008" y="4201"/>
                  </a:cubicBezTo>
                  <a:cubicBezTo>
                    <a:pt x="1882" y="4389"/>
                    <a:pt x="1725" y="4478"/>
                    <a:pt x="1549" y="4478"/>
                  </a:cubicBezTo>
                  <a:cubicBezTo>
                    <a:pt x="1419" y="4478"/>
                    <a:pt x="1278" y="4429"/>
                    <a:pt x="1133" y="4334"/>
                  </a:cubicBezTo>
                  <a:cubicBezTo>
                    <a:pt x="824" y="4136"/>
                    <a:pt x="328" y="1271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1140;p57">
              <a:extLst>
                <a:ext uri="{FF2B5EF4-FFF2-40B4-BE49-F238E27FC236}">
                  <a16:creationId xmlns:a16="http://schemas.microsoft.com/office/drawing/2014/main" id="{82E29ABD-C2C1-65D0-EEAF-CE9F228159E3}"/>
                </a:ext>
              </a:extLst>
            </p:cNvPr>
            <p:cNvSpPr/>
            <p:nvPr/>
          </p:nvSpPr>
          <p:spPr>
            <a:xfrm>
              <a:off x="2817525" y="3987825"/>
              <a:ext cx="172075" cy="234700"/>
            </a:xfrm>
            <a:custGeom>
              <a:avLst/>
              <a:gdLst/>
              <a:ahLst/>
              <a:cxnLst/>
              <a:rect l="l" t="t" r="r" b="b"/>
              <a:pathLst>
                <a:path w="6883" h="9388" extrusionOk="0">
                  <a:moveTo>
                    <a:pt x="0" y="1"/>
                  </a:moveTo>
                  <a:lnTo>
                    <a:pt x="0" y="1"/>
                  </a:lnTo>
                  <a:cubicBezTo>
                    <a:pt x="420" y="3086"/>
                    <a:pt x="3216" y="8765"/>
                    <a:pt x="3216" y="8765"/>
                  </a:cubicBezTo>
                  <a:lnTo>
                    <a:pt x="6882" y="9387"/>
                  </a:lnTo>
                  <a:cubicBezTo>
                    <a:pt x="2895" y="675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1141;p57">
              <a:extLst>
                <a:ext uri="{FF2B5EF4-FFF2-40B4-BE49-F238E27FC236}">
                  <a16:creationId xmlns:a16="http://schemas.microsoft.com/office/drawing/2014/main" id="{B7145F2A-C5AC-D47A-8474-C7D4520572DE}"/>
                </a:ext>
              </a:extLst>
            </p:cNvPr>
            <p:cNvSpPr/>
            <p:nvPr/>
          </p:nvSpPr>
          <p:spPr>
            <a:xfrm>
              <a:off x="2847950" y="3626125"/>
              <a:ext cx="40900" cy="18100"/>
            </a:xfrm>
            <a:custGeom>
              <a:avLst/>
              <a:gdLst/>
              <a:ahLst/>
              <a:cxnLst/>
              <a:rect l="l" t="t" r="r" b="b"/>
              <a:pathLst>
                <a:path w="1636" h="724" extrusionOk="0">
                  <a:moveTo>
                    <a:pt x="649" y="0"/>
                  </a:moveTo>
                  <a:lnTo>
                    <a:pt x="0" y="438"/>
                  </a:lnTo>
                  <a:cubicBezTo>
                    <a:pt x="0" y="438"/>
                    <a:pt x="416" y="723"/>
                    <a:pt x="795" y="723"/>
                  </a:cubicBezTo>
                  <a:cubicBezTo>
                    <a:pt x="915" y="723"/>
                    <a:pt x="1031" y="695"/>
                    <a:pt x="1130" y="619"/>
                  </a:cubicBezTo>
                  <a:cubicBezTo>
                    <a:pt x="1636" y="231"/>
                    <a:pt x="649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1142;p57">
              <a:extLst>
                <a:ext uri="{FF2B5EF4-FFF2-40B4-BE49-F238E27FC236}">
                  <a16:creationId xmlns:a16="http://schemas.microsoft.com/office/drawing/2014/main" id="{60E2C322-2D23-6547-1792-2FBFB149C788}"/>
                </a:ext>
              </a:extLst>
            </p:cNvPr>
            <p:cNvSpPr/>
            <p:nvPr/>
          </p:nvSpPr>
          <p:spPr>
            <a:xfrm>
              <a:off x="2829675" y="3636200"/>
              <a:ext cx="43125" cy="18700"/>
            </a:xfrm>
            <a:custGeom>
              <a:avLst/>
              <a:gdLst/>
              <a:ahLst/>
              <a:cxnLst/>
              <a:rect l="l" t="t" r="r" b="b"/>
              <a:pathLst>
                <a:path w="1725" h="748" extrusionOk="0">
                  <a:moveTo>
                    <a:pt x="783" y="1"/>
                  </a:moveTo>
                  <a:lnTo>
                    <a:pt x="0" y="351"/>
                  </a:lnTo>
                  <a:cubicBezTo>
                    <a:pt x="0" y="351"/>
                    <a:pt x="486" y="747"/>
                    <a:pt x="910" y="747"/>
                  </a:cubicBezTo>
                  <a:cubicBezTo>
                    <a:pt x="1000" y="747"/>
                    <a:pt x="1088" y="730"/>
                    <a:pt x="1167" y="686"/>
                  </a:cubicBezTo>
                  <a:cubicBezTo>
                    <a:pt x="1724" y="380"/>
                    <a:pt x="783" y="1"/>
                    <a:pt x="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1143;p57">
              <a:extLst>
                <a:ext uri="{FF2B5EF4-FFF2-40B4-BE49-F238E27FC236}">
                  <a16:creationId xmlns:a16="http://schemas.microsoft.com/office/drawing/2014/main" id="{5BB2ACA9-5FE6-D0EE-CB8B-696C7DC7D018}"/>
                </a:ext>
              </a:extLst>
            </p:cNvPr>
            <p:cNvSpPr/>
            <p:nvPr/>
          </p:nvSpPr>
          <p:spPr>
            <a:xfrm>
              <a:off x="2809075" y="3644250"/>
              <a:ext cx="40800" cy="20700"/>
            </a:xfrm>
            <a:custGeom>
              <a:avLst/>
              <a:gdLst/>
              <a:ahLst/>
              <a:cxnLst/>
              <a:rect l="l" t="t" r="r" b="b"/>
              <a:pathLst>
                <a:path w="1632" h="828" extrusionOk="0">
                  <a:moveTo>
                    <a:pt x="853" y="1"/>
                  </a:moveTo>
                  <a:lnTo>
                    <a:pt x="1" y="282"/>
                  </a:lnTo>
                  <a:cubicBezTo>
                    <a:pt x="1" y="282"/>
                    <a:pt x="432" y="827"/>
                    <a:pt x="868" y="827"/>
                  </a:cubicBezTo>
                  <a:cubicBezTo>
                    <a:pt x="923" y="827"/>
                    <a:pt x="979" y="818"/>
                    <a:pt x="1034" y="798"/>
                  </a:cubicBezTo>
                  <a:cubicBezTo>
                    <a:pt x="1632" y="583"/>
                    <a:pt x="853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1144;p57">
              <a:extLst>
                <a:ext uri="{FF2B5EF4-FFF2-40B4-BE49-F238E27FC236}">
                  <a16:creationId xmlns:a16="http://schemas.microsoft.com/office/drawing/2014/main" id="{8845BFDF-0FE0-B11A-81A8-196EE0EC18E3}"/>
                </a:ext>
              </a:extLst>
            </p:cNvPr>
            <p:cNvSpPr/>
            <p:nvPr/>
          </p:nvSpPr>
          <p:spPr>
            <a:xfrm>
              <a:off x="2784900" y="3651300"/>
              <a:ext cx="39250" cy="20425"/>
            </a:xfrm>
            <a:custGeom>
              <a:avLst/>
              <a:gdLst/>
              <a:ahLst/>
              <a:cxnLst/>
              <a:rect l="l" t="t" r="r" b="b"/>
              <a:pathLst>
                <a:path w="1570" h="817" extrusionOk="0">
                  <a:moveTo>
                    <a:pt x="1006" y="0"/>
                  </a:moveTo>
                  <a:lnTo>
                    <a:pt x="1" y="137"/>
                  </a:lnTo>
                  <a:cubicBezTo>
                    <a:pt x="1" y="137"/>
                    <a:pt x="409" y="817"/>
                    <a:pt x="916" y="817"/>
                  </a:cubicBezTo>
                  <a:cubicBezTo>
                    <a:pt x="922" y="817"/>
                    <a:pt x="928" y="817"/>
                    <a:pt x="935" y="817"/>
                  </a:cubicBezTo>
                  <a:cubicBezTo>
                    <a:pt x="1570" y="794"/>
                    <a:pt x="1007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1145;p57">
              <a:extLst>
                <a:ext uri="{FF2B5EF4-FFF2-40B4-BE49-F238E27FC236}">
                  <a16:creationId xmlns:a16="http://schemas.microsoft.com/office/drawing/2014/main" id="{AA3DECDB-4220-E9AD-354E-F460B554ADC0}"/>
                </a:ext>
              </a:extLst>
            </p:cNvPr>
            <p:cNvSpPr/>
            <p:nvPr/>
          </p:nvSpPr>
          <p:spPr>
            <a:xfrm>
              <a:off x="2760750" y="3654700"/>
              <a:ext cx="36575" cy="19925"/>
            </a:xfrm>
            <a:custGeom>
              <a:avLst/>
              <a:gdLst/>
              <a:ahLst/>
              <a:cxnLst/>
              <a:rect l="l" t="t" r="r" b="b"/>
              <a:pathLst>
                <a:path w="1463" h="797" extrusionOk="0">
                  <a:moveTo>
                    <a:pt x="1024" y="1"/>
                  </a:moveTo>
                  <a:lnTo>
                    <a:pt x="1" y="55"/>
                  </a:lnTo>
                  <a:cubicBezTo>
                    <a:pt x="1" y="55"/>
                    <a:pt x="268" y="796"/>
                    <a:pt x="795" y="796"/>
                  </a:cubicBezTo>
                  <a:cubicBezTo>
                    <a:pt x="805" y="796"/>
                    <a:pt x="815" y="796"/>
                    <a:pt x="826" y="796"/>
                  </a:cubicBezTo>
                  <a:cubicBezTo>
                    <a:pt x="1462" y="761"/>
                    <a:pt x="1024" y="1"/>
                    <a:pt x="1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1146;p57">
              <a:extLst>
                <a:ext uri="{FF2B5EF4-FFF2-40B4-BE49-F238E27FC236}">
                  <a16:creationId xmlns:a16="http://schemas.microsoft.com/office/drawing/2014/main" id="{B0019C69-C4B9-0192-5405-1C6824584B02}"/>
                </a:ext>
              </a:extLst>
            </p:cNvPr>
            <p:cNvSpPr/>
            <p:nvPr/>
          </p:nvSpPr>
          <p:spPr>
            <a:xfrm>
              <a:off x="2742775" y="3655425"/>
              <a:ext cx="28875" cy="19800"/>
            </a:xfrm>
            <a:custGeom>
              <a:avLst/>
              <a:gdLst/>
              <a:ahLst/>
              <a:cxnLst/>
              <a:rect l="l" t="t" r="r" b="b"/>
              <a:pathLst>
                <a:path w="1155" h="792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0" y="732"/>
                    <a:pt x="546" y="788"/>
                  </a:cubicBezTo>
                  <a:cubicBezTo>
                    <a:pt x="570" y="791"/>
                    <a:pt x="593" y="792"/>
                    <a:pt x="614" y="792"/>
                  </a:cubicBezTo>
                  <a:cubicBezTo>
                    <a:pt x="1155" y="792"/>
                    <a:pt x="864" y="34"/>
                    <a:pt x="864" y="34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1147;p57">
              <a:extLst>
                <a:ext uri="{FF2B5EF4-FFF2-40B4-BE49-F238E27FC236}">
                  <a16:creationId xmlns:a16="http://schemas.microsoft.com/office/drawing/2014/main" id="{EFE11916-D1A4-D4A3-7371-B1CD727FA786}"/>
                </a:ext>
              </a:extLst>
            </p:cNvPr>
            <p:cNvSpPr/>
            <p:nvPr/>
          </p:nvSpPr>
          <p:spPr>
            <a:xfrm>
              <a:off x="2722675" y="3644325"/>
              <a:ext cx="25650" cy="21400"/>
            </a:xfrm>
            <a:custGeom>
              <a:avLst/>
              <a:gdLst/>
              <a:ahLst/>
              <a:cxnLst/>
              <a:rect l="l" t="t" r="r" b="b"/>
              <a:pathLst>
                <a:path w="1026" h="856" extrusionOk="0">
                  <a:moveTo>
                    <a:pt x="475" y="1"/>
                  </a:moveTo>
                  <a:cubicBezTo>
                    <a:pt x="475" y="1"/>
                    <a:pt x="1" y="213"/>
                    <a:pt x="209" y="722"/>
                  </a:cubicBezTo>
                  <a:cubicBezTo>
                    <a:pt x="249" y="818"/>
                    <a:pt x="317" y="855"/>
                    <a:pt x="396" y="855"/>
                  </a:cubicBezTo>
                  <a:cubicBezTo>
                    <a:pt x="650" y="855"/>
                    <a:pt x="1025" y="479"/>
                    <a:pt x="1025" y="479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1148;p57">
              <a:extLst>
                <a:ext uri="{FF2B5EF4-FFF2-40B4-BE49-F238E27FC236}">
                  <a16:creationId xmlns:a16="http://schemas.microsoft.com/office/drawing/2014/main" id="{AA256D83-962B-5AED-42CD-D66EA4DABA5D}"/>
                </a:ext>
              </a:extLst>
            </p:cNvPr>
            <p:cNvSpPr/>
            <p:nvPr/>
          </p:nvSpPr>
          <p:spPr>
            <a:xfrm>
              <a:off x="2719900" y="3628475"/>
              <a:ext cx="16375" cy="20475"/>
            </a:xfrm>
            <a:custGeom>
              <a:avLst/>
              <a:gdLst/>
              <a:ahLst/>
              <a:cxnLst/>
              <a:rect l="l" t="t" r="r" b="b"/>
              <a:pathLst>
                <a:path w="655" h="819" extrusionOk="0">
                  <a:moveTo>
                    <a:pt x="418" y="1"/>
                  </a:moveTo>
                  <a:cubicBezTo>
                    <a:pt x="418" y="1"/>
                    <a:pt x="174" y="140"/>
                    <a:pt x="31" y="669"/>
                  </a:cubicBezTo>
                  <a:cubicBezTo>
                    <a:pt x="1" y="782"/>
                    <a:pt x="69" y="818"/>
                    <a:pt x="170" y="818"/>
                  </a:cubicBezTo>
                  <a:cubicBezTo>
                    <a:pt x="356" y="818"/>
                    <a:pt x="655" y="694"/>
                    <a:pt x="655" y="694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1149;p57">
              <a:extLst>
                <a:ext uri="{FF2B5EF4-FFF2-40B4-BE49-F238E27FC236}">
                  <a16:creationId xmlns:a16="http://schemas.microsoft.com/office/drawing/2014/main" id="{1C571F85-95CD-BE31-1BED-B54F94BE31BD}"/>
                </a:ext>
              </a:extLst>
            </p:cNvPr>
            <p:cNvSpPr/>
            <p:nvPr/>
          </p:nvSpPr>
          <p:spPr>
            <a:xfrm>
              <a:off x="2871325" y="3426200"/>
              <a:ext cx="22275" cy="127875"/>
            </a:xfrm>
            <a:custGeom>
              <a:avLst/>
              <a:gdLst/>
              <a:ahLst/>
              <a:cxnLst/>
              <a:rect l="l" t="t" r="r" b="b"/>
              <a:pathLst>
                <a:path w="891" h="5115" extrusionOk="0">
                  <a:moveTo>
                    <a:pt x="471" y="0"/>
                  </a:moveTo>
                  <a:lnTo>
                    <a:pt x="471" y="0"/>
                  </a:lnTo>
                  <a:cubicBezTo>
                    <a:pt x="366" y="1710"/>
                    <a:pt x="241" y="3119"/>
                    <a:pt x="1" y="5114"/>
                  </a:cubicBezTo>
                  <a:cubicBezTo>
                    <a:pt x="1" y="5114"/>
                    <a:pt x="890" y="2141"/>
                    <a:pt x="471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1150;p57">
              <a:extLst>
                <a:ext uri="{FF2B5EF4-FFF2-40B4-BE49-F238E27FC236}">
                  <a16:creationId xmlns:a16="http://schemas.microsoft.com/office/drawing/2014/main" id="{C25ECB3E-EDDF-0C64-F9F9-CB9BFCA8A34B}"/>
                </a:ext>
              </a:extLst>
            </p:cNvPr>
            <p:cNvSpPr/>
            <p:nvPr/>
          </p:nvSpPr>
          <p:spPr>
            <a:xfrm>
              <a:off x="2848175" y="3412875"/>
              <a:ext cx="31875" cy="127575"/>
            </a:xfrm>
            <a:custGeom>
              <a:avLst/>
              <a:gdLst/>
              <a:ahLst/>
              <a:cxnLst/>
              <a:rect l="l" t="t" r="r" b="b"/>
              <a:pathLst>
                <a:path w="1275" h="5103" extrusionOk="0">
                  <a:moveTo>
                    <a:pt x="670" y="0"/>
                  </a:moveTo>
                  <a:lnTo>
                    <a:pt x="670" y="0"/>
                  </a:lnTo>
                  <a:cubicBezTo>
                    <a:pt x="519" y="1707"/>
                    <a:pt x="344" y="3113"/>
                    <a:pt x="0" y="5103"/>
                  </a:cubicBezTo>
                  <a:cubicBezTo>
                    <a:pt x="0" y="5103"/>
                    <a:pt x="1275" y="2124"/>
                    <a:pt x="670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1151;p57">
              <a:extLst>
                <a:ext uri="{FF2B5EF4-FFF2-40B4-BE49-F238E27FC236}">
                  <a16:creationId xmlns:a16="http://schemas.microsoft.com/office/drawing/2014/main" id="{9E2E08F4-2899-C8F8-2CF0-A2F31CCC8CEC}"/>
                </a:ext>
              </a:extLst>
            </p:cNvPr>
            <p:cNvSpPr/>
            <p:nvPr/>
          </p:nvSpPr>
          <p:spPr>
            <a:xfrm>
              <a:off x="2826025" y="3403675"/>
              <a:ext cx="26650" cy="114000"/>
            </a:xfrm>
            <a:custGeom>
              <a:avLst/>
              <a:gdLst/>
              <a:ahLst/>
              <a:cxnLst/>
              <a:rect l="l" t="t" r="r" b="b"/>
              <a:pathLst>
                <a:path w="1066" h="4560" extrusionOk="0">
                  <a:moveTo>
                    <a:pt x="1066" y="0"/>
                  </a:moveTo>
                  <a:cubicBezTo>
                    <a:pt x="1" y="1670"/>
                    <a:pt x="333" y="4560"/>
                    <a:pt x="333" y="4560"/>
                  </a:cubicBezTo>
                  <a:cubicBezTo>
                    <a:pt x="548" y="2758"/>
                    <a:pt x="758" y="1505"/>
                    <a:pt x="1066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1152;p57">
              <a:extLst>
                <a:ext uri="{FF2B5EF4-FFF2-40B4-BE49-F238E27FC236}">
                  <a16:creationId xmlns:a16="http://schemas.microsoft.com/office/drawing/2014/main" id="{48D06397-633A-8EF1-F6BB-4E5559868341}"/>
                </a:ext>
              </a:extLst>
            </p:cNvPr>
            <p:cNvSpPr/>
            <p:nvPr/>
          </p:nvSpPr>
          <p:spPr>
            <a:xfrm>
              <a:off x="2710100" y="3452050"/>
              <a:ext cx="30900" cy="22525"/>
            </a:xfrm>
            <a:custGeom>
              <a:avLst/>
              <a:gdLst/>
              <a:ahLst/>
              <a:cxnLst/>
              <a:rect l="l" t="t" r="r" b="b"/>
              <a:pathLst>
                <a:path w="1236" h="901" extrusionOk="0">
                  <a:moveTo>
                    <a:pt x="222" y="1"/>
                  </a:moveTo>
                  <a:cubicBezTo>
                    <a:pt x="128" y="1"/>
                    <a:pt x="0" y="488"/>
                    <a:pt x="22" y="521"/>
                  </a:cubicBezTo>
                  <a:cubicBezTo>
                    <a:pt x="93" y="620"/>
                    <a:pt x="643" y="728"/>
                    <a:pt x="1008" y="900"/>
                  </a:cubicBezTo>
                  <a:lnTo>
                    <a:pt x="1235" y="734"/>
                  </a:lnTo>
                  <a:cubicBezTo>
                    <a:pt x="971" y="557"/>
                    <a:pt x="517" y="96"/>
                    <a:pt x="231" y="2"/>
                  </a:cubicBezTo>
                  <a:cubicBezTo>
                    <a:pt x="228" y="1"/>
                    <a:pt x="225" y="1"/>
                    <a:pt x="222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1153;p57">
              <a:extLst>
                <a:ext uri="{FF2B5EF4-FFF2-40B4-BE49-F238E27FC236}">
                  <a16:creationId xmlns:a16="http://schemas.microsoft.com/office/drawing/2014/main" id="{BCFD1C89-0260-FD6A-C8A8-03EE2F08F89E}"/>
                </a:ext>
              </a:extLst>
            </p:cNvPr>
            <p:cNvSpPr/>
            <p:nvPr/>
          </p:nvSpPr>
          <p:spPr>
            <a:xfrm>
              <a:off x="2702175" y="3462250"/>
              <a:ext cx="16900" cy="4500"/>
            </a:xfrm>
            <a:custGeom>
              <a:avLst/>
              <a:gdLst/>
              <a:ahLst/>
              <a:cxnLst/>
              <a:rect l="l" t="t" r="r" b="b"/>
              <a:pathLst>
                <a:path w="676" h="180" extrusionOk="0">
                  <a:moveTo>
                    <a:pt x="160" y="0"/>
                  </a:moveTo>
                  <a:cubicBezTo>
                    <a:pt x="81" y="0"/>
                    <a:pt x="20" y="13"/>
                    <a:pt x="12" y="54"/>
                  </a:cubicBezTo>
                  <a:cubicBezTo>
                    <a:pt x="0" y="112"/>
                    <a:pt x="354" y="136"/>
                    <a:pt x="476" y="179"/>
                  </a:cubicBezTo>
                  <a:cubicBezTo>
                    <a:pt x="476" y="179"/>
                    <a:pt x="676" y="56"/>
                    <a:pt x="457" y="28"/>
                  </a:cubicBezTo>
                  <a:cubicBezTo>
                    <a:pt x="370" y="17"/>
                    <a:pt x="253" y="0"/>
                    <a:pt x="160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1154;p57">
              <a:extLst>
                <a:ext uri="{FF2B5EF4-FFF2-40B4-BE49-F238E27FC236}">
                  <a16:creationId xmlns:a16="http://schemas.microsoft.com/office/drawing/2014/main" id="{29105AA6-82E3-AA0B-AE84-4D7D79FE1936}"/>
                </a:ext>
              </a:extLst>
            </p:cNvPr>
            <p:cNvSpPr/>
            <p:nvPr/>
          </p:nvSpPr>
          <p:spPr>
            <a:xfrm>
              <a:off x="2703025" y="3448325"/>
              <a:ext cx="19275" cy="8000"/>
            </a:xfrm>
            <a:custGeom>
              <a:avLst/>
              <a:gdLst/>
              <a:ahLst/>
              <a:cxnLst/>
              <a:rect l="l" t="t" r="r" b="b"/>
              <a:pathLst>
                <a:path w="771" h="320" extrusionOk="0">
                  <a:moveTo>
                    <a:pt x="99" y="0"/>
                  </a:moveTo>
                  <a:cubicBezTo>
                    <a:pt x="59" y="0"/>
                    <a:pt x="31" y="11"/>
                    <a:pt x="22" y="38"/>
                  </a:cubicBezTo>
                  <a:cubicBezTo>
                    <a:pt x="1" y="104"/>
                    <a:pt x="383" y="256"/>
                    <a:pt x="498" y="319"/>
                  </a:cubicBezTo>
                  <a:cubicBezTo>
                    <a:pt x="498" y="319"/>
                    <a:pt x="771" y="294"/>
                    <a:pt x="591" y="179"/>
                  </a:cubicBezTo>
                  <a:cubicBezTo>
                    <a:pt x="503" y="123"/>
                    <a:pt x="235" y="0"/>
                    <a:pt x="99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1155;p57">
              <a:extLst>
                <a:ext uri="{FF2B5EF4-FFF2-40B4-BE49-F238E27FC236}">
                  <a16:creationId xmlns:a16="http://schemas.microsoft.com/office/drawing/2014/main" id="{D45BF412-7EFD-4594-35D5-D1DC2DA87D73}"/>
                </a:ext>
              </a:extLst>
            </p:cNvPr>
            <p:cNvSpPr/>
            <p:nvPr/>
          </p:nvSpPr>
          <p:spPr>
            <a:xfrm>
              <a:off x="2712325" y="3443800"/>
              <a:ext cx="17400" cy="19350"/>
            </a:xfrm>
            <a:custGeom>
              <a:avLst/>
              <a:gdLst/>
              <a:ahLst/>
              <a:cxnLst/>
              <a:rect l="l" t="t" r="r" b="b"/>
              <a:pathLst>
                <a:path w="696" h="774" extrusionOk="0">
                  <a:moveTo>
                    <a:pt x="157" y="0"/>
                  </a:moveTo>
                  <a:cubicBezTo>
                    <a:pt x="155" y="0"/>
                    <a:pt x="154" y="0"/>
                    <a:pt x="152" y="0"/>
                  </a:cubicBezTo>
                  <a:cubicBezTo>
                    <a:pt x="1" y="21"/>
                    <a:pt x="501" y="439"/>
                    <a:pt x="321" y="526"/>
                  </a:cubicBezTo>
                  <a:cubicBezTo>
                    <a:pt x="321" y="526"/>
                    <a:pt x="583" y="773"/>
                    <a:pt x="665" y="773"/>
                  </a:cubicBezTo>
                  <a:cubicBezTo>
                    <a:pt x="687" y="773"/>
                    <a:pt x="696" y="756"/>
                    <a:pt x="685" y="713"/>
                  </a:cubicBezTo>
                  <a:cubicBezTo>
                    <a:pt x="631" y="498"/>
                    <a:pt x="282" y="0"/>
                    <a:pt x="157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1156;p57">
              <a:extLst>
                <a:ext uri="{FF2B5EF4-FFF2-40B4-BE49-F238E27FC236}">
                  <a16:creationId xmlns:a16="http://schemas.microsoft.com/office/drawing/2014/main" id="{266A6BA2-1BB7-E4DF-ED6C-BABEEF610847}"/>
                </a:ext>
              </a:extLst>
            </p:cNvPr>
            <p:cNvSpPr/>
            <p:nvPr/>
          </p:nvSpPr>
          <p:spPr>
            <a:xfrm>
              <a:off x="2699650" y="3454300"/>
              <a:ext cx="19725" cy="6575"/>
            </a:xfrm>
            <a:custGeom>
              <a:avLst/>
              <a:gdLst/>
              <a:ahLst/>
              <a:cxnLst/>
              <a:rect l="l" t="t" r="r" b="b"/>
              <a:pathLst>
                <a:path w="789" h="263" extrusionOk="0">
                  <a:moveTo>
                    <a:pt x="95" y="1"/>
                  </a:moveTo>
                  <a:cubicBezTo>
                    <a:pt x="48" y="1"/>
                    <a:pt x="17" y="10"/>
                    <a:pt x="12" y="36"/>
                  </a:cubicBezTo>
                  <a:cubicBezTo>
                    <a:pt x="1" y="98"/>
                    <a:pt x="414" y="218"/>
                    <a:pt x="537" y="263"/>
                  </a:cubicBezTo>
                  <a:cubicBezTo>
                    <a:pt x="537" y="263"/>
                    <a:pt x="788" y="167"/>
                    <a:pt x="580" y="108"/>
                  </a:cubicBezTo>
                  <a:cubicBezTo>
                    <a:pt x="480" y="80"/>
                    <a:pt x="227" y="1"/>
                    <a:pt x="95" y="1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1157;p57">
              <a:extLst>
                <a:ext uri="{FF2B5EF4-FFF2-40B4-BE49-F238E27FC236}">
                  <a16:creationId xmlns:a16="http://schemas.microsoft.com/office/drawing/2014/main" id="{40CE0473-B60A-9CB8-E3DD-11C9AF063561}"/>
                </a:ext>
              </a:extLst>
            </p:cNvPr>
            <p:cNvSpPr/>
            <p:nvPr/>
          </p:nvSpPr>
          <p:spPr>
            <a:xfrm>
              <a:off x="2728075" y="3462975"/>
              <a:ext cx="39900" cy="33325"/>
            </a:xfrm>
            <a:custGeom>
              <a:avLst/>
              <a:gdLst/>
              <a:ahLst/>
              <a:cxnLst/>
              <a:rect l="l" t="t" r="r" b="b"/>
              <a:pathLst>
                <a:path w="1596" h="1333" extrusionOk="0">
                  <a:moveTo>
                    <a:pt x="272" y="1"/>
                  </a:moveTo>
                  <a:lnTo>
                    <a:pt x="0" y="452"/>
                  </a:lnTo>
                  <a:lnTo>
                    <a:pt x="680" y="1333"/>
                  </a:lnTo>
                  <a:cubicBezTo>
                    <a:pt x="1595" y="1232"/>
                    <a:pt x="1319" y="478"/>
                    <a:pt x="1319" y="478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1158;p57">
              <a:extLst>
                <a:ext uri="{FF2B5EF4-FFF2-40B4-BE49-F238E27FC236}">
                  <a16:creationId xmlns:a16="http://schemas.microsoft.com/office/drawing/2014/main" id="{8808E0DC-6057-6B0D-B226-5C0A73085948}"/>
                </a:ext>
              </a:extLst>
            </p:cNvPr>
            <p:cNvSpPr/>
            <p:nvPr/>
          </p:nvSpPr>
          <p:spPr>
            <a:xfrm>
              <a:off x="2648650" y="3365600"/>
              <a:ext cx="26275" cy="36525"/>
            </a:xfrm>
            <a:custGeom>
              <a:avLst/>
              <a:gdLst/>
              <a:ahLst/>
              <a:cxnLst/>
              <a:rect l="l" t="t" r="r" b="b"/>
              <a:pathLst>
                <a:path w="1051" h="1461" extrusionOk="0">
                  <a:moveTo>
                    <a:pt x="486" y="0"/>
                  </a:moveTo>
                  <a:lnTo>
                    <a:pt x="0" y="204"/>
                  </a:lnTo>
                  <a:lnTo>
                    <a:pt x="30" y="1316"/>
                  </a:lnTo>
                  <a:cubicBezTo>
                    <a:pt x="213" y="1420"/>
                    <a:pt x="365" y="1460"/>
                    <a:pt x="491" y="1460"/>
                  </a:cubicBezTo>
                  <a:cubicBezTo>
                    <a:pt x="919" y="1460"/>
                    <a:pt x="1050" y="1002"/>
                    <a:pt x="1051" y="1002"/>
                  </a:cubicBezTo>
                  <a:lnTo>
                    <a:pt x="1051" y="1002"/>
                  </a:lnTo>
                  <a:lnTo>
                    <a:pt x="1051" y="1002"/>
                  </a:lnTo>
                  <a:cubicBezTo>
                    <a:pt x="1051" y="1002"/>
                    <a:pt x="1051" y="1002"/>
                    <a:pt x="1051" y="1002"/>
                  </a:cubicBezTo>
                  <a:cubicBezTo>
                    <a:pt x="1051" y="1002"/>
                    <a:pt x="1051" y="1002"/>
                    <a:pt x="1051" y="1002"/>
                  </a:cubicBezTo>
                  <a:lnTo>
                    <a:pt x="1051" y="1002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1159;p57">
              <a:extLst>
                <a:ext uri="{FF2B5EF4-FFF2-40B4-BE49-F238E27FC236}">
                  <a16:creationId xmlns:a16="http://schemas.microsoft.com/office/drawing/2014/main" id="{5CE7D4B0-D829-8D46-BFB8-D5A0EFC25B4B}"/>
                </a:ext>
              </a:extLst>
            </p:cNvPr>
            <p:cNvSpPr/>
            <p:nvPr/>
          </p:nvSpPr>
          <p:spPr>
            <a:xfrm>
              <a:off x="2770100" y="3385375"/>
              <a:ext cx="33000" cy="48250"/>
            </a:xfrm>
            <a:custGeom>
              <a:avLst/>
              <a:gdLst/>
              <a:ahLst/>
              <a:cxnLst/>
              <a:rect l="l" t="t" r="r" b="b"/>
              <a:pathLst>
                <a:path w="1320" h="1930" extrusionOk="0">
                  <a:moveTo>
                    <a:pt x="949" y="1"/>
                  </a:moveTo>
                  <a:lnTo>
                    <a:pt x="1" y="1929"/>
                  </a:lnTo>
                  <a:lnTo>
                    <a:pt x="163" y="1929"/>
                  </a:lnTo>
                  <a:lnTo>
                    <a:pt x="1320" y="81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1160;p57">
              <a:extLst>
                <a:ext uri="{FF2B5EF4-FFF2-40B4-BE49-F238E27FC236}">
                  <a16:creationId xmlns:a16="http://schemas.microsoft.com/office/drawing/2014/main" id="{001C5E67-D575-3DA4-84EE-330688407901}"/>
                </a:ext>
              </a:extLst>
            </p:cNvPr>
            <p:cNvSpPr/>
            <p:nvPr/>
          </p:nvSpPr>
          <p:spPr>
            <a:xfrm>
              <a:off x="2763050" y="3328325"/>
              <a:ext cx="66175" cy="81375"/>
            </a:xfrm>
            <a:custGeom>
              <a:avLst/>
              <a:gdLst/>
              <a:ahLst/>
              <a:cxnLst/>
              <a:rect l="l" t="t" r="r" b="b"/>
              <a:pathLst>
                <a:path w="2647" h="3255" extrusionOk="0">
                  <a:moveTo>
                    <a:pt x="2615" y="1"/>
                  </a:moveTo>
                  <a:lnTo>
                    <a:pt x="1343" y="308"/>
                  </a:lnTo>
                  <a:lnTo>
                    <a:pt x="1201" y="1337"/>
                  </a:lnTo>
                  <a:cubicBezTo>
                    <a:pt x="1175" y="1336"/>
                    <a:pt x="1149" y="1335"/>
                    <a:pt x="1123" y="1335"/>
                  </a:cubicBezTo>
                  <a:cubicBezTo>
                    <a:pt x="719" y="1335"/>
                    <a:pt x="326" y="1504"/>
                    <a:pt x="1" y="1824"/>
                  </a:cubicBezTo>
                  <a:cubicBezTo>
                    <a:pt x="132" y="2580"/>
                    <a:pt x="652" y="3181"/>
                    <a:pt x="1128" y="3247"/>
                  </a:cubicBezTo>
                  <a:cubicBezTo>
                    <a:pt x="1162" y="3252"/>
                    <a:pt x="1203" y="3254"/>
                    <a:pt x="1249" y="3254"/>
                  </a:cubicBezTo>
                  <a:cubicBezTo>
                    <a:pt x="1371" y="3254"/>
                    <a:pt x="1530" y="3238"/>
                    <a:pt x="1715" y="3214"/>
                  </a:cubicBezTo>
                  <a:cubicBezTo>
                    <a:pt x="1988" y="2621"/>
                    <a:pt x="2100" y="2269"/>
                    <a:pt x="2635" y="1847"/>
                  </a:cubicBezTo>
                  <a:lnTo>
                    <a:pt x="2646" y="997"/>
                  </a:lnTo>
                  <a:lnTo>
                    <a:pt x="2646" y="997"/>
                  </a:lnTo>
                  <a:cubicBezTo>
                    <a:pt x="2646" y="997"/>
                    <a:pt x="2616" y="1007"/>
                    <a:pt x="2566" y="1023"/>
                  </a:cubicBezTo>
                  <a:lnTo>
                    <a:pt x="2615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1161;p57">
              <a:extLst>
                <a:ext uri="{FF2B5EF4-FFF2-40B4-BE49-F238E27FC236}">
                  <a16:creationId xmlns:a16="http://schemas.microsoft.com/office/drawing/2014/main" id="{57DD16D6-DEE4-7126-B8C2-10810EBA001B}"/>
                </a:ext>
              </a:extLst>
            </p:cNvPr>
            <p:cNvSpPr/>
            <p:nvPr/>
          </p:nvSpPr>
          <p:spPr>
            <a:xfrm>
              <a:off x="2738425" y="3220150"/>
              <a:ext cx="104925" cy="151000"/>
            </a:xfrm>
            <a:custGeom>
              <a:avLst/>
              <a:gdLst/>
              <a:ahLst/>
              <a:cxnLst/>
              <a:rect l="l" t="t" r="r" b="b"/>
              <a:pathLst>
                <a:path w="4197" h="6040" extrusionOk="0">
                  <a:moveTo>
                    <a:pt x="1696" y="0"/>
                  </a:moveTo>
                  <a:cubicBezTo>
                    <a:pt x="1168" y="0"/>
                    <a:pt x="727" y="367"/>
                    <a:pt x="516" y="789"/>
                  </a:cubicBezTo>
                  <a:cubicBezTo>
                    <a:pt x="219" y="1385"/>
                    <a:pt x="298" y="2319"/>
                    <a:pt x="276" y="2516"/>
                  </a:cubicBezTo>
                  <a:cubicBezTo>
                    <a:pt x="230" y="2948"/>
                    <a:pt x="0" y="3513"/>
                    <a:pt x="78" y="4028"/>
                  </a:cubicBezTo>
                  <a:cubicBezTo>
                    <a:pt x="194" y="4798"/>
                    <a:pt x="542" y="5436"/>
                    <a:pt x="1102" y="6039"/>
                  </a:cubicBezTo>
                  <a:cubicBezTo>
                    <a:pt x="1102" y="6039"/>
                    <a:pt x="1105" y="6039"/>
                    <a:pt x="1110" y="6039"/>
                  </a:cubicBezTo>
                  <a:cubicBezTo>
                    <a:pt x="1249" y="6039"/>
                    <a:pt x="3319" y="5998"/>
                    <a:pt x="3883" y="3540"/>
                  </a:cubicBezTo>
                  <a:cubicBezTo>
                    <a:pt x="4196" y="2178"/>
                    <a:pt x="3193" y="707"/>
                    <a:pt x="2381" y="208"/>
                  </a:cubicBezTo>
                  <a:cubicBezTo>
                    <a:pt x="2145" y="62"/>
                    <a:pt x="1913" y="0"/>
                    <a:pt x="1696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1162;p57">
              <a:extLst>
                <a:ext uri="{FF2B5EF4-FFF2-40B4-BE49-F238E27FC236}">
                  <a16:creationId xmlns:a16="http://schemas.microsoft.com/office/drawing/2014/main" id="{D4C026C3-34E0-516E-A758-9BD2C2D4F755}"/>
                </a:ext>
              </a:extLst>
            </p:cNvPr>
            <p:cNvSpPr/>
            <p:nvPr/>
          </p:nvSpPr>
          <p:spPr>
            <a:xfrm>
              <a:off x="2755625" y="3209575"/>
              <a:ext cx="108875" cy="120175"/>
            </a:xfrm>
            <a:custGeom>
              <a:avLst/>
              <a:gdLst/>
              <a:ahLst/>
              <a:cxnLst/>
              <a:rect l="l" t="t" r="r" b="b"/>
              <a:pathLst>
                <a:path w="4355" h="4807" extrusionOk="0">
                  <a:moveTo>
                    <a:pt x="1389" y="0"/>
                  </a:moveTo>
                  <a:cubicBezTo>
                    <a:pt x="1291" y="0"/>
                    <a:pt x="1198" y="17"/>
                    <a:pt x="1111" y="51"/>
                  </a:cubicBezTo>
                  <a:cubicBezTo>
                    <a:pt x="0" y="487"/>
                    <a:pt x="1265" y="1403"/>
                    <a:pt x="2051" y="2255"/>
                  </a:cubicBezTo>
                  <a:cubicBezTo>
                    <a:pt x="2692" y="2950"/>
                    <a:pt x="2968" y="3759"/>
                    <a:pt x="2857" y="4807"/>
                  </a:cubicBezTo>
                  <a:lnTo>
                    <a:pt x="3489" y="4502"/>
                  </a:lnTo>
                  <a:cubicBezTo>
                    <a:pt x="4355" y="2288"/>
                    <a:pt x="2547" y="0"/>
                    <a:pt x="1389" y="0"/>
                  </a:cubicBezTo>
                  <a:close/>
                </a:path>
              </a:pathLst>
            </a:custGeom>
            <a:solidFill>
              <a:srgbClr val="9B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1163;p57">
              <a:extLst>
                <a:ext uri="{FF2B5EF4-FFF2-40B4-BE49-F238E27FC236}">
                  <a16:creationId xmlns:a16="http://schemas.microsoft.com/office/drawing/2014/main" id="{8326687D-F0A2-F0B1-778F-2D0C522354EF}"/>
                </a:ext>
              </a:extLst>
            </p:cNvPr>
            <p:cNvSpPr/>
            <p:nvPr/>
          </p:nvSpPr>
          <p:spPr>
            <a:xfrm>
              <a:off x="2816550" y="3264825"/>
              <a:ext cx="37400" cy="64925"/>
            </a:xfrm>
            <a:custGeom>
              <a:avLst/>
              <a:gdLst/>
              <a:ahLst/>
              <a:cxnLst/>
              <a:rect l="l" t="t" r="r" b="b"/>
              <a:pathLst>
                <a:path w="1496" h="2597" extrusionOk="0">
                  <a:moveTo>
                    <a:pt x="1310" y="0"/>
                  </a:moveTo>
                  <a:lnTo>
                    <a:pt x="1310" y="0"/>
                  </a:lnTo>
                  <a:cubicBezTo>
                    <a:pt x="1279" y="55"/>
                    <a:pt x="1081" y="242"/>
                    <a:pt x="1037" y="291"/>
                  </a:cubicBezTo>
                  <a:cubicBezTo>
                    <a:pt x="857" y="483"/>
                    <a:pt x="591" y="575"/>
                    <a:pt x="285" y="575"/>
                  </a:cubicBezTo>
                  <a:cubicBezTo>
                    <a:pt x="193" y="575"/>
                    <a:pt x="98" y="567"/>
                    <a:pt x="1" y="551"/>
                  </a:cubicBezTo>
                  <a:lnTo>
                    <a:pt x="1" y="551"/>
                  </a:lnTo>
                  <a:cubicBezTo>
                    <a:pt x="361" y="1131"/>
                    <a:pt x="505" y="1794"/>
                    <a:pt x="420" y="2597"/>
                  </a:cubicBezTo>
                  <a:lnTo>
                    <a:pt x="1052" y="2292"/>
                  </a:lnTo>
                  <a:cubicBezTo>
                    <a:pt x="1343" y="1552"/>
                    <a:pt x="1495" y="669"/>
                    <a:pt x="1310" y="0"/>
                  </a:cubicBezTo>
                  <a:close/>
                </a:path>
              </a:pathLst>
            </a:custGeom>
            <a:solidFill>
              <a:srgbClr val="84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1164;p57">
              <a:extLst>
                <a:ext uri="{FF2B5EF4-FFF2-40B4-BE49-F238E27FC236}">
                  <a16:creationId xmlns:a16="http://schemas.microsoft.com/office/drawing/2014/main" id="{E16AF62B-C565-8E8E-5ABE-C7D6CD90AFA8}"/>
                </a:ext>
              </a:extLst>
            </p:cNvPr>
            <p:cNvSpPr/>
            <p:nvPr/>
          </p:nvSpPr>
          <p:spPr>
            <a:xfrm>
              <a:off x="2819450" y="3310300"/>
              <a:ext cx="43075" cy="31050"/>
            </a:xfrm>
            <a:custGeom>
              <a:avLst/>
              <a:gdLst/>
              <a:ahLst/>
              <a:cxnLst/>
              <a:rect l="l" t="t" r="r" b="b"/>
              <a:pathLst>
                <a:path w="1723" h="1242" extrusionOk="0">
                  <a:moveTo>
                    <a:pt x="817" y="0"/>
                  </a:moveTo>
                  <a:cubicBezTo>
                    <a:pt x="707" y="0"/>
                    <a:pt x="605" y="30"/>
                    <a:pt x="524" y="103"/>
                  </a:cubicBezTo>
                  <a:cubicBezTo>
                    <a:pt x="300" y="304"/>
                    <a:pt x="1" y="725"/>
                    <a:pt x="37" y="1064"/>
                  </a:cubicBezTo>
                  <a:cubicBezTo>
                    <a:pt x="49" y="1182"/>
                    <a:pt x="255" y="1241"/>
                    <a:pt x="519" y="1241"/>
                  </a:cubicBezTo>
                  <a:cubicBezTo>
                    <a:pt x="1018" y="1241"/>
                    <a:pt x="1723" y="1029"/>
                    <a:pt x="1715" y="598"/>
                  </a:cubicBezTo>
                  <a:cubicBezTo>
                    <a:pt x="1711" y="384"/>
                    <a:pt x="1212" y="0"/>
                    <a:pt x="817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1165;p57">
              <a:extLst>
                <a:ext uri="{FF2B5EF4-FFF2-40B4-BE49-F238E27FC236}">
                  <a16:creationId xmlns:a16="http://schemas.microsoft.com/office/drawing/2014/main" id="{EB4578AB-5AB0-68FD-54E4-208A2C33C98F}"/>
                </a:ext>
              </a:extLst>
            </p:cNvPr>
            <p:cNvSpPr/>
            <p:nvPr/>
          </p:nvSpPr>
          <p:spPr>
            <a:xfrm>
              <a:off x="2823725" y="3317325"/>
              <a:ext cx="26875" cy="19375"/>
            </a:xfrm>
            <a:custGeom>
              <a:avLst/>
              <a:gdLst/>
              <a:ahLst/>
              <a:cxnLst/>
              <a:rect l="l" t="t" r="r" b="b"/>
              <a:pathLst>
                <a:path w="1075" h="775" extrusionOk="0">
                  <a:moveTo>
                    <a:pt x="510" y="1"/>
                  </a:moveTo>
                  <a:cubicBezTo>
                    <a:pt x="441" y="1"/>
                    <a:pt x="377" y="20"/>
                    <a:pt x="327" y="64"/>
                  </a:cubicBezTo>
                  <a:cubicBezTo>
                    <a:pt x="188" y="189"/>
                    <a:pt x="1" y="452"/>
                    <a:pt x="23" y="664"/>
                  </a:cubicBezTo>
                  <a:cubicBezTo>
                    <a:pt x="30" y="737"/>
                    <a:pt x="159" y="774"/>
                    <a:pt x="323" y="774"/>
                  </a:cubicBezTo>
                  <a:cubicBezTo>
                    <a:pt x="634" y="774"/>
                    <a:pt x="1075" y="641"/>
                    <a:pt x="1070" y="373"/>
                  </a:cubicBezTo>
                  <a:cubicBezTo>
                    <a:pt x="1068" y="240"/>
                    <a:pt x="756" y="1"/>
                    <a:pt x="510" y="1"/>
                  </a:cubicBez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1166;p57">
              <a:extLst>
                <a:ext uri="{FF2B5EF4-FFF2-40B4-BE49-F238E27FC236}">
                  <a16:creationId xmlns:a16="http://schemas.microsoft.com/office/drawing/2014/main" id="{1B9AB666-EE92-0FEB-1B67-447EB95B42F4}"/>
                </a:ext>
              </a:extLst>
            </p:cNvPr>
            <p:cNvSpPr/>
            <p:nvPr/>
          </p:nvSpPr>
          <p:spPr>
            <a:xfrm>
              <a:off x="2821900" y="3324925"/>
              <a:ext cx="14025" cy="12125"/>
            </a:xfrm>
            <a:custGeom>
              <a:avLst/>
              <a:gdLst/>
              <a:ahLst/>
              <a:cxnLst/>
              <a:rect l="l" t="t" r="r" b="b"/>
              <a:pathLst>
                <a:path w="561" h="485" extrusionOk="0">
                  <a:moveTo>
                    <a:pt x="215" y="0"/>
                  </a:moveTo>
                  <a:cubicBezTo>
                    <a:pt x="179" y="0"/>
                    <a:pt x="147" y="13"/>
                    <a:pt x="126" y="42"/>
                  </a:cubicBezTo>
                  <a:cubicBezTo>
                    <a:pt x="67" y="121"/>
                    <a:pt x="1" y="288"/>
                    <a:pt x="31" y="420"/>
                  </a:cubicBezTo>
                  <a:cubicBezTo>
                    <a:pt x="41" y="463"/>
                    <a:pt x="104" y="484"/>
                    <a:pt x="182" y="484"/>
                  </a:cubicBezTo>
                  <a:cubicBezTo>
                    <a:pt x="340" y="484"/>
                    <a:pt x="560" y="397"/>
                    <a:pt x="529" y="226"/>
                  </a:cubicBezTo>
                  <a:cubicBezTo>
                    <a:pt x="516" y="144"/>
                    <a:pt x="338" y="0"/>
                    <a:pt x="215" y="0"/>
                  </a:cubicBezTo>
                  <a:close/>
                </a:path>
              </a:pathLst>
            </a:custGeom>
            <a:solidFill>
              <a:srgbClr val="FFC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1167;p57">
              <a:extLst>
                <a:ext uri="{FF2B5EF4-FFF2-40B4-BE49-F238E27FC236}">
                  <a16:creationId xmlns:a16="http://schemas.microsoft.com/office/drawing/2014/main" id="{09749531-170A-6632-B8E8-CA43717FFF0C}"/>
                </a:ext>
              </a:extLst>
            </p:cNvPr>
            <p:cNvSpPr/>
            <p:nvPr/>
          </p:nvSpPr>
          <p:spPr>
            <a:xfrm>
              <a:off x="2776575" y="3264900"/>
              <a:ext cx="34975" cy="13100"/>
            </a:xfrm>
            <a:custGeom>
              <a:avLst/>
              <a:gdLst/>
              <a:ahLst/>
              <a:cxnLst/>
              <a:rect l="l" t="t" r="r" b="b"/>
              <a:pathLst>
                <a:path w="1399" h="524" extrusionOk="0">
                  <a:moveTo>
                    <a:pt x="532" y="0"/>
                  </a:moveTo>
                  <a:cubicBezTo>
                    <a:pt x="141" y="0"/>
                    <a:pt x="0" y="262"/>
                    <a:pt x="0" y="262"/>
                  </a:cubicBezTo>
                  <a:cubicBezTo>
                    <a:pt x="178" y="204"/>
                    <a:pt x="338" y="179"/>
                    <a:pt x="483" y="179"/>
                  </a:cubicBezTo>
                  <a:cubicBezTo>
                    <a:pt x="863" y="179"/>
                    <a:pt x="1145" y="347"/>
                    <a:pt x="1398" y="523"/>
                  </a:cubicBezTo>
                  <a:cubicBezTo>
                    <a:pt x="1398" y="523"/>
                    <a:pt x="1217" y="99"/>
                    <a:pt x="697" y="15"/>
                  </a:cubicBezTo>
                  <a:cubicBezTo>
                    <a:pt x="638" y="5"/>
                    <a:pt x="583" y="0"/>
                    <a:pt x="532" y="0"/>
                  </a:cubicBezTo>
                  <a:close/>
                </a:path>
              </a:pathLst>
            </a:custGeom>
            <a:solidFill>
              <a:srgbClr val="9B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1168;p57">
              <a:extLst>
                <a:ext uri="{FF2B5EF4-FFF2-40B4-BE49-F238E27FC236}">
                  <a16:creationId xmlns:a16="http://schemas.microsoft.com/office/drawing/2014/main" id="{2DE446D5-F8E5-4455-ADAC-3201CCCF3E6E}"/>
                </a:ext>
              </a:extLst>
            </p:cNvPr>
            <p:cNvSpPr/>
            <p:nvPr/>
          </p:nvSpPr>
          <p:spPr>
            <a:xfrm>
              <a:off x="2742875" y="3264800"/>
              <a:ext cx="26775" cy="15025"/>
            </a:xfrm>
            <a:custGeom>
              <a:avLst/>
              <a:gdLst/>
              <a:ahLst/>
              <a:cxnLst/>
              <a:rect l="l" t="t" r="r" b="b"/>
              <a:pathLst>
                <a:path w="1071" h="601" extrusionOk="0">
                  <a:moveTo>
                    <a:pt x="624" y="0"/>
                  </a:moveTo>
                  <a:cubicBezTo>
                    <a:pt x="575" y="0"/>
                    <a:pt x="524" y="7"/>
                    <a:pt x="469" y="24"/>
                  </a:cubicBezTo>
                  <a:cubicBezTo>
                    <a:pt x="95" y="135"/>
                    <a:pt x="0" y="601"/>
                    <a:pt x="0" y="601"/>
                  </a:cubicBezTo>
                  <a:cubicBezTo>
                    <a:pt x="190" y="378"/>
                    <a:pt x="394" y="177"/>
                    <a:pt x="731" y="177"/>
                  </a:cubicBezTo>
                  <a:cubicBezTo>
                    <a:pt x="831" y="177"/>
                    <a:pt x="944" y="195"/>
                    <a:pt x="1071" y="236"/>
                  </a:cubicBezTo>
                  <a:cubicBezTo>
                    <a:pt x="1071" y="236"/>
                    <a:pt x="901" y="0"/>
                    <a:pt x="624" y="0"/>
                  </a:cubicBezTo>
                  <a:close/>
                </a:path>
              </a:pathLst>
            </a:custGeom>
            <a:solidFill>
              <a:srgbClr val="9B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1169;p57">
              <a:extLst>
                <a:ext uri="{FF2B5EF4-FFF2-40B4-BE49-F238E27FC236}">
                  <a16:creationId xmlns:a16="http://schemas.microsoft.com/office/drawing/2014/main" id="{A958A7A3-F079-8C14-771B-13896339005B}"/>
                </a:ext>
              </a:extLst>
            </p:cNvPr>
            <p:cNvSpPr/>
            <p:nvPr/>
          </p:nvSpPr>
          <p:spPr>
            <a:xfrm>
              <a:off x="2760550" y="3309450"/>
              <a:ext cx="10375" cy="15825"/>
            </a:xfrm>
            <a:custGeom>
              <a:avLst/>
              <a:gdLst/>
              <a:ahLst/>
              <a:cxnLst/>
              <a:rect l="l" t="t" r="r" b="b"/>
              <a:pathLst>
                <a:path w="415" h="633" extrusionOk="0">
                  <a:moveTo>
                    <a:pt x="338" y="0"/>
                  </a:moveTo>
                  <a:cubicBezTo>
                    <a:pt x="160" y="137"/>
                    <a:pt x="0" y="289"/>
                    <a:pt x="2" y="394"/>
                  </a:cubicBezTo>
                  <a:cubicBezTo>
                    <a:pt x="8" y="629"/>
                    <a:pt x="414" y="632"/>
                    <a:pt x="414" y="632"/>
                  </a:cubicBezTo>
                  <a:lnTo>
                    <a:pt x="411" y="615"/>
                  </a:lnTo>
                  <a:cubicBezTo>
                    <a:pt x="293" y="598"/>
                    <a:pt x="95" y="548"/>
                    <a:pt x="92" y="384"/>
                  </a:cubicBezTo>
                  <a:cubicBezTo>
                    <a:pt x="91" y="295"/>
                    <a:pt x="203" y="173"/>
                    <a:pt x="345" y="58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EF8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1170;p57">
              <a:extLst>
                <a:ext uri="{FF2B5EF4-FFF2-40B4-BE49-F238E27FC236}">
                  <a16:creationId xmlns:a16="http://schemas.microsoft.com/office/drawing/2014/main" id="{738EA1FE-ACCA-7ED0-6F5F-6484F71D685E}"/>
                </a:ext>
              </a:extLst>
            </p:cNvPr>
            <p:cNvSpPr/>
            <p:nvPr/>
          </p:nvSpPr>
          <p:spPr>
            <a:xfrm>
              <a:off x="2746525" y="3285125"/>
              <a:ext cx="23050" cy="7825"/>
            </a:xfrm>
            <a:custGeom>
              <a:avLst/>
              <a:gdLst/>
              <a:ahLst/>
              <a:cxnLst/>
              <a:rect l="l" t="t" r="r" b="b"/>
              <a:pathLst>
                <a:path w="922" h="313" extrusionOk="0">
                  <a:moveTo>
                    <a:pt x="409" y="1"/>
                  </a:moveTo>
                  <a:cubicBezTo>
                    <a:pt x="398" y="1"/>
                    <a:pt x="386" y="1"/>
                    <a:pt x="375" y="2"/>
                  </a:cubicBezTo>
                  <a:cubicBezTo>
                    <a:pt x="37" y="22"/>
                    <a:pt x="1" y="312"/>
                    <a:pt x="1" y="312"/>
                  </a:cubicBezTo>
                  <a:cubicBezTo>
                    <a:pt x="159" y="189"/>
                    <a:pt x="308" y="144"/>
                    <a:pt x="449" y="144"/>
                  </a:cubicBezTo>
                  <a:cubicBezTo>
                    <a:pt x="618" y="144"/>
                    <a:pt x="774" y="209"/>
                    <a:pt x="922" y="282"/>
                  </a:cubicBezTo>
                  <a:cubicBezTo>
                    <a:pt x="922" y="282"/>
                    <a:pt x="728" y="1"/>
                    <a:pt x="409" y="1"/>
                  </a:cubicBezTo>
                  <a:close/>
                </a:path>
              </a:pathLst>
            </a:custGeom>
            <a:solidFill>
              <a:srgbClr val="543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1171;p57">
              <a:extLst>
                <a:ext uri="{FF2B5EF4-FFF2-40B4-BE49-F238E27FC236}">
                  <a16:creationId xmlns:a16="http://schemas.microsoft.com/office/drawing/2014/main" id="{495C2A6F-0F72-66BF-5B11-F8B10A6ED376}"/>
                </a:ext>
              </a:extLst>
            </p:cNvPr>
            <p:cNvSpPr/>
            <p:nvPr/>
          </p:nvSpPr>
          <p:spPr>
            <a:xfrm>
              <a:off x="2748500" y="3286325"/>
              <a:ext cx="17375" cy="21175"/>
            </a:xfrm>
            <a:custGeom>
              <a:avLst/>
              <a:gdLst/>
              <a:ahLst/>
              <a:cxnLst/>
              <a:rect l="l" t="t" r="r" b="b"/>
              <a:pathLst>
                <a:path w="695" h="847" extrusionOk="0">
                  <a:moveTo>
                    <a:pt x="331" y="0"/>
                  </a:moveTo>
                  <a:cubicBezTo>
                    <a:pt x="313" y="0"/>
                    <a:pt x="294" y="2"/>
                    <a:pt x="275" y="7"/>
                  </a:cubicBezTo>
                  <a:cubicBezTo>
                    <a:pt x="107" y="47"/>
                    <a:pt x="1" y="267"/>
                    <a:pt x="43" y="498"/>
                  </a:cubicBezTo>
                  <a:cubicBezTo>
                    <a:pt x="77" y="703"/>
                    <a:pt x="217" y="847"/>
                    <a:pt x="367" y="847"/>
                  </a:cubicBezTo>
                  <a:cubicBezTo>
                    <a:pt x="385" y="847"/>
                    <a:pt x="404" y="845"/>
                    <a:pt x="422" y="840"/>
                  </a:cubicBezTo>
                  <a:cubicBezTo>
                    <a:pt x="590" y="802"/>
                    <a:pt x="695" y="580"/>
                    <a:pt x="655" y="350"/>
                  </a:cubicBezTo>
                  <a:cubicBezTo>
                    <a:pt x="620" y="146"/>
                    <a:pt x="481" y="0"/>
                    <a:pt x="331" y="0"/>
                  </a:cubicBezTo>
                  <a:close/>
                </a:path>
              </a:pathLst>
            </a:custGeom>
            <a:solidFill>
              <a:srgbClr val="543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1172;p57">
              <a:extLst>
                <a:ext uri="{FF2B5EF4-FFF2-40B4-BE49-F238E27FC236}">
                  <a16:creationId xmlns:a16="http://schemas.microsoft.com/office/drawing/2014/main" id="{F351A0FD-523A-CCC2-D76D-7F731ADA9CE7}"/>
                </a:ext>
              </a:extLst>
            </p:cNvPr>
            <p:cNvSpPr/>
            <p:nvPr/>
          </p:nvSpPr>
          <p:spPr>
            <a:xfrm>
              <a:off x="2780775" y="3284200"/>
              <a:ext cx="24675" cy="11050"/>
            </a:xfrm>
            <a:custGeom>
              <a:avLst/>
              <a:gdLst/>
              <a:ahLst/>
              <a:cxnLst/>
              <a:rect l="l" t="t" r="r" b="b"/>
              <a:pathLst>
                <a:path w="987" h="442" extrusionOk="0">
                  <a:moveTo>
                    <a:pt x="347" y="0"/>
                  </a:moveTo>
                  <a:cubicBezTo>
                    <a:pt x="87" y="0"/>
                    <a:pt x="0" y="203"/>
                    <a:pt x="0" y="203"/>
                  </a:cubicBezTo>
                  <a:cubicBezTo>
                    <a:pt x="114" y="162"/>
                    <a:pt x="218" y="145"/>
                    <a:pt x="314" y="145"/>
                  </a:cubicBezTo>
                  <a:cubicBezTo>
                    <a:pt x="589" y="145"/>
                    <a:pt x="798" y="289"/>
                    <a:pt x="986" y="441"/>
                  </a:cubicBezTo>
                  <a:cubicBezTo>
                    <a:pt x="986" y="441"/>
                    <a:pt x="845" y="92"/>
                    <a:pt x="479" y="16"/>
                  </a:cubicBezTo>
                  <a:cubicBezTo>
                    <a:pt x="431" y="5"/>
                    <a:pt x="387" y="0"/>
                    <a:pt x="347" y="0"/>
                  </a:cubicBezTo>
                  <a:close/>
                </a:path>
              </a:pathLst>
            </a:custGeom>
            <a:solidFill>
              <a:srgbClr val="543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1173;p57">
              <a:extLst>
                <a:ext uri="{FF2B5EF4-FFF2-40B4-BE49-F238E27FC236}">
                  <a16:creationId xmlns:a16="http://schemas.microsoft.com/office/drawing/2014/main" id="{0B574879-AF2B-26D6-4FBD-4332D7895E52}"/>
                </a:ext>
              </a:extLst>
            </p:cNvPr>
            <p:cNvSpPr/>
            <p:nvPr/>
          </p:nvSpPr>
          <p:spPr>
            <a:xfrm>
              <a:off x="2781925" y="3285575"/>
              <a:ext cx="18150" cy="21000"/>
            </a:xfrm>
            <a:custGeom>
              <a:avLst/>
              <a:gdLst/>
              <a:ahLst/>
              <a:cxnLst/>
              <a:rect l="l" t="t" r="r" b="b"/>
              <a:pathLst>
                <a:path w="726" h="840" extrusionOk="0">
                  <a:moveTo>
                    <a:pt x="384" y="1"/>
                  </a:moveTo>
                  <a:cubicBezTo>
                    <a:pt x="199" y="1"/>
                    <a:pt x="36" y="176"/>
                    <a:pt x="19" y="402"/>
                  </a:cubicBezTo>
                  <a:cubicBezTo>
                    <a:pt x="0" y="632"/>
                    <a:pt x="138" y="827"/>
                    <a:pt x="329" y="839"/>
                  </a:cubicBezTo>
                  <a:cubicBezTo>
                    <a:pt x="334" y="839"/>
                    <a:pt x="340" y="839"/>
                    <a:pt x="345" y="839"/>
                  </a:cubicBezTo>
                  <a:cubicBezTo>
                    <a:pt x="528" y="839"/>
                    <a:pt x="689" y="663"/>
                    <a:pt x="709" y="439"/>
                  </a:cubicBezTo>
                  <a:cubicBezTo>
                    <a:pt x="726" y="208"/>
                    <a:pt x="588" y="12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lose/>
                </a:path>
              </a:pathLst>
            </a:custGeom>
            <a:solidFill>
              <a:srgbClr val="543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1174;p57">
              <a:extLst>
                <a:ext uri="{FF2B5EF4-FFF2-40B4-BE49-F238E27FC236}">
                  <a16:creationId xmlns:a16="http://schemas.microsoft.com/office/drawing/2014/main" id="{474657FD-23FA-6B74-57E6-4FF92B314318}"/>
                </a:ext>
              </a:extLst>
            </p:cNvPr>
            <p:cNvSpPr/>
            <p:nvPr/>
          </p:nvSpPr>
          <p:spPr>
            <a:xfrm>
              <a:off x="2758075" y="3334375"/>
              <a:ext cx="29375" cy="14900"/>
            </a:xfrm>
            <a:custGeom>
              <a:avLst/>
              <a:gdLst/>
              <a:ahLst/>
              <a:cxnLst/>
              <a:rect l="l" t="t" r="r" b="b"/>
              <a:pathLst>
                <a:path w="1175" h="596" extrusionOk="0">
                  <a:moveTo>
                    <a:pt x="0" y="0"/>
                  </a:moveTo>
                  <a:cubicBezTo>
                    <a:pt x="0" y="0"/>
                    <a:pt x="251" y="596"/>
                    <a:pt x="597" y="596"/>
                  </a:cubicBezTo>
                  <a:cubicBezTo>
                    <a:pt x="602" y="596"/>
                    <a:pt x="606" y="595"/>
                    <a:pt x="611" y="595"/>
                  </a:cubicBezTo>
                  <a:cubicBezTo>
                    <a:pt x="966" y="578"/>
                    <a:pt x="1174" y="16"/>
                    <a:pt x="1174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2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1175;p57">
              <a:extLst>
                <a:ext uri="{FF2B5EF4-FFF2-40B4-BE49-F238E27FC236}">
                  <a16:creationId xmlns:a16="http://schemas.microsoft.com/office/drawing/2014/main" id="{6CC4290C-390E-D650-470F-2C7C33DEBEFB}"/>
                </a:ext>
              </a:extLst>
            </p:cNvPr>
            <p:cNvSpPr/>
            <p:nvPr/>
          </p:nvSpPr>
          <p:spPr>
            <a:xfrm>
              <a:off x="2760225" y="3335050"/>
              <a:ext cx="25000" cy="8225"/>
            </a:xfrm>
            <a:custGeom>
              <a:avLst/>
              <a:gdLst/>
              <a:ahLst/>
              <a:cxnLst/>
              <a:rect l="l" t="t" r="r" b="b"/>
              <a:pathLst>
                <a:path w="1000" h="32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8" y="183"/>
                    <a:pt x="204" y="328"/>
                  </a:cubicBezTo>
                  <a:lnTo>
                    <a:pt x="818" y="328"/>
                  </a:lnTo>
                  <a:cubicBezTo>
                    <a:pt x="934" y="189"/>
                    <a:pt x="999" y="15"/>
                    <a:pt x="999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8" name="Google Shape;11988;p67"/>
          <p:cNvSpPr txBox="1">
            <a:spLocks noGrp="1"/>
          </p:cNvSpPr>
          <p:nvPr>
            <p:ph type="title"/>
          </p:nvPr>
        </p:nvSpPr>
        <p:spPr>
          <a:xfrm rot="402">
            <a:off x="-614330" y="482483"/>
            <a:ext cx="5383418" cy="634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The Miller’s Tale</a:t>
            </a:r>
            <a:endParaRPr sz="3600" dirty="0"/>
          </a:p>
        </p:txBody>
      </p:sp>
      <p:sp>
        <p:nvSpPr>
          <p:cNvPr id="11989" name="Google Shape;11989;p67"/>
          <p:cNvSpPr txBox="1">
            <a:spLocks noGrp="1"/>
          </p:cNvSpPr>
          <p:nvPr>
            <p:ph type="subTitle" idx="1"/>
          </p:nvPr>
        </p:nvSpPr>
        <p:spPr>
          <a:xfrm>
            <a:off x="2321859" y="1043947"/>
            <a:ext cx="6544235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Plot</a:t>
            </a:r>
          </a:p>
          <a:p>
            <a:pPr algn="l"/>
            <a:r>
              <a:rPr lang="en-US" sz="1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Characters: John the carpenter, Alison, Nicholas, </a:t>
            </a:r>
            <a:r>
              <a:rPr lang="en-US" sz="1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Absalon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Carpenter couple as parody of Joseph and Mary; </a:t>
            </a:r>
            <a:r>
              <a:rPr lang="en-US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Absalon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parody of long-haired rebel Absalom; Nicholas’s “Noah’s flood” trick to remove husband John from wife; kneading troughs for “ark”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 sacrilege?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Scatological humor: k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issing the butthole; </a:t>
            </a: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poking the butthole with a phallic coulter; </a:t>
            </a: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fart; poking another man</a:t>
            </a:r>
          </a:p>
          <a:p>
            <a:pPr algn="l"/>
            <a:r>
              <a:rPr lang="en-US" sz="1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Chaucer’s satire on character types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is the carpenter punished most?</a:t>
            </a:r>
          </a:p>
          <a:p>
            <a:pPr algn="l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Cato: “A man should pick his equal for his mate.”</a:t>
            </a:r>
          </a:p>
          <a:p>
            <a:pPr algn="l"/>
            <a:endParaRPr lang="en-US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990" name="Google Shape;11990;p67"/>
          <p:cNvCxnSpPr/>
          <p:nvPr/>
        </p:nvCxnSpPr>
        <p:spPr>
          <a:xfrm>
            <a:off x="4636305" y="4477061"/>
            <a:ext cx="847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" name="Google Shape;11680;p64">
            <a:extLst>
              <a:ext uri="{FF2B5EF4-FFF2-40B4-BE49-F238E27FC236}">
                <a16:creationId xmlns:a16="http://schemas.microsoft.com/office/drawing/2014/main" id="{668D8008-4E28-2A0D-0402-DB091FBFE436}"/>
              </a:ext>
            </a:extLst>
          </p:cNvPr>
          <p:cNvGrpSpPr/>
          <p:nvPr/>
        </p:nvGrpSpPr>
        <p:grpSpPr>
          <a:xfrm>
            <a:off x="666751" y="2164343"/>
            <a:ext cx="1119896" cy="2112762"/>
            <a:chOff x="1171275" y="3255125"/>
            <a:chExt cx="434475" cy="978250"/>
          </a:xfrm>
        </p:grpSpPr>
        <p:sp>
          <p:nvSpPr>
            <p:cNvPr id="4" name="Google Shape;11682;p64">
              <a:extLst>
                <a:ext uri="{FF2B5EF4-FFF2-40B4-BE49-F238E27FC236}">
                  <a16:creationId xmlns:a16="http://schemas.microsoft.com/office/drawing/2014/main" id="{60FDB4AB-E4F0-6887-CF69-EA3C0C51DFA7}"/>
                </a:ext>
              </a:extLst>
            </p:cNvPr>
            <p:cNvSpPr/>
            <p:nvPr/>
          </p:nvSpPr>
          <p:spPr>
            <a:xfrm>
              <a:off x="1226800" y="4176250"/>
              <a:ext cx="328650" cy="28950"/>
            </a:xfrm>
            <a:custGeom>
              <a:avLst/>
              <a:gdLst/>
              <a:ahLst/>
              <a:cxnLst/>
              <a:rect l="l" t="t" r="r" b="b"/>
              <a:pathLst>
                <a:path w="13146" h="1158" extrusionOk="0">
                  <a:moveTo>
                    <a:pt x="0" y="1"/>
                  </a:moveTo>
                  <a:lnTo>
                    <a:pt x="0" y="1158"/>
                  </a:lnTo>
                  <a:lnTo>
                    <a:pt x="13146" y="1158"/>
                  </a:lnTo>
                  <a:lnTo>
                    <a:pt x="13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683;p64">
              <a:extLst>
                <a:ext uri="{FF2B5EF4-FFF2-40B4-BE49-F238E27FC236}">
                  <a16:creationId xmlns:a16="http://schemas.microsoft.com/office/drawing/2014/main" id="{123CDC65-2E96-CF71-9AD8-F52D3E458D74}"/>
                </a:ext>
              </a:extLst>
            </p:cNvPr>
            <p:cNvSpPr/>
            <p:nvPr/>
          </p:nvSpPr>
          <p:spPr>
            <a:xfrm>
              <a:off x="1489875" y="3892625"/>
              <a:ext cx="42550" cy="340750"/>
            </a:xfrm>
            <a:custGeom>
              <a:avLst/>
              <a:gdLst/>
              <a:ahLst/>
              <a:cxnLst/>
              <a:rect l="l" t="t" r="r" b="b"/>
              <a:pathLst>
                <a:path w="1702" h="13630" extrusionOk="0">
                  <a:moveTo>
                    <a:pt x="0" y="1"/>
                  </a:moveTo>
                  <a:lnTo>
                    <a:pt x="319" y="13629"/>
                  </a:lnTo>
                  <a:lnTo>
                    <a:pt x="846" y="13629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684;p64">
              <a:extLst>
                <a:ext uri="{FF2B5EF4-FFF2-40B4-BE49-F238E27FC236}">
                  <a16:creationId xmlns:a16="http://schemas.microsoft.com/office/drawing/2014/main" id="{B72FAA15-3A0E-9A45-EB8E-5A3A5392BB5E}"/>
                </a:ext>
              </a:extLst>
            </p:cNvPr>
            <p:cNvSpPr/>
            <p:nvPr/>
          </p:nvSpPr>
          <p:spPr>
            <a:xfrm>
              <a:off x="1236225" y="3892625"/>
              <a:ext cx="46425" cy="340750"/>
            </a:xfrm>
            <a:custGeom>
              <a:avLst/>
              <a:gdLst/>
              <a:ahLst/>
              <a:cxnLst/>
              <a:rect l="l" t="t" r="r" b="b"/>
              <a:pathLst>
                <a:path w="1857" h="13630" extrusionOk="0">
                  <a:moveTo>
                    <a:pt x="1" y="1"/>
                  </a:moveTo>
                  <a:lnTo>
                    <a:pt x="1010" y="13629"/>
                  </a:lnTo>
                  <a:lnTo>
                    <a:pt x="1633" y="13629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685;p64">
              <a:extLst>
                <a:ext uri="{FF2B5EF4-FFF2-40B4-BE49-F238E27FC236}">
                  <a16:creationId xmlns:a16="http://schemas.microsoft.com/office/drawing/2014/main" id="{FEDC254F-B0E0-42FC-3D99-0513DBD58758}"/>
                </a:ext>
              </a:extLst>
            </p:cNvPr>
            <p:cNvSpPr/>
            <p:nvPr/>
          </p:nvSpPr>
          <p:spPr>
            <a:xfrm>
              <a:off x="1227150" y="3377375"/>
              <a:ext cx="329350" cy="818875"/>
            </a:xfrm>
            <a:custGeom>
              <a:avLst/>
              <a:gdLst/>
              <a:ahLst/>
              <a:cxnLst/>
              <a:rect l="l" t="t" r="r" b="b"/>
              <a:pathLst>
                <a:path w="13174" h="32755" extrusionOk="0">
                  <a:moveTo>
                    <a:pt x="0" y="0"/>
                  </a:moveTo>
                  <a:lnTo>
                    <a:pt x="279" y="32755"/>
                  </a:lnTo>
                  <a:lnTo>
                    <a:pt x="13047" y="32755"/>
                  </a:lnTo>
                  <a:lnTo>
                    <a:pt x="131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686;p64">
              <a:extLst>
                <a:ext uri="{FF2B5EF4-FFF2-40B4-BE49-F238E27FC236}">
                  <a16:creationId xmlns:a16="http://schemas.microsoft.com/office/drawing/2014/main" id="{A7B3A2DD-027E-AF2B-2368-F3B6442418ED}"/>
                </a:ext>
              </a:extLst>
            </p:cNvPr>
            <p:cNvSpPr/>
            <p:nvPr/>
          </p:nvSpPr>
          <p:spPr>
            <a:xfrm>
              <a:off x="1230350" y="3760975"/>
              <a:ext cx="324375" cy="435275"/>
            </a:xfrm>
            <a:custGeom>
              <a:avLst/>
              <a:gdLst/>
              <a:ahLst/>
              <a:cxnLst/>
              <a:rect l="l" t="t" r="r" b="b"/>
              <a:pathLst>
                <a:path w="12975" h="17411" extrusionOk="0">
                  <a:moveTo>
                    <a:pt x="0" y="0"/>
                  </a:moveTo>
                  <a:lnTo>
                    <a:pt x="151" y="17411"/>
                  </a:lnTo>
                  <a:lnTo>
                    <a:pt x="12919" y="17411"/>
                  </a:lnTo>
                  <a:lnTo>
                    <a:pt x="12975" y="3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687;p64">
              <a:extLst>
                <a:ext uri="{FF2B5EF4-FFF2-40B4-BE49-F238E27FC236}">
                  <a16:creationId xmlns:a16="http://schemas.microsoft.com/office/drawing/2014/main" id="{EECF036D-B3C3-2387-BEA0-CA7293DFDFCE}"/>
                </a:ext>
              </a:extLst>
            </p:cNvPr>
            <p:cNvSpPr/>
            <p:nvPr/>
          </p:nvSpPr>
          <p:spPr>
            <a:xfrm>
              <a:off x="1220500" y="3999375"/>
              <a:ext cx="340200" cy="196875"/>
            </a:xfrm>
            <a:custGeom>
              <a:avLst/>
              <a:gdLst/>
              <a:ahLst/>
              <a:cxnLst/>
              <a:rect l="l" t="t" r="r" b="b"/>
              <a:pathLst>
                <a:path w="13608" h="7875" extrusionOk="0">
                  <a:moveTo>
                    <a:pt x="1" y="0"/>
                  </a:moveTo>
                  <a:lnTo>
                    <a:pt x="545" y="7875"/>
                  </a:lnTo>
                  <a:lnTo>
                    <a:pt x="13313" y="7875"/>
                  </a:lnTo>
                  <a:lnTo>
                    <a:pt x="13607" y="0"/>
                  </a:lnTo>
                  <a:close/>
                </a:path>
              </a:pathLst>
            </a:custGeom>
            <a:solidFill>
              <a:srgbClr val="FFB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688;p64">
              <a:extLst>
                <a:ext uri="{FF2B5EF4-FFF2-40B4-BE49-F238E27FC236}">
                  <a16:creationId xmlns:a16="http://schemas.microsoft.com/office/drawing/2014/main" id="{69B5576A-54C5-8C62-628E-91A2DC40C5A1}"/>
                </a:ext>
              </a:extLst>
            </p:cNvPr>
            <p:cNvSpPr/>
            <p:nvPr/>
          </p:nvSpPr>
          <p:spPr>
            <a:xfrm>
              <a:off x="1238925" y="3999375"/>
              <a:ext cx="305200" cy="196875"/>
            </a:xfrm>
            <a:custGeom>
              <a:avLst/>
              <a:gdLst/>
              <a:ahLst/>
              <a:cxnLst/>
              <a:rect l="l" t="t" r="r" b="b"/>
              <a:pathLst>
                <a:path w="12208" h="7875" extrusionOk="0">
                  <a:moveTo>
                    <a:pt x="438" y="0"/>
                  </a:moveTo>
                  <a:lnTo>
                    <a:pt x="1" y="7875"/>
                  </a:lnTo>
                  <a:lnTo>
                    <a:pt x="12208" y="7875"/>
                  </a:lnTo>
                  <a:lnTo>
                    <a:pt x="11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689;p64">
              <a:extLst>
                <a:ext uri="{FF2B5EF4-FFF2-40B4-BE49-F238E27FC236}">
                  <a16:creationId xmlns:a16="http://schemas.microsoft.com/office/drawing/2014/main" id="{216CCEC7-A8C2-D5D7-429B-6963AFB63A69}"/>
                </a:ext>
              </a:extLst>
            </p:cNvPr>
            <p:cNvSpPr/>
            <p:nvPr/>
          </p:nvSpPr>
          <p:spPr>
            <a:xfrm>
              <a:off x="1536925" y="3892625"/>
              <a:ext cx="42600" cy="340750"/>
            </a:xfrm>
            <a:custGeom>
              <a:avLst/>
              <a:gdLst/>
              <a:ahLst/>
              <a:cxnLst/>
              <a:rect l="l" t="t" r="r" b="b"/>
              <a:pathLst>
                <a:path w="1704" h="13630" extrusionOk="0">
                  <a:moveTo>
                    <a:pt x="0" y="1"/>
                  </a:moveTo>
                  <a:lnTo>
                    <a:pt x="322" y="13629"/>
                  </a:lnTo>
                  <a:lnTo>
                    <a:pt x="847" y="13629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90;p64">
              <a:extLst>
                <a:ext uri="{FF2B5EF4-FFF2-40B4-BE49-F238E27FC236}">
                  <a16:creationId xmlns:a16="http://schemas.microsoft.com/office/drawing/2014/main" id="{1846F39F-C285-7276-3148-627B9F83541F}"/>
                </a:ext>
              </a:extLst>
            </p:cNvPr>
            <p:cNvSpPr/>
            <p:nvPr/>
          </p:nvSpPr>
          <p:spPr>
            <a:xfrm>
              <a:off x="1197475" y="3892625"/>
              <a:ext cx="46475" cy="340750"/>
            </a:xfrm>
            <a:custGeom>
              <a:avLst/>
              <a:gdLst/>
              <a:ahLst/>
              <a:cxnLst/>
              <a:rect l="l" t="t" r="r" b="b"/>
              <a:pathLst>
                <a:path w="1859" h="13630" extrusionOk="0">
                  <a:moveTo>
                    <a:pt x="0" y="1"/>
                  </a:moveTo>
                  <a:lnTo>
                    <a:pt x="1011" y="13629"/>
                  </a:lnTo>
                  <a:lnTo>
                    <a:pt x="1633" y="13629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691;p64">
              <a:extLst>
                <a:ext uri="{FF2B5EF4-FFF2-40B4-BE49-F238E27FC236}">
                  <a16:creationId xmlns:a16="http://schemas.microsoft.com/office/drawing/2014/main" id="{FB06EF77-B353-35B0-A684-0D7D8A303795}"/>
                </a:ext>
              </a:extLst>
            </p:cNvPr>
            <p:cNvSpPr/>
            <p:nvPr/>
          </p:nvSpPr>
          <p:spPr>
            <a:xfrm>
              <a:off x="1251725" y="3979575"/>
              <a:ext cx="280225" cy="166850"/>
            </a:xfrm>
            <a:custGeom>
              <a:avLst/>
              <a:gdLst/>
              <a:ahLst/>
              <a:cxnLst/>
              <a:rect l="l" t="t" r="r" b="b"/>
              <a:pathLst>
                <a:path w="11209" h="6674" extrusionOk="0">
                  <a:moveTo>
                    <a:pt x="700" y="0"/>
                  </a:moveTo>
                  <a:cubicBezTo>
                    <a:pt x="314" y="0"/>
                    <a:pt x="0" y="334"/>
                    <a:pt x="0" y="746"/>
                  </a:cubicBezTo>
                  <a:lnTo>
                    <a:pt x="107" y="6674"/>
                  </a:lnTo>
                  <a:lnTo>
                    <a:pt x="11102" y="6674"/>
                  </a:lnTo>
                  <a:lnTo>
                    <a:pt x="11209" y="746"/>
                  </a:lnTo>
                  <a:cubicBezTo>
                    <a:pt x="11207" y="332"/>
                    <a:pt x="10894" y="0"/>
                    <a:pt x="10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692;p64">
              <a:extLst>
                <a:ext uri="{FF2B5EF4-FFF2-40B4-BE49-F238E27FC236}">
                  <a16:creationId xmlns:a16="http://schemas.microsoft.com/office/drawing/2014/main" id="{4592985A-C8C5-B9D3-3F8C-FA1599DAA495}"/>
                </a:ext>
              </a:extLst>
            </p:cNvPr>
            <p:cNvSpPr/>
            <p:nvPr/>
          </p:nvSpPr>
          <p:spPr>
            <a:xfrm>
              <a:off x="1189150" y="3854800"/>
              <a:ext cx="63850" cy="59025"/>
            </a:xfrm>
            <a:custGeom>
              <a:avLst/>
              <a:gdLst/>
              <a:ahLst/>
              <a:cxnLst/>
              <a:rect l="l" t="t" r="r" b="b"/>
              <a:pathLst>
                <a:path w="2554" h="2361" extrusionOk="0">
                  <a:moveTo>
                    <a:pt x="1276" y="1"/>
                  </a:moveTo>
                  <a:cubicBezTo>
                    <a:pt x="571" y="1"/>
                    <a:pt x="0" y="573"/>
                    <a:pt x="0" y="1278"/>
                  </a:cubicBezTo>
                  <a:lnTo>
                    <a:pt x="0" y="1661"/>
                  </a:lnTo>
                  <a:cubicBezTo>
                    <a:pt x="0" y="2047"/>
                    <a:pt x="312" y="2360"/>
                    <a:pt x="698" y="2360"/>
                  </a:cubicBezTo>
                  <a:lnTo>
                    <a:pt x="1854" y="2360"/>
                  </a:lnTo>
                  <a:cubicBezTo>
                    <a:pt x="2239" y="2360"/>
                    <a:pt x="2552" y="2047"/>
                    <a:pt x="2552" y="1661"/>
                  </a:cubicBezTo>
                  <a:lnTo>
                    <a:pt x="2552" y="1278"/>
                  </a:lnTo>
                  <a:cubicBezTo>
                    <a:pt x="2554" y="573"/>
                    <a:pt x="1980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93;p64">
              <a:extLst>
                <a:ext uri="{FF2B5EF4-FFF2-40B4-BE49-F238E27FC236}">
                  <a16:creationId xmlns:a16="http://schemas.microsoft.com/office/drawing/2014/main" id="{204336D4-5DD6-A019-46EC-4F9D9AA4C0AE}"/>
                </a:ext>
              </a:extLst>
            </p:cNvPr>
            <p:cNvSpPr/>
            <p:nvPr/>
          </p:nvSpPr>
          <p:spPr>
            <a:xfrm>
              <a:off x="1267250" y="3423775"/>
              <a:ext cx="249125" cy="513750"/>
            </a:xfrm>
            <a:custGeom>
              <a:avLst/>
              <a:gdLst/>
              <a:ahLst/>
              <a:cxnLst/>
              <a:rect l="l" t="t" r="r" b="b"/>
              <a:pathLst>
                <a:path w="9965" h="20550" extrusionOk="0">
                  <a:moveTo>
                    <a:pt x="969" y="1"/>
                  </a:moveTo>
                  <a:cubicBezTo>
                    <a:pt x="431" y="1"/>
                    <a:pt x="0" y="439"/>
                    <a:pt x="17" y="971"/>
                  </a:cubicBezTo>
                  <a:lnTo>
                    <a:pt x="614" y="19639"/>
                  </a:lnTo>
                  <a:cubicBezTo>
                    <a:pt x="629" y="20145"/>
                    <a:pt x="1052" y="20550"/>
                    <a:pt x="1565" y="20550"/>
                  </a:cubicBezTo>
                  <a:lnTo>
                    <a:pt x="8398" y="20550"/>
                  </a:lnTo>
                  <a:cubicBezTo>
                    <a:pt x="8912" y="20550"/>
                    <a:pt x="9333" y="20147"/>
                    <a:pt x="9350" y="19639"/>
                  </a:cubicBezTo>
                  <a:lnTo>
                    <a:pt x="9947" y="971"/>
                  </a:lnTo>
                  <a:cubicBezTo>
                    <a:pt x="9964" y="441"/>
                    <a:pt x="9533" y="1"/>
                    <a:pt x="8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694;p64">
              <a:extLst>
                <a:ext uri="{FF2B5EF4-FFF2-40B4-BE49-F238E27FC236}">
                  <a16:creationId xmlns:a16="http://schemas.microsoft.com/office/drawing/2014/main" id="{44F61E5A-6596-4CD3-A6D2-5509E5314FC3}"/>
                </a:ext>
              </a:extLst>
            </p:cNvPr>
            <p:cNvSpPr/>
            <p:nvPr/>
          </p:nvSpPr>
          <p:spPr>
            <a:xfrm>
              <a:off x="1187025" y="3353150"/>
              <a:ext cx="72225" cy="143475"/>
            </a:xfrm>
            <a:custGeom>
              <a:avLst/>
              <a:gdLst/>
              <a:ahLst/>
              <a:cxnLst/>
              <a:rect l="l" t="t" r="r" b="b"/>
              <a:pathLst>
                <a:path w="2889" h="5739" extrusionOk="0">
                  <a:moveTo>
                    <a:pt x="0" y="1"/>
                  </a:moveTo>
                  <a:lnTo>
                    <a:pt x="0" y="250"/>
                  </a:lnTo>
                  <a:cubicBezTo>
                    <a:pt x="1466" y="340"/>
                    <a:pt x="1732" y="5739"/>
                    <a:pt x="1732" y="5739"/>
                  </a:cubicBezTo>
                  <a:lnTo>
                    <a:pt x="2889" y="1015"/>
                  </a:lnTo>
                  <a:cubicBezTo>
                    <a:pt x="2889" y="1015"/>
                    <a:pt x="1799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695;p64">
              <a:extLst>
                <a:ext uri="{FF2B5EF4-FFF2-40B4-BE49-F238E27FC236}">
                  <a16:creationId xmlns:a16="http://schemas.microsoft.com/office/drawing/2014/main" id="{215F6607-EF6A-DEF8-03D2-0F93142F05F2}"/>
                </a:ext>
              </a:extLst>
            </p:cNvPr>
            <p:cNvSpPr/>
            <p:nvPr/>
          </p:nvSpPr>
          <p:spPr>
            <a:xfrm>
              <a:off x="1173950" y="3353150"/>
              <a:ext cx="26125" cy="28175"/>
            </a:xfrm>
            <a:custGeom>
              <a:avLst/>
              <a:gdLst/>
              <a:ahLst/>
              <a:cxnLst/>
              <a:rect l="l" t="t" r="r" b="b"/>
              <a:pathLst>
                <a:path w="1045" h="1127" extrusionOk="0">
                  <a:moveTo>
                    <a:pt x="523" y="1"/>
                  </a:moveTo>
                  <a:cubicBezTo>
                    <a:pt x="234" y="1"/>
                    <a:pt x="0" y="252"/>
                    <a:pt x="0" y="564"/>
                  </a:cubicBezTo>
                  <a:cubicBezTo>
                    <a:pt x="0" y="875"/>
                    <a:pt x="234" y="1126"/>
                    <a:pt x="523" y="1126"/>
                  </a:cubicBezTo>
                  <a:cubicBezTo>
                    <a:pt x="812" y="1126"/>
                    <a:pt x="1045" y="875"/>
                    <a:pt x="1045" y="564"/>
                  </a:cubicBezTo>
                  <a:cubicBezTo>
                    <a:pt x="1045" y="252"/>
                    <a:pt x="812" y="1"/>
                    <a:pt x="523" y="1"/>
                  </a:cubicBezTo>
                  <a:close/>
                </a:path>
              </a:pathLst>
            </a:custGeom>
            <a:solidFill>
              <a:srgbClr val="FFB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696;p64">
              <a:extLst>
                <a:ext uri="{FF2B5EF4-FFF2-40B4-BE49-F238E27FC236}">
                  <a16:creationId xmlns:a16="http://schemas.microsoft.com/office/drawing/2014/main" id="{5FBFD350-A1C3-8428-BFA1-FE58D9167C8A}"/>
                </a:ext>
              </a:extLst>
            </p:cNvPr>
            <p:cNvSpPr/>
            <p:nvPr/>
          </p:nvSpPr>
          <p:spPr>
            <a:xfrm>
              <a:off x="1520050" y="3353150"/>
              <a:ext cx="72225" cy="143475"/>
            </a:xfrm>
            <a:custGeom>
              <a:avLst/>
              <a:gdLst/>
              <a:ahLst/>
              <a:cxnLst/>
              <a:rect l="l" t="t" r="r" b="b"/>
              <a:pathLst>
                <a:path w="2889" h="5739" extrusionOk="0">
                  <a:moveTo>
                    <a:pt x="2888" y="1"/>
                  </a:moveTo>
                  <a:cubicBezTo>
                    <a:pt x="1088" y="1"/>
                    <a:pt x="0" y="1015"/>
                    <a:pt x="0" y="1015"/>
                  </a:cubicBezTo>
                  <a:lnTo>
                    <a:pt x="1157" y="5739"/>
                  </a:lnTo>
                  <a:cubicBezTo>
                    <a:pt x="1157" y="5739"/>
                    <a:pt x="1423" y="340"/>
                    <a:pt x="2888" y="250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697;p64">
              <a:extLst>
                <a:ext uri="{FF2B5EF4-FFF2-40B4-BE49-F238E27FC236}">
                  <a16:creationId xmlns:a16="http://schemas.microsoft.com/office/drawing/2014/main" id="{B5B353A6-BBD7-961D-837F-3CBEBFDADBBF}"/>
                </a:ext>
              </a:extLst>
            </p:cNvPr>
            <p:cNvSpPr/>
            <p:nvPr/>
          </p:nvSpPr>
          <p:spPr>
            <a:xfrm>
              <a:off x="1579175" y="3353200"/>
              <a:ext cx="26175" cy="28125"/>
            </a:xfrm>
            <a:custGeom>
              <a:avLst/>
              <a:gdLst/>
              <a:ahLst/>
              <a:cxnLst/>
              <a:rect l="l" t="t" r="r" b="b"/>
              <a:pathLst>
                <a:path w="1047" h="1125" extrusionOk="0">
                  <a:moveTo>
                    <a:pt x="523" y="0"/>
                  </a:moveTo>
                  <a:cubicBezTo>
                    <a:pt x="235" y="0"/>
                    <a:pt x="0" y="252"/>
                    <a:pt x="0" y="562"/>
                  </a:cubicBezTo>
                  <a:cubicBezTo>
                    <a:pt x="0" y="873"/>
                    <a:pt x="235" y="1124"/>
                    <a:pt x="523" y="1124"/>
                  </a:cubicBezTo>
                  <a:cubicBezTo>
                    <a:pt x="812" y="1124"/>
                    <a:pt x="1046" y="873"/>
                    <a:pt x="1046" y="562"/>
                  </a:cubicBezTo>
                  <a:cubicBezTo>
                    <a:pt x="1046" y="252"/>
                    <a:pt x="812" y="0"/>
                    <a:pt x="523" y="0"/>
                  </a:cubicBezTo>
                  <a:close/>
                </a:path>
              </a:pathLst>
            </a:custGeom>
            <a:solidFill>
              <a:srgbClr val="FFB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698;p64">
              <a:extLst>
                <a:ext uri="{FF2B5EF4-FFF2-40B4-BE49-F238E27FC236}">
                  <a16:creationId xmlns:a16="http://schemas.microsoft.com/office/drawing/2014/main" id="{C5C4575F-3E60-897E-3398-D0739FD16C1E}"/>
                </a:ext>
              </a:extLst>
            </p:cNvPr>
            <p:cNvSpPr/>
            <p:nvPr/>
          </p:nvSpPr>
          <p:spPr>
            <a:xfrm>
              <a:off x="1527825" y="3854800"/>
              <a:ext cx="63900" cy="59025"/>
            </a:xfrm>
            <a:custGeom>
              <a:avLst/>
              <a:gdLst/>
              <a:ahLst/>
              <a:cxnLst/>
              <a:rect l="l" t="t" r="r" b="b"/>
              <a:pathLst>
                <a:path w="2556" h="2361" extrusionOk="0">
                  <a:moveTo>
                    <a:pt x="1278" y="1"/>
                  </a:moveTo>
                  <a:cubicBezTo>
                    <a:pt x="574" y="1"/>
                    <a:pt x="1" y="573"/>
                    <a:pt x="1" y="1278"/>
                  </a:cubicBezTo>
                  <a:lnTo>
                    <a:pt x="1" y="1714"/>
                  </a:lnTo>
                  <a:cubicBezTo>
                    <a:pt x="1" y="2070"/>
                    <a:pt x="291" y="2360"/>
                    <a:pt x="648" y="2360"/>
                  </a:cubicBezTo>
                  <a:lnTo>
                    <a:pt x="1909" y="2360"/>
                  </a:lnTo>
                  <a:cubicBezTo>
                    <a:pt x="2267" y="2360"/>
                    <a:pt x="2556" y="2070"/>
                    <a:pt x="2556" y="1714"/>
                  </a:cubicBezTo>
                  <a:lnTo>
                    <a:pt x="2556" y="1278"/>
                  </a:lnTo>
                  <a:cubicBezTo>
                    <a:pt x="2556" y="573"/>
                    <a:pt x="1984" y="1"/>
                    <a:pt x="1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699;p64">
              <a:extLst>
                <a:ext uri="{FF2B5EF4-FFF2-40B4-BE49-F238E27FC236}">
                  <a16:creationId xmlns:a16="http://schemas.microsoft.com/office/drawing/2014/main" id="{B88EFE80-DFB4-51E8-0754-1E9D227BE644}"/>
                </a:ext>
              </a:extLst>
            </p:cNvPr>
            <p:cNvSpPr/>
            <p:nvPr/>
          </p:nvSpPr>
          <p:spPr>
            <a:xfrm>
              <a:off x="1252550" y="4043300"/>
              <a:ext cx="278550" cy="103125"/>
            </a:xfrm>
            <a:custGeom>
              <a:avLst/>
              <a:gdLst/>
              <a:ahLst/>
              <a:cxnLst/>
              <a:rect l="l" t="t" r="r" b="b"/>
              <a:pathLst>
                <a:path w="11142" h="4125" extrusionOk="0">
                  <a:moveTo>
                    <a:pt x="0" y="1"/>
                  </a:moveTo>
                  <a:lnTo>
                    <a:pt x="74" y="4125"/>
                  </a:lnTo>
                  <a:lnTo>
                    <a:pt x="11069" y="4125"/>
                  </a:lnTo>
                  <a:lnTo>
                    <a:pt x="11141" y="140"/>
                  </a:lnTo>
                  <a:lnTo>
                    <a:pt x="11141" y="140"/>
                  </a:lnTo>
                  <a:cubicBezTo>
                    <a:pt x="10204" y="1136"/>
                    <a:pt x="9637" y="3658"/>
                    <a:pt x="5932" y="3658"/>
                  </a:cubicBezTo>
                  <a:cubicBezTo>
                    <a:pt x="1858" y="3658"/>
                    <a:pt x="1049" y="1344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700;p64">
              <a:extLst>
                <a:ext uri="{FF2B5EF4-FFF2-40B4-BE49-F238E27FC236}">
                  <a16:creationId xmlns:a16="http://schemas.microsoft.com/office/drawing/2014/main" id="{651C1FC0-AAED-32B8-8D0E-D66DD63FEF35}"/>
                </a:ext>
              </a:extLst>
            </p:cNvPr>
            <p:cNvSpPr/>
            <p:nvPr/>
          </p:nvSpPr>
          <p:spPr>
            <a:xfrm>
              <a:off x="1276325" y="3425825"/>
              <a:ext cx="231025" cy="490575"/>
            </a:xfrm>
            <a:custGeom>
              <a:avLst/>
              <a:gdLst/>
              <a:ahLst/>
              <a:cxnLst/>
              <a:rect l="l" t="t" r="r" b="b"/>
              <a:pathLst>
                <a:path w="9241" h="19623" extrusionOk="0">
                  <a:moveTo>
                    <a:pt x="899" y="1"/>
                  </a:moveTo>
                  <a:cubicBezTo>
                    <a:pt x="399" y="1"/>
                    <a:pt x="1" y="419"/>
                    <a:pt x="16" y="926"/>
                  </a:cubicBezTo>
                  <a:lnTo>
                    <a:pt x="570" y="18753"/>
                  </a:lnTo>
                  <a:cubicBezTo>
                    <a:pt x="584" y="19239"/>
                    <a:pt x="976" y="19623"/>
                    <a:pt x="1452" y="19623"/>
                  </a:cubicBezTo>
                  <a:lnTo>
                    <a:pt x="7789" y="19623"/>
                  </a:lnTo>
                  <a:cubicBezTo>
                    <a:pt x="8265" y="19623"/>
                    <a:pt x="8657" y="19239"/>
                    <a:pt x="8671" y="18753"/>
                  </a:cubicBezTo>
                  <a:lnTo>
                    <a:pt x="9225" y="926"/>
                  </a:lnTo>
                  <a:cubicBezTo>
                    <a:pt x="9240" y="422"/>
                    <a:pt x="8839" y="1"/>
                    <a:pt x="8342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701;p64">
              <a:extLst>
                <a:ext uri="{FF2B5EF4-FFF2-40B4-BE49-F238E27FC236}">
                  <a16:creationId xmlns:a16="http://schemas.microsoft.com/office/drawing/2014/main" id="{759489EF-7A66-7350-F774-0AF2E8CF6AE6}"/>
                </a:ext>
              </a:extLst>
            </p:cNvPr>
            <p:cNvSpPr/>
            <p:nvPr/>
          </p:nvSpPr>
          <p:spPr>
            <a:xfrm>
              <a:off x="1317775" y="3802475"/>
              <a:ext cx="51275" cy="70075"/>
            </a:xfrm>
            <a:custGeom>
              <a:avLst/>
              <a:gdLst/>
              <a:ahLst/>
              <a:cxnLst/>
              <a:rect l="l" t="t" r="r" b="b"/>
              <a:pathLst>
                <a:path w="2051" h="2803" extrusionOk="0">
                  <a:moveTo>
                    <a:pt x="1027" y="0"/>
                  </a:moveTo>
                  <a:lnTo>
                    <a:pt x="919" y="1281"/>
                  </a:lnTo>
                  <a:lnTo>
                    <a:pt x="1" y="1401"/>
                  </a:lnTo>
                  <a:lnTo>
                    <a:pt x="913" y="1515"/>
                  </a:lnTo>
                  <a:lnTo>
                    <a:pt x="1027" y="2802"/>
                  </a:lnTo>
                  <a:lnTo>
                    <a:pt x="1139" y="1512"/>
                  </a:lnTo>
                  <a:lnTo>
                    <a:pt x="2050" y="1401"/>
                  </a:lnTo>
                  <a:lnTo>
                    <a:pt x="1130" y="1278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D11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702;p64">
              <a:extLst>
                <a:ext uri="{FF2B5EF4-FFF2-40B4-BE49-F238E27FC236}">
                  <a16:creationId xmlns:a16="http://schemas.microsoft.com/office/drawing/2014/main" id="{49A58B59-ECF2-0B75-2721-8A07F09A947B}"/>
                </a:ext>
              </a:extLst>
            </p:cNvPr>
            <p:cNvSpPr/>
            <p:nvPr/>
          </p:nvSpPr>
          <p:spPr>
            <a:xfrm>
              <a:off x="1453100" y="3997425"/>
              <a:ext cx="51300" cy="52075"/>
            </a:xfrm>
            <a:custGeom>
              <a:avLst/>
              <a:gdLst/>
              <a:ahLst/>
              <a:cxnLst/>
              <a:rect l="l" t="t" r="r" b="b"/>
              <a:pathLst>
                <a:path w="2052" h="2083" extrusionOk="0">
                  <a:moveTo>
                    <a:pt x="1027" y="1"/>
                  </a:moveTo>
                  <a:lnTo>
                    <a:pt x="919" y="955"/>
                  </a:lnTo>
                  <a:lnTo>
                    <a:pt x="1" y="1042"/>
                  </a:lnTo>
                  <a:lnTo>
                    <a:pt x="913" y="1127"/>
                  </a:lnTo>
                  <a:lnTo>
                    <a:pt x="1027" y="2083"/>
                  </a:lnTo>
                  <a:lnTo>
                    <a:pt x="1141" y="1127"/>
                  </a:lnTo>
                  <a:lnTo>
                    <a:pt x="2052" y="1042"/>
                  </a:lnTo>
                  <a:lnTo>
                    <a:pt x="1132" y="952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rgbClr val="D11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703;p64">
              <a:extLst>
                <a:ext uri="{FF2B5EF4-FFF2-40B4-BE49-F238E27FC236}">
                  <a16:creationId xmlns:a16="http://schemas.microsoft.com/office/drawing/2014/main" id="{54A1D0FE-AF8F-20AF-838E-FE27B07F5F1C}"/>
                </a:ext>
              </a:extLst>
            </p:cNvPr>
            <p:cNvSpPr/>
            <p:nvPr/>
          </p:nvSpPr>
          <p:spPr>
            <a:xfrm>
              <a:off x="1416175" y="3802475"/>
              <a:ext cx="51250" cy="70075"/>
            </a:xfrm>
            <a:custGeom>
              <a:avLst/>
              <a:gdLst/>
              <a:ahLst/>
              <a:cxnLst/>
              <a:rect l="l" t="t" r="r" b="b"/>
              <a:pathLst>
                <a:path w="2050" h="2803" extrusionOk="0">
                  <a:moveTo>
                    <a:pt x="1024" y="0"/>
                  </a:moveTo>
                  <a:lnTo>
                    <a:pt x="916" y="1281"/>
                  </a:lnTo>
                  <a:lnTo>
                    <a:pt x="1" y="1401"/>
                  </a:lnTo>
                  <a:lnTo>
                    <a:pt x="913" y="1515"/>
                  </a:lnTo>
                  <a:lnTo>
                    <a:pt x="1024" y="2802"/>
                  </a:lnTo>
                  <a:lnTo>
                    <a:pt x="1139" y="1512"/>
                  </a:lnTo>
                  <a:lnTo>
                    <a:pt x="2050" y="1401"/>
                  </a:lnTo>
                  <a:lnTo>
                    <a:pt x="1130" y="1278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D11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704;p64">
              <a:extLst>
                <a:ext uri="{FF2B5EF4-FFF2-40B4-BE49-F238E27FC236}">
                  <a16:creationId xmlns:a16="http://schemas.microsoft.com/office/drawing/2014/main" id="{418A8DCC-6074-E94D-7E6C-B9EA9AD0F215}"/>
                </a:ext>
              </a:extLst>
            </p:cNvPr>
            <p:cNvSpPr/>
            <p:nvPr/>
          </p:nvSpPr>
          <p:spPr>
            <a:xfrm>
              <a:off x="1367900" y="3629000"/>
              <a:ext cx="51250" cy="70075"/>
            </a:xfrm>
            <a:custGeom>
              <a:avLst/>
              <a:gdLst/>
              <a:ahLst/>
              <a:cxnLst/>
              <a:rect l="l" t="t" r="r" b="b"/>
              <a:pathLst>
                <a:path w="2050" h="2803" extrusionOk="0">
                  <a:moveTo>
                    <a:pt x="1024" y="0"/>
                  </a:moveTo>
                  <a:lnTo>
                    <a:pt x="916" y="1283"/>
                  </a:lnTo>
                  <a:lnTo>
                    <a:pt x="0" y="1401"/>
                  </a:lnTo>
                  <a:lnTo>
                    <a:pt x="913" y="1516"/>
                  </a:lnTo>
                  <a:lnTo>
                    <a:pt x="1024" y="2802"/>
                  </a:lnTo>
                  <a:lnTo>
                    <a:pt x="1139" y="1515"/>
                  </a:lnTo>
                  <a:lnTo>
                    <a:pt x="2050" y="1401"/>
                  </a:lnTo>
                  <a:lnTo>
                    <a:pt x="1129" y="1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D11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705;p64">
              <a:extLst>
                <a:ext uri="{FF2B5EF4-FFF2-40B4-BE49-F238E27FC236}">
                  <a16:creationId xmlns:a16="http://schemas.microsoft.com/office/drawing/2014/main" id="{7EFB8054-834B-AE37-307A-C4103C55698B}"/>
                </a:ext>
              </a:extLst>
            </p:cNvPr>
            <p:cNvSpPr/>
            <p:nvPr/>
          </p:nvSpPr>
          <p:spPr>
            <a:xfrm>
              <a:off x="1317775" y="3462475"/>
              <a:ext cx="51275" cy="70075"/>
            </a:xfrm>
            <a:custGeom>
              <a:avLst/>
              <a:gdLst/>
              <a:ahLst/>
              <a:cxnLst/>
              <a:rect l="l" t="t" r="r" b="b"/>
              <a:pathLst>
                <a:path w="2051" h="2803" extrusionOk="0">
                  <a:moveTo>
                    <a:pt x="1027" y="1"/>
                  </a:moveTo>
                  <a:lnTo>
                    <a:pt x="919" y="1281"/>
                  </a:lnTo>
                  <a:lnTo>
                    <a:pt x="1" y="1402"/>
                  </a:lnTo>
                  <a:lnTo>
                    <a:pt x="913" y="1515"/>
                  </a:lnTo>
                  <a:lnTo>
                    <a:pt x="1027" y="2803"/>
                  </a:lnTo>
                  <a:lnTo>
                    <a:pt x="1139" y="1515"/>
                  </a:lnTo>
                  <a:lnTo>
                    <a:pt x="2050" y="1402"/>
                  </a:lnTo>
                  <a:lnTo>
                    <a:pt x="1130" y="1280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rgbClr val="D11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06;p64">
              <a:extLst>
                <a:ext uri="{FF2B5EF4-FFF2-40B4-BE49-F238E27FC236}">
                  <a16:creationId xmlns:a16="http://schemas.microsoft.com/office/drawing/2014/main" id="{F0790C85-4ADE-80C4-D0EC-295D7F2E09F5}"/>
                </a:ext>
              </a:extLst>
            </p:cNvPr>
            <p:cNvSpPr/>
            <p:nvPr/>
          </p:nvSpPr>
          <p:spPr>
            <a:xfrm>
              <a:off x="1416175" y="3462475"/>
              <a:ext cx="51250" cy="70075"/>
            </a:xfrm>
            <a:custGeom>
              <a:avLst/>
              <a:gdLst/>
              <a:ahLst/>
              <a:cxnLst/>
              <a:rect l="l" t="t" r="r" b="b"/>
              <a:pathLst>
                <a:path w="2050" h="2803" extrusionOk="0">
                  <a:moveTo>
                    <a:pt x="1024" y="1"/>
                  </a:moveTo>
                  <a:lnTo>
                    <a:pt x="916" y="1281"/>
                  </a:lnTo>
                  <a:lnTo>
                    <a:pt x="1" y="1402"/>
                  </a:lnTo>
                  <a:lnTo>
                    <a:pt x="913" y="1515"/>
                  </a:lnTo>
                  <a:lnTo>
                    <a:pt x="1024" y="2803"/>
                  </a:lnTo>
                  <a:lnTo>
                    <a:pt x="1139" y="1515"/>
                  </a:lnTo>
                  <a:lnTo>
                    <a:pt x="2050" y="1402"/>
                  </a:lnTo>
                  <a:lnTo>
                    <a:pt x="1130" y="1280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07;p64">
              <a:extLst>
                <a:ext uri="{FF2B5EF4-FFF2-40B4-BE49-F238E27FC236}">
                  <a16:creationId xmlns:a16="http://schemas.microsoft.com/office/drawing/2014/main" id="{955E25DC-D78A-BE3B-D131-6B111B26196D}"/>
                </a:ext>
              </a:extLst>
            </p:cNvPr>
            <p:cNvSpPr/>
            <p:nvPr/>
          </p:nvSpPr>
          <p:spPr>
            <a:xfrm>
              <a:off x="1527900" y="3875725"/>
              <a:ext cx="63825" cy="38000"/>
            </a:xfrm>
            <a:custGeom>
              <a:avLst/>
              <a:gdLst/>
              <a:ahLst/>
              <a:cxnLst/>
              <a:rect l="l" t="t" r="r" b="b"/>
              <a:pathLst>
                <a:path w="2553" h="1520" extrusionOk="0">
                  <a:moveTo>
                    <a:pt x="2488" y="0"/>
                  </a:moveTo>
                  <a:cubicBezTo>
                    <a:pt x="2225" y="391"/>
                    <a:pt x="1675" y="661"/>
                    <a:pt x="1035" y="661"/>
                  </a:cubicBezTo>
                  <a:cubicBezTo>
                    <a:pt x="642" y="661"/>
                    <a:pt x="281" y="558"/>
                    <a:pt x="1" y="390"/>
                  </a:cubicBezTo>
                  <a:lnTo>
                    <a:pt x="1" y="407"/>
                  </a:lnTo>
                  <a:lnTo>
                    <a:pt x="1" y="888"/>
                  </a:lnTo>
                  <a:cubicBezTo>
                    <a:pt x="1" y="1237"/>
                    <a:pt x="267" y="1519"/>
                    <a:pt x="593" y="1519"/>
                  </a:cubicBezTo>
                  <a:lnTo>
                    <a:pt x="1959" y="1519"/>
                  </a:lnTo>
                  <a:cubicBezTo>
                    <a:pt x="2287" y="1519"/>
                    <a:pt x="2553" y="1237"/>
                    <a:pt x="2553" y="888"/>
                  </a:cubicBezTo>
                  <a:lnTo>
                    <a:pt x="2553" y="407"/>
                  </a:lnTo>
                  <a:cubicBezTo>
                    <a:pt x="2553" y="266"/>
                    <a:pt x="2530" y="127"/>
                    <a:pt x="2488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08;p64">
              <a:extLst>
                <a:ext uri="{FF2B5EF4-FFF2-40B4-BE49-F238E27FC236}">
                  <a16:creationId xmlns:a16="http://schemas.microsoft.com/office/drawing/2014/main" id="{476EE839-4597-50D0-C0A2-4A89F2F82275}"/>
                </a:ext>
              </a:extLst>
            </p:cNvPr>
            <p:cNvSpPr/>
            <p:nvPr/>
          </p:nvSpPr>
          <p:spPr>
            <a:xfrm>
              <a:off x="1189075" y="3874675"/>
              <a:ext cx="63825" cy="39050"/>
            </a:xfrm>
            <a:custGeom>
              <a:avLst/>
              <a:gdLst/>
              <a:ahLst/>
              <a:cxnLst/>
              <a:rect l="l" t="t" r="r" b="b"/>
              <a:pathLst>
                <a:path w="2553" h="1562" extrusionOk="0">
                  <a:moveTo>
                    <a:pt x="82" y="0"/>
                  </a:moveTo>
                  <a:cubicBezTo>
                    <a:pt x="32" y="140"/>
                    <a:pt x="0" y="291"/>
                    <a:pt x="0" y="449"/>
                  </a:cubicBezTo>
                  <a:lnTo>
                    <a:pt x="0" y="878"/>
                  </a:lnTo>
                  <a:cubicBezTo>
                    <a:pt x="0" y="1256"/>
                    <a:pt x="288" y="1561"/>
                    <a:pt x="643" y="1561"/>
                  </a:cubicBezTo>
                  <a:lnTo>
                    <a:pt x="1911" y="1561"/>
                  </a:lnTo>
                  <a:cubicBezTo>
                    <a:pt x="2265" y="1561"/>
                    <a:pt x="2552" y="1256"/>
                    <a:pt x="2552" y="878"/>
                  </a:cubicBezTo>
                  <a:lnTo>
                    <a:pt x="2552" y="449"/>
                  </a:lnTo>
                  <a:cubicBezTo>
                    <a:pt x="2552" y="376"/>
                    <a:pt x="2545" y="302"/>
                    <a:pt x="2534" y="232"/>
                  </a:cubicBezTo>
                  <a:cubicBezTo>
                    <a:pt x="2235" y="453"/>
                    <a:pt x="1854" y="584"/>
                    <a:pt x="1440" y="584"/>
                  </a:cubicBezTo>
                  <a:cubicBezTo>
                    <a:pt x="894" y="584"/>
                    <a:pt x="405" y="358"/>
                    <a:pt x="82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709;p64">
              <a:extLst>
                <a:ext uri="{FF2B5EF4-FFF2-40B4-BE49-F238E27FC236}">
                  <a16:creationId xmlns:a16="http://schemas.microsoft.com/office/drawing/2014/main" id="{146DADA7-AF13-0B82-0ACE-EDD32F68272F}"/>
                </a:ext>
              </a:extLst>
            </p:cNvPr>
            <p:cNvSpPr/>
            <p:nvPr/>
          </p:nvSpPr>
          <p:spPr>
            <a:xfrm>
              <a:off x="1246500" y="3401000"/>
              <a:ext cx="290625" cy="558700"/>
            </a:xfrm>
            <a:custGeom>
              <a:avLst/>
              <a:gdLst/>
              <a:ahLst/>
              <a:cxnLst/>
              <a:rect l="l" t="t" r="r" b="b"/>
              <a:pathLst>
                <a:path w="11625" h="22348" extrusionOk="0">
                  <a:moveTo>
                    <a:pt x="10438" y="176"/>
                  </a:moveTo>
                  <a:cubicBezTo>
                    <a:pt x="10741" y="176"/>
                    <a:pt x="11024" y="298"/>
                    <a:pt x="11218" y="513"/>
                  </a:cubicBezTo>
                  <a:cubicBezTo>
                    <a:pt x="11376" y="686"/>
                    <a:pt x="11459" y="906"/>
                    <a:pt x="11452" y="1132"/>
                  </a:cubicBezTo>
                  <a:lnTo>
                    <a:pt x="10764" y="21275"/>
                  </a:lnTo>
                  <a:cubicBezTo>
                    <a:pt x="10747" y="21778"/>
                    <a:pt x="10301" y="22173"/>
                    <a:pt x="9749" y="22173"/>
                  </a:cubicBezTo>
                  <a:lnTo>
                    <a:pt x="1876" y="22173"/>
                  </a:lnTo>
                  <a:cubicBezTo>
                    <a:pt x="1324" y="22173"/>
                    <a:pt x="879" y="21778"/>
                    <a:pt x="862" y="21275"/>
                  </a:cubicBezTo>
                  <a:lnTo>
                    <a:pt x="173" y="1132"/>
                  </a:lnTo>
                  <a:cubicBezTo>
                    <a:pt x="166" y="906"/>
                    <a:pt x="248" y="686"/>
                    <a:pt x="406" y="513"/>
                  </a:cubicBezTo>
                  <a:cubicBezTo>
                    <a:pt x="602" y="298"/>
                    <a:pt x="885" y="176"/>
                    <a:pt x="1188" y="176"/>
                  </a:cubicBezTo>
                  <a:close/>
                  <a:moveTo>
                    <a:pt x="1188" y="1"/>
                  </a:moveTo>
                  <a:cubicBezTo>
                    <a:pt x="842" y="1"/>
                    <a:pt x="513" y="143"/>
                    <a:pt x="288" y="390"/>
                  </a:cubicBezTo>
                  <a:cubicBezTo>
                    <a:pt x="100" y="599"/>
                    <a:pt x="1" y="865"/>
                    <a:pt x="10" y="1138"/>
                  </a:cubicBezTo>
                  <a:lnTo>
                    <a:pt x="698" y="21281"/>
                  </a:lnTo>
                  <a:cubicBezTo>
                    <a:pt x="718" y="21879"/>
                    <a:pt x="1237" y="22347"/>
                    <a:pt x="1876" y="22347"/>
                  </a:cubicBezTo>
                  <a:lnTo>
                    <a:pt x="9749" y="22347"/>
                  </a:lnTo>
                  <a:cubicBezTo>
                    <a:pt x="10389" y="22347"/>
                    <a:pt x="10908" y="21879"/>
                    <a:pt x="10928" y="21281"/>
                  </a:cubicBezTo>
                  <a:lnTo>
                    <a:pt x="11616" y="1138"/>
                  </a:lnTo>
                  <a:cubicBezTo>
                    <a:pt x="11625" y="865"/>
                    <a:pt x="11525" y="599"/>
                    <a:pt x="11337" y="390"/>
                  </a:cubicBezTo>
                  <a:cubicBezTo>
                    <a:pt x="11113" y="143"/>
                    <a:pt x="10784" y="1"/>
                    <a:pt x="10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710;p64">
              <a:extLst>
                <a:ext uri="{FF2B5EF4-FFF2-40B4-BE49-F238E27FC236}">
                  <a16:creationId xmlns:a16="http://schemas.microsoft.com/office/drawing/2014/main" id="{7F0B28BC-0A18-5B2C-6D43-5CFE2C2546AB}"/>
                </a:ext>
              </a:extLst>
            </p:cNvPr>
            <p:cNvSpPr/>
            <p:nvPr/>
          </p:nvSpPr>
          <p:spPr>
            <a:xfrm>
              <a:off x="1217350" y="3912175"/>
              <a:ext cx="351725" cy="261250"/>
            </a:xfrm>
            <a:custGeom>
              <a:avLst/>
              <a:gdLst/>
              <a:ahLst/>
              <a:cxnLst/>
              <a:rect l="l" t="t" r="r" b="b"/>
              <a:pathLst>
                <a:path w="14069" h="10450" extrusionOk="0">
                  <a:moveTo>
                    <a:pt x="13062" y="1"/>
                  </a:moveTo>
                  <a:lnTo>
                    <a:pt x="0" y="210"/>
                  </a:lnTo>
                  <a:cubicBezTo>
                    <a:pt x="2" y="210"/>
                    <a:pt x="2" y="10449"/>
                    <a:pt x="1038" y="10449"/>
                  </a:cubicBezTo>
                  <a:cubicBezTo>
                    <a:pt x="1068" y="10449"/>
                    <a:pt x="1099" y="10441"/>
                    <a:pt x="1131" y="10423"/>
                  </a:cubicBezTo>
                  <a:cubicBezTo>
                    <a:pt x="4972" y="8290"/>
                    <a:pt x="6253" y="6763"/>
                    <a:pt x="7534" y="6763"/>
                  </a:cubicBezTo>
                  <a:cubicBezTo>
                    <a:pt x="8041" y="6763"/>
                    <a:pt x="8547" y="7001"/>
                    <a:pt x="9211" y="7535"/>
                  </a:cubicBezTo>
                  <a:cubicBezTo>
                    <a:pt x="11081" y="9039"/>
                    <a:pt x="12418" y="9661"/>
                    <a:pt x="13138" y="9661"/>
                  </a:cubicBezTo>
                  <a:cubicBezTo>
                    <a:pt x="13321" y="9661"/>
                    <a:pt x="13463" y="9621"/>
                    <a:pt x="13565" y="9545"/>
                  </a:cubicBezTo>
                  <a:cubicBezTo>
                    <a:pt x="14068" y="9169"/>
                    <a:pt x="13062" y="1"/>
                    <a:pt x="13062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711;p64">
              <a:extLst>
                <a:ext uri="{FF2B5EF4-FFF2-40B4-BE49-F238E27FC236}">
                  <a16:creationId xmlns:a16="http://schemas.microsoft.com/office/drawing/2014/main" id="{29C40E3D-99E7-890E-B256-176860062380}"/>
                </a:ext>
              </a:extLst>
            </p:cNvPr>
            <p:cNvSpPr/>
            <p:nvPr/>
          </p:nvSpPr>
          <p:spPr>
            <a:xfrm>
              <a:off x="1171275" y="3540250"/>
              <a:ext cx="428150" cy="355175"/>
            </a:xfrm>
            <a:custGeom>
              <a:avLst/>
              <a:gdLst/>
              <a:ahLst/>
              <a:cxnLst/>
              <a:rect l="l" t="t" r="r" b="b"/>
              <a:pathLst>
                <a:path w="17126" h="14207" extrusionOk="0">
                  <a:moveTo>
                    <a:pt x="9376" y="1"/>
                  </a:moveTo>
                  <a:cubicBezTo>
                    <a:pt x="6795" y="1"/>
                    <a:pt x="3889" y="1011"/>
                    <a:pt x="1048" y="1816"/>
                  </a:cubicBezTo>
                  <a:cubicBezTo>
                    <a:pt x="1" y="7592"/>
                    <a:pt x="3225" y="14207"/>
                    <a:pt x="3225" y="14207"/>
                  </a:cubicBezTo>
                  <a:lnTo>
                    <a:pt x="14362" y="13915"/>
                  </a:lnTo>
                  <a:cubicBezTo>
                    <a:pt x="14362" y="13915"/>
                    <a:pt x="17125" y="6924"/>
                    <a:pt x="14655" y="2444"/>
                  </a:cubicBezTo>
                  <a:cubicBezTo>
                    <a:pt x="13220" y="620"/>
                    <a:pt x="11397" y="1"/>
                    <a:pt x="9376" y="1"/>
                  </a:cubicBezTo>
                  <a:close/>
                </a:path>
              </a:pathLst>
            </a:custGeom>
            <a:solidFill>
              <a:srgbClr val="7C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12;p64">
              <a:extLst>
                <a:ext uri="{FF2B5EF4-FFF2-40B4-BE49-F238E27FC236}">
                  <a16:creationId xmlns:a16="http://schemas.microsoft.com/office/drawing/2014/main" id="{AA6C3CD5-B582-7003-B7F1-4250ADF8142E}"/>
                </a:ext>
              </a:extLst>
            </p:cNvPr>
            <p:cNvSpPr/>
            <p:nvPr/>
          </p:nvSpPr>
          <p:spPr>
            <a:xfrm>
              <a:off x="1224700" y="3517575"/>
              <a:ext cx="283375" cy="346750"/>
            </a:xfrm>
            <a:custGeom>
              <a:avLst/>
              <a:gdLst/>
              <a:ahLst/>
              <a:cxnLst/>
              <a:rect l="l" t="t" r="r" b="b"/>
              <a:pathLst>
                <a:path w="11335" h="13870" extrusionOk="0">
                  <a:moveTo>
                    <a:pt x="5317" y="0"/>
                  </a:moveTo>
                  <a:cubicBezTo>
                    <a:pt x="5295" y="0"/>
                    <a:pt x="5276" y="2"/>
                    <a:pt x="5260" y="4"/>
                  </a:cubicBezTo>
                  <a:cubicBezTo>
                    <a:pt x="4276" y="148"/>
                    <a:pt x="241" y="1276"/>
                    <a:pt x="1" y="2044"/>
                  </a:cubicBezTo>
                  <a:cubicBezTo>
                    <a:pt x="44" y="3320"/>
                    <a:pt x="1829" y="13869"/>
                    <a:pt x="1829" y="13869"/>
                  </a:cubicBezTo>
                  <a:cubicBezTo>
                    <a:pt x="3728" y="13395"/>
                    <a:pt x="5228" y="13102"/>
                    <a:pt x="6827" y="13102"/>
                  </a:cubicBezTo>
                  <a:cubicBezTo>
                    <a:pt x="7995" y="13102"/>
                    <a:pt x="9216" y="13259"/>
                    <a:pt x="10685" y="13615"/>
                  </a:cubicBezTo>
                  <a:cubicBezTo>
                    <a:pt x="10685" y="13615"/>
                    <a:pt x="11334" y="2300"/>
                    <a:pt x="10897" y="1817"/>
                  </a:cubicBezTo>
                  <a:cubicBezTo>
                    <a:pt x="10474" y="1347"/>
                    <a:pt x="6080" y="0"/>
                    <a:pt x="5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13;p64">
              <a:extLst>
                <a:ext uri="{FF2B5EF4-FFF2-40B4-BE49-F238E27FC236}">
                  <a16:creationId xmlns:a16="http://schemas.microsoft.com/office/drawing/2014/main" id="{9DE342DE-772F-8E91-A1AF-4E15045F32E6}"/>
                </a:ext>
              </a:extLst>
            </p:cNvPr>
            <p:cNvSpPr/>
            <p:nvPr/>
          </p:nvSpPr>
          <p:spPr>
            <a:xfrm>
              <a:off x="1223925" y="3581075"/>
              <a:ext cx="292150" cy="283350"/>
            </a:xfrm>
            <a:custGeom>
              <a:avLst/>
              <a:gdLst/>
              <a:ahLst/>
              <a:cxnLst/>
              <a:rect l="l" t="t" r="r" b="b"/>
              <a:pathLst>
                <a:path w="11686" h="11334" extrusionOk="0">
                  <a:moveTo>
                    <a:pt x="11089" y="0"/>
                  </a:moveTo>
                  <a:lnTo>
                    <a:pt x="11089" y="0"/>
                  </a:lnTo>
                  <a:cubicBezTo>
                    <a:pt x="10947" y="3374"/>
                    <a:pt x="8643" y="5939"/>
                    <a:pt x="5772" y="5939"/>
                  </a:cubicBezTo>
                  <a:cubicBezTo>
                    <a:pt x="273" y="5939"/>
                    <a:pt x="1015" y="2191"/>
                    <a:pt x="0" y="60"/>
                  </a:cubicBezTo>
                  <a:lnTo>
                    <a:pt x="0" y="60"/>
                  </a:lnTo>
                  <a:cubicBezTo>
                    <a:pt x="43" y="1335"/>
                    <a:pt x="1860" y="11334"/>
                    <a:pt x="1860" y="11334"/>
                  </a:cubicBezTo>
                  <a:cubicBezTo>
                    <a:pt x="3758" y="10859"/>
                    <a:pt x="5258" y="10566"/>
                    <a:pt x="6857" y="10566"/>
                  </a:cubicBezTo>
                  <a:cubicBezTo>
                    <a:pt x="8025" y="10566"/>
                    <a:pt x="9247" y="10722"/>
                    <a:pt x="10716" y="11078"/>
                  </a:cubicBezTo>
                  <a:cubicBezTo>
                    <a:pt x="10773" y="10243"/>
                    <a:pt x="11686" y="592"/>
                    <a:pt x="11089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714;p64">
              <a:extLst>
                <a:ext uri="{FF2B5EF4-FFF2-40B4-BE49-F238E27FC236}">
                  <a16:creationId xmlns:a16="http://schemas.microsoft.com/office/drawing/2014/main" id="{C51C70BE-2F8D-8C80-BE47-9A5C4637AD0C}"/>
                </a:ext>
              </a:extLst>
            </p:cNvPr>
            <p:cNvSpPr/>
            <p:nvPr/>
          </p:nvSpPr>
          <p:spPr>
            <a:xfrm>
              <a:off x="1230100" y="3839825"/>
              <a:ext cx="300350" cy="108850"/>
            </a:xfrm>
            <a:custGeom>
              <a:avLst/>
              <a:gdLst/>
              <a:ahLst/>
              <a:cxnLst/>
              <a:rect l="l" t="t" r="r" b="b"/>
              <a:pathLst>
                <a:path w="12014" h="4354" extrusionOk="0">
                  <a:moveTo>
                    <a:pt x="6283" y="1"/>
                  </a:moveTo>
                  <a:cubicBezTo>
                    <a:pt x="3675" y="1"/>
                    <a:pt x="0" y="1239"/>
                    <a:pt x="0" y="1239"/>
                  </a:cubicBezTo>
                  <a:lnTo>
                    <a:pt x="987" y="4353"/>
                  </a:lnTo>
                  <a:lnTo>
                    <a:pt x="11565" y="4353"/>
                  </a:lnTo>
                  <a:lnTo>
                    <a:pt x="12013" y="1222"/>
                  </a:lnTo>
                  <a:cubicBezTo>
                    <a:pt x="12013" y="1222"/>
                    <a:pt x="8690" y="39"/>
                    <a:pt x="6418" y="2"/>
                  </a:cubicBezTo>
                  <a:cubicBezTo>
                    <a:pt x="6373" y="1"/>
                    <a:pt x="6328" y="1"/>
                    <a:pt x="6283" y="1"/>
                  </a:cubicBezTo>
                  <a:close/>
                </a:path>
              </a:pathLst>
            </a:custGeom>
            <a:solidFill>
              <a:srgbClr val="AD6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15;p64">
              <a:extLst>
                <a:ext uri="{FF2B5EF4-FFF2-40B4-BE49-F238E27FC236}">
                  <a16:creationId xmlns:a16="http://schemas.microsoft.com/office/drawing/2014/main" id="{C0480CCB-3366-6ED2-7513-0EEFC4494E72}"/>
                </a:ext>
              </a:extLst>
            </p:cNvPr>
            <p:cNvSpPr/>
            <p:nvPr/>
          </p:nvSpPr>
          <p:spPr>
            <a:xfrm>
              <a:off x="1247875" y="3837075"/>
              <a:ext cx="254200" cy="28250"/>
            </a:xfrm>
            <a:custGeom>
              <a:avLst/>
              <a:gdLst/>
              <a:ahLst/>
              <a:cxnLst/>
              <a:rect l="l" t="t" r="r" b="b"/>
              <a:pathLst>
                <a:path w="10168" h="1130" extrusionOk="0">
                  <a:moveTo>
                    <a:pt x="5568" y="0"/>
                  </a:moveTo>
                  <a:cubicBezTo>
                    <a:pt x="3660" y="0"/>
                    <a:pt x="1199" y="772"/>
                    <a:pt x="1" y="1129"/>
                  </a:cubicBezTo>
                  <a:cubicBezTo>
                    <a:pt x="1492" y="795"/>
                    <a:pt x="3405" y="593"/>
                    <a:pt x="5493" y="593"/>
                  </a:cubicBezTo>
                  <a:cubicBezTo>
                    <a:pt x="7216" y="593"/>
                    <a:pt x="8819" y="730"/>
                    <a:pt x="10167" y="967"/>
                  </a:cubicBezTo>
                  <a:cubicBezTo>
                    <a:pt x="8996" y="616"/>
                    <a:pt x="7121" y="24"/>
                    <a:pt x="5685" y="1"/>
                  </a:cubicBezTo>
                  <a:cubicBezTo>
                    <a:pt x="5646" y="1"/>
                    <a:pt x="5607" y="0"/>
                    <a:pt x="5568" y="0"/>
                  </a:cubicBezTo>
                  <a:close/>
                </a:path>
              </a:pathLst>
            </a:custGeom>
            <a:solidFill>
              <a:srgbClr val="8C3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16;p64">
              <a:extLst>
                <a:ext uri="{FF2B5EF4-FFF2-40B4-BE49-F238E27FC236}">
                  <a16:creationId xmlns:a16="http://schemas.microsoft.com/office/drawing/2014/main" id="{421CDB1D-BD8A-9DB0-30C8-E22DB8F8D5B0}"/>
                </a:ext>
              </a:extLst>
            </p:cNvPr>
            <p:cNvSpPr/>
            <p:nvPr/>
          </p:nvSpPr>
          <p:spPr>
            <a:xfrm>
              <a:off x="1231825" y="3875000"/>
              <a:ext cx="297975" cy="73675"/>
            </a:xfrm>
            <a:custGeom>
              <a:avLst/>
              <a:gdLst/>
              <a:ahLst/>
              <a:cxnLst/>
              <a:rect l="l" t="t" r="r" b="b"/>
              <a:pathLst>
                <a:path w="11919" h="2947" extrusionOk="0">
                  <a:moveTo>
                    <a:pt x="11918" y="0"/>
                  </a:moveTo>
                  <a:cubicBezTo>
                    <a:pt x="10694" y="340"/>
                    <a:pt x="8474" y="1093"/>
                    <a:pt x="5902" y="1093"/>
                  </a:cubicBezTo>
                  <a:cubicBezTo>
                    <a:pt x="3446" y="1093"/>
                    <a:pt x="1258" y="360"/>
                    <a:pt x="0" y="46"/>
                  </a:cubicBezTo>
                  <a:lnTo>
                    <a:pt x="0" y="46"/>
                  </a:lnTo>
                  <a:lnTo>
                    <a:pt x="918" y="2946"/>
                  </a:lnTo>
                  <a:lnTo>
                    <a:pt x="11496" y="2946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17;p64">
              <a:extLst>
                <a:ext uri="{FF2B5EF4-FFF2-40B4-BE49-F238E27FC236}">
                  <a16:creationId xmlns:a16="http://schemas.microsoft.com/office/drawing/2014/main" id="{2A08F53D-F4B0-B01C-C3E6-E832603B3D59}"/>
                </a:ext>
              </a:extLst>
            </p:cNvPr>
            <p:cNvSpPr/>
            <p:nvPr/>
          </p:nvSpPr>
          <p:spPr>
            <a:xfrm>
              <a:off x="1446175" y="3869725"/>
              <a:ext cx="104775" cy="340400"/>
            </a:xfrm>
            <a:custGeom>
              <a:avLst/>
              <a:gdLst/>
              <a:ahLst/>
              <a:cxnLst/>
              <a:rect l="l" t="t" r="r" b="b"/>
              <a:pathLst>
                <a:path w="4191" h="13616" extrusionOk="0">
                  <a:moveTo>
                    <a:pt x="3193" y="0"/>
                  </a:moveTo>
                  <a:cubicBezTo>
                    <a:pt x="3193" y="0"/>
                    <a:pt x="3193" y="0"/>
                    <a:pt x="3192" y="0"/>
                  </a:cubicBezTo>
                  <a:cubicBezTo>
                    <a:pt x="2400" y="0"/>
                    <a:pt x="896" y="1650"/>
                    <a:pt x="824" y="1847"/>
                  </a:cubicBezTo>
                  <a:cubicBezTo>
                    <a:pt x="496" y="2759"/>
                    <a:pt x="1" y="13549"/>
                    <a:pt x="1" y="13549"/>
                  </a:cubicBezTo>
                  <a:lnTo>
                    <a:pt x="264" y="13616"/>
                  </a:lnTo>
                  <a:cubicBezTo>
                    <a:pt x="1463" y="9782"/>
                    <a:pt x="3868" y="3236"/>
                    <a:pt x="4000" y="2493"/>
                  </a:cubicBezTo>
                  <a:cubicBezTo>
                    <a:pt x="4191" y="1429"/>
                    <a:pt x="3984" y="0"/>
                    <a:pt x="3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18;p64">
              <a:extLst>
                <a:ext uri="{FF2B5EF4-FFF2-40B4-BE49-F238E27FC236}">
                  <a16:creationId xmlns:a16="http://schemas.microsoft.com/office/drawing/2014/main" id="{3A4BAD9F-B13D-3C82-4455-CCA9F8C63419}"/>
                </a:ext>
              </a:extLst>
            </p:cNvPr>
            <p:cNvSpPr/>
            <p:nvPr/>
          </p:nvSpPr>
          <p:spPr>
            <a:xfrm>
              <a:off x="1446150" y="3894050"/>
              <a:ext cx="52400" cy="316075"/>
            </a:xfrm>
            <a:custGeom>
              <a:avLst/>
              <a:gdLst/>
              <a:ahLst/>
              <a:cxnLst/>
              <a:rect l="l" t="t" r="r" b="b"/>
              <a:pathLst>
                <a:path w="2096" h="12643" extrusionOk="0">
                  <a:moveTo>
                    <a:pt x="1396" y="0"/>
                  </a:moveTo>
                  <a:lnTo>
                    <a:pt x="1396" y="0"/>
                  </a:lnTo>
                  <a:cubicBezTo>
                    <a:pt x="1033" y="354"/>
                    <a:pt x="727" y="776"/>
                    <a:pt x="697" y="856"/>
                  </a:cubicBezTo>
                  <a:cubicBezTo>
                    <a:pt x="370" y="1769"/>
                    <a:pt x="0" y="12576"/>
                    <a:pt x="0" y="12576"/>
                  </a:cubicBezTo>
                  <a:lnTo>
                    <a:pt x="265" y="12643"/>
                  </a:lnTo>
                  <a:cubicBezTo>
                    <a:pt x="753" y="11081"/>
                    <a:pt x="1443" y="9069"/>
                    <a:pt x="2095" y="7181"/>
                  </a:cubicBezTo>
                  <a:lnTo>
                    <a:pt x="2095" y="7181"/>
                  </a:lnTo>
                  <a:cubicBezTo>
                    <a:pt x="2077" y="7183"/>
                    <a:pt x="2059" y="7184"/>
                    <a:pt x="2040" y="7184"/>
                  </a:cubicBezTo>
                  <a:cubicBezTo>
                    <a:pt x="2018" y="7184"/>
                    <a:pt x="1996" y="7182"/>
                    <a:pt x="1975" y="7179"/>
                  </a:cubicBezTo>
                  <a:cubicBezTo>
                    <a:pt x="953" y="7015"/>
                    <a:pt x="200" y="3271"/>
                    <a:pt x="1396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719;p64">
              <a:extLst>
                <a:ext uri="{FF2B5EF4-FFF2-40B4-BE49-F238E27FC236}">
                  <a16:creationId xmlns:a16="http://schemas.microsoft.com/office/drawing/2014/main" id="{2B43352B-40F0-2AA7-6A3C-C231F501E240}"/>
                </a:ext>
              </a:extLst>
            </p:cNvPr>
            <p:cNvSpPr/>
            <p:nvPr/>
          </p:nvSpPr>
          <p:spPr>
            <a:xfrm>
              <a:off x="1482375" y="3561950"/>
              <a:ext cx="101175" cy="238625"/>
            </a:xfrm>
            <a:custGeom>
              <a:avLst/>
              <a:gdLst/>
              <a:ahLst/>
              <a:cxnLst/>
              <a:rect l="l" t="t" r="r" b="b"/>
              <a:pathLst>
                <a:path w="4047" h="9545" extrusionOk="0">
                  <a:moveTo>
                    <a:pt x="525" y="0"/>
                  </a:moveTo>
                  <a:cubicBezTo>
                    <a:pt x="1" y="0"/>
                    <a:pt x="418" y="9545"/>
                    <a:pt x="418" y="9545"/>
                  </a:cubicBezTo>
                  <a:cubicBezTo>
                    <a:pt x="418" y="9545"/>
                    <a:pt x="3852" y="9545"/>
                    <a:pt x="3949" y="8581"/>
                  </a:cubicBezTo>
                  <a:cubicBezTo>
                    <a:pt x="4046" y="7591"/>
                    <a:pt x="2566" y="2553"/>
                    <a:pt x="590" y="44"/>
                  </a:cubicBezTo>
                  <a:cubicBezTo>
                    <a:pt x="567" y="14"/>
                    <a:pt x="546" y="0"/>
                    <a:pt x="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720;p64">
              <a:extLst>
                <a:ext uri="{FF2B5EF4-FFF2-40B4-BE49-F238E27FC236}">
                  <a16:creationId xmlns:a16="http://schemas.microsoft.com/office/drawing/2014/main" id="{47AFD0EC-6F7C-8C8F-E534-3D6B9558807E}"/>
                </a:ext>
              </a:extLst>
            </p:cNvPr>
            <p:cNvSpPr/>
            <p:nvPr/>
          </p:nvSpPr>
          <p:spPr>
            <a:xfrm>
              <a:off x="1486800" y="3647700"/>
              <a:ext cx="95475" cy="155750"/>
            </a:xfrm>
            <a:custGeom>
              <a:avLst/>
              <a:gdLst/>
              <a:ahLst/>
              <a:cxnLst/>
              <a:rect l="l" t="t" r="r" b="b"/>
              <a:pathLst>
                <a:path w="3819" h="6230" extrusionOk="0">
                  <a:moveTo>
                    <a:pt x="96" y="1"/>
                  </a:moveTo>
                  <a:lnTo>
                    <a:pt x="96" y="1"/>
                  </a:lnTo>
                  <a:cubicBezTo>
                    <a:pt x="103" y="3038"/>
                    <a:pt x="1" y="6230"/>
                    <a:pt x="1" y="6230"/>
                  </a:cubicBezTo>
                  <a:cubicBezTo>
                    <a:pt x="1" y="6230"/>
                    <a:pt x="3674" y="6114"/>
                    <a:pt x="3769" y="5149"/>
                  </a:cubicBezTo>
                  <a:cubicBezTo>
                    <a:pt x="3819" y="4655"/>
                    <a:pt x="3474" y="3152"/>
                    <a:pt x="2871" y="1456"/>
                  </a:cubicBezTo>
                  <a:lnTo>
                    <a:pt x="2871" y="1456"/>
                  </a:lnTo>
                  <a:cubicBezTo>
                    <a:pt x="3021" y="3146"/>
                    <a:pt x="2623" y="3886"/>
                    <a:pt x="2093" y="3993"/>
                  </a:cubicBezTo>
                  <a:cubicBezTo>
                    <a:pt x="2061" y="3999"/>
                    <a:pt x="2028" y="4002"/>
                    <a:pt x="1996" y="4002"/>
                  </a:cubicBezTo>
                  <a:cubicBezTo>
                    <a:pt x="1338" y="4002"/>
                    <a:pt x="624" y="2696"/>
                    <a:pt x="168" y="394"/>
                  </a:cubicBezTo>
                  <a:cubicBezTo>
                    <a:pt x="140" y="262"/>
                    <a:pt x="117" y="130"/>
                    <a:pt x="96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721;p64">
              <a:extLst>
                <a:ext uri="{FF2B5EF4-FFF2-40B4-BE49-F238E27FC236}">
                  <a16:creationId xmlns:a16="http://schemas.microsoft.com/office/drawing/2014/main" id="{0C660033-F690-AF46-E7EC-D766C55CF8C5}"/>
                </a:ext>
              </a:extLst>
            </p:cNvPr>
            <p:cNvSpPr/>
            <p:nvPr/>
          </p:nvSpPr>
          <p:spPr>
            <a:xfrm>
              <a:off x="1480475" y="3677300"/>
              <a:ext cx="13075" cy="76525"/>
            </a:xfrm>
            <a:custGeom>
              <a:avLst/>
              <a:gdLst/>
              <a:ahLst/>
              <a:cxnLst/>
              <a:rect l="l" t="t" r="r" b="b"/>
              <a:pathLst>
                <a:path w="523" h="3061" extrusionOk="0">
                  <a:moveTo>
                    <a:pt x="425" y="1"/>
                  </a:moveTo>
                  <a:lnTo>
                    <a:pt x="1" y="3060"/>
                  </a:lnTo>
                  <a:lnTo>
                    <a:pt x="523" y="2786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rgbClr val="CE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722;p64">
              <a:extLst>
                <a:ext uri="{FF2B5EF4-FFF2-40B4-BE49-F238E27FC236}">
                  <a16:creationId xmlns:a16="http://schemas.microsoft.com/office/drawing/2014/main" id="{71F3130E-41AF-384D-F5C4-1E966C56AD7F}"/>
                </a:ext>
              </a:extLst>
            </p:cNvPr>
            <p:cNvSpPr/>
            <p:nvPr/>
          </p:nvSpPr>
          <p:spPr>
            <a:xfrm>
              <a:off x="1185050" y="3564450"/>
              <a:ext cx="88350" cy="266750"/>
            </a:xfrm>
            <a:custGeom>
              <a:avLst/>
              <a:gdLst/>
              <a:ahLst/>
              <a:cxnLst/>
              <a:rect l="l" t="t" r="r" b="b"/>
              <a:pathLst>
                <a:path w="3534" h="10670" extrusionOk="0">
                  <a:moveTo>
                    <a:pt x="1725" y="1"/>
                  </a:moveTo>
                  <a:cubicBezTo>
                    <a:pt x="1705" y="1"/>
                    <a:pt x="1686" y="15"/>
                    <a:pt x="1667" y="43"/>
                  </a:cubicBezTo>
                  <a:cubicBezTo>
                    <a:pt x="0" y="2598"/>
                    <a:pt x="9" y="9025"/>
                    <a:pt x="426" y="9955"/>
                  </a:cubicBezTo>
                  <a:cubicBezTo>
                    <a:pt x="674" y="10508"/>
                    <a:pt x="1258" y="10669"/>
                    <a:pt x="1853" y="10669"/>
                  </a:cubicBezTo>
                  <a:cubicBezTo>
                    <a:pt x="2682" y="10669"/>
                    <a:pt x="3534" y="10357"/>
                    <a:pt x="3534" y="10357"/>
                  </a:cubicBezTo>
                  <a:cubicBezTo>
                    <a:pt x="3534" y="10357"/>
                    <a:pt x="2284" y="1"/>
                    <a:pt x="1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723;p64">
              <a:extLst>
                <a:ext uri="{FF2B5EF4-FFF2-40B4-BE49-F238E27FC236}">
                  <a16:creationId xmlns:a16="http://schemas.microsoft.com/office/drawing/2014/main" id="{13044CB3-69EF-C7CF-4DC1-EC2B35A185A4}"/>
                </a:ext>
              </a:extLst>
            </p:cNvPr>
            <p:cNvSpPr/>
            <p:nvPr/>
          </p:nvSpPr>
          <p:spPr>
            <a:xfrm>
              <a:off x="1188350" y="3625350"/>
              <a:ext cx="88325" cy="205500"/>
            </a:xfrm>
            <a:custGeom>
              <a:avLst/>
              <a:gdLst/>
              <a:ahLst/>
              <a:cxnLst/>
              <a:rect l="l" t="t" r="r" b="b"/>
              <a:pathLst>
                <a:path w="3533" h="8220" extrusionOk="0">
                  <a:moveTo>
                    <a:pt x="2265" y="1"/>
                  </a:moveTo>
                  <a:cubicBezTo>
                    <a:pt x="2297" y="446"/>
                    <a:pt x="2314" y="915"/>
                    <a:pt x="2314" y="1402"/>
                  </a:cubicBezTo>
                  <a:cubicBezTo>
                    <a:pt x="2314" y="4134"/>
                    <a:pt x="1787" y="6347"/>
                    <a:pt x="1133" y="6347"/>
                  </a:cubicBezTo>
                  <a:cubicBezTo>
                    <a:pt x="684" y="6347"/>
                    <a:pt x="295" y="5303"/>
                    <a:pt x="94" y="3767"/>
                  </a:cubicBezTo>
                  <a:lnTo>
                    <a:pt x="94" y="3767"/>
                  </a:lnTo>
                  <a:cubicBezTo>
                    <a:pt x="0" y="5563"/>
                    <a:pt x="105" y="7101"/>
                    <a:pt x="292" y="7519"/>
                  </a:cubicBezTo>
                  <a:cubicBezTo>
                    <a:pt x="534" y="8060"/>
                    <a:pt x="1119" y="8220"/>
                    <a:pt x="1726" y="8220"/>
                  </a:cubicBezTo>
                  <a:cubicBezTo>
                    <a:pt x="2606" y="8220"/>
                    <a:pt x="3533" y="7884"/>
                    <a:pt x="3533" y="7884"/>
                  </a:cubicBezTo>
                  <a:cubicBezTo>
                    <a:pt x="3533" y="7884"/>
                    <a:pt x="2816" y="3062"/>
                    <a:pt x="2265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724;p64">
              <a:extLst>
                <a:ext uri="{FF2B5EF4-FFF2-40B4-BE49-F238E27FC236}">
                  <a16:creationId xmlns:a16="http://schemas.microsoft.com/office/drawing/2014/main" id="{C5EEEF2C-E26D-F1DE-274B-B2F3C9DDB0F2}"/>
                </a:ext>
              </a:extLst>
            </p:cNvPr>
            <p:cNvSpPr/>
            <p:nvPr/>
          </p:nvSpPr>
          <p:spPr>
            <a:xfrm>
              <a:off x="1254925" y="3690550"/>
              <a:ext cx="18400" cy="76950"/>
            </a:xfrm>
            <a:custGeom>
              <a:avLst/>
              <a:gdLst/>
              <a:ahLst/>
              <a:cxnLst/>
              <a:rect l="l" t="t" r="r" b="b"/>
              <a:pathLst>
                <a:path w="736" h="3078" extrusionOk="0">
                  <a:moveTo>
                    <a:pt x="0" y="1"/>
                  </a:moveTo>
                  <a:lnTo>
                    <a:pt x="290" y="3078"/>
                  </a:lnTo>
                  <a:lnTo>
                    <a:pt x="736" y="26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725;p64">
              <a:extLst>
                <a:ext uri="{FF2B5EF4-FFF2-40B4-BE49-F238E27FC236}">
                  <a16:creationId xmlns:a16="http://schemas.microsoft.com/office/drawing/2014/main" id="{A2A6553F-8F40-372E-B9ED-36FCD60EC754}"/>
                </a:ext>
              </a:extLst>
            </p:cNvPr>
            <p:cNvSpPr/>
            <p:nvPr/>
          </p:nvSpPr>
          <p:spPr>
            <a:xfrm>
              <a:off x="1290450" y="3513500"/>
              <a:ext cx="145450" cy="282700"/>
            </a:xfrm>
            <a:custGeom>
              <a:avLst/>
              <a:gdLst/>
              <a:ahLst/>
              <a:cxnLst/>
              <a:rect l="l" t="t" r="r" b="b"/>
              <a:pathLst>
                <a:path w="5818" h="11308" extrusionOk="0">
                  <a:moveTo>
                    <a:pt x="2774" y="1"/>
                  </a:moveTo>
                  <a:cubicBezTo>
                    <a:pt x="2758" y="1"/>
                    <a:pt x="2742" y="1"/>
                    <a:pt x="2726" y="2"/>
                  </a:cubicBezTo>
                  <a:cubicBezTo>
                    <a:pt x="1776" y="36"/>
                    <a:pt x="0" y="910"/>
                    <a:pt x="0" y="910"/>
                  </a:cubicBezTo>
                  <a:lnTo>
                    <a:pt x="3744" y="11308"/>
                  </a:lnTo>
                  <a:lnTo>
                    <a:pt x="4005" y="11308"/>
                  </a:lnTo>
                  <a:lnTo>
                    <a:pt x="5817" y="963"/>
                  </a:lnTo>
                  <a:cubicBezTo>
                    <a:pt x="5817" y="963"/>
                    <a:pt x="3748" y="1"/>
                    <a:pt x="2774" y="1"/>
                  </a:cubicBezTo>
                  <a:close/>
                </a:path>
              </a:pathLst>
            </a:custGeom>
            <a:solidFill>
              <a:srgbClr val="6D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726;p64">
              <a:extLst>
                <a:ext uri="{FF2B5EF4-FFF2-40B4-BE49-F238E27FC236}">
                  <a16:creationId xmlns:a16="http://schemas.microsoft.com/office/drawing/2014/main" id="{AA429D8E-D5BF-04D2-D4CA-30BA94F21619}"/>
                </a:ext>
              </a:extLst>
            </p:cNvPr>
            <p:cNvSpPr/>
            <p:nvPr/>
          </p:nvSpPr>
          <p:spPr>
            <a:xfrm>
              <a:off x="1310375" y="3517650"/>
              <a:ext cx="119475" cy="218025"/>
            </a:xfrm>
            <a:custGeom>
              <a:avLst/>
              <a:gdLst/>
              <a:ahLst/>
              <a:cxnLst/>
              <a:rect l="l" t="t" r="r" b="b"/>
              <a:pathLst>
                <a:path w="4779" h="8721" extrusionOk="0">
                  <a:moveTo>
                    <a:pt x="1047" y="1666"/>
                  </a:moveTo>
                  <a:lnTo>
                    <a:pt x="1684" y="3487"/>
                  </a:lnTo>
                  <a:lnTo>
                    <a:pt x="1526" y="5276"/>
                  </a:lnTo>
                  <a:lnTo>
                    <a:pt x="794" y="3477"/>
                  </a:lnTo>
                  <a:lnTo>
                    <a:pt x="1047" y="1666"/>
                  </a:lnTo>
                  <a:close/>
                  <a:moveTo>
                    <a:pt x="3881" y="1889"/>
                  </a:moveTo>
                  <a:lnTo>
                    <a:pt x="4341" y="3720"/>
                  </a:lnTo>
                  <a:lnTo>
                    <a:pt x="4022" y="5507"/>
                  </a:lnTo>
                  <a:lnTo>
                    <a:pt x="3539" y="3698"/>
                  </a:lnTo>
                  <a:lnTo>
                    <a:pt x="3881" y="1889"/>
                  </a:lnTo>
                  <a:close/>
                  <a:moveTo>
                    <a:pt x="1747" y="3698"/>
                  </a:moveTo>
                  <a:lnTo>
                    <a:pt x="2369" y="5558"/>
                  </a:lnTo>
                  <a:lnTo>
                    <a:pt x="2115" y="6805"/>
                  </a:lnTo>
                  <a:lnTo>
                    <a:pt x="2100" y="6773"/>
                  </a:lnTo>
                  <a:lnTo>
                    <a:pt x="1592" y="5441"/>
                  </a:lnTo>
                  <a:lnTo>
                    <a:pt x="1592" y="5440"/>
                  </a:lnTo>
                  <a:lnTo>
                    <a:pt x="1587" y="5433"/>
                  </a:lnTo>
                  <a:lnTo>
                    <a:pt x="1747" y="3698"/>
                  </a:lnTo>
                  <a:close/>
                  <a:moveTo>
                    <a:pt x="2641" y="3747"/>
                  </a:moveTo>
                  <a:lnTo>
                    <a:pt x="3195" y="5583"/>
                  </a:lnTo>
                  <a:lnTo>
                    <a:pt x="2906" y="6824"/>
                  </a:lnTo>
                  <a:lnTo>
                    <a:pt x="2432" y="5464"/>
                  </a:lnTo>
                  <a:lnTo>
                    <a:pt x="2641" y="3747"/>
                  </a:lnTo>
                  <a:close/>
                  <a:moveTo>
                    <a:pt x="2431" y="5661"/>
                  </a:moveTo>
                  <a:lnTo>
                    <a:pt x="2906" y="7019"/>
                  </a:lnTo>
                  <a:lnTo>
                    <a:pt x="2724" y="8094"/>
                  </a:lnTo>
                  <a:lnTo>
                    <a:pt x="2171" y="6920"/>
                  </a:lnTo>
                  <a:lnTo>
                    <a:pt x="2431" y="5661"/>
                  </a:lnTo>
                  <a:close/>
                  <a:moveTo>
                    <a:pt x="1475" y="1"/>
                  </a:moveTo>
                  <a:cubicBezTo>
                    <a:pt x="1446" y="11"/>
                    <a:pt x="1418" y="15"/>
                    <a:pt x="1388" y="27"/>
                  </a:cubicBezTo>
                  <a:lnTo>
                    <a:pt x="1964" y="1510"/>
                  </a:lnTo>
                  <a:lnTo>
                    <a:pt x="1725" y="3375"/>
                  </a:lnTo>
                  <a:lnTo>
                    <a:pt x="1093" y="1550"/>
                  </a:lnTo>
                  <a:lnTo>
                    <a:pt x="1143" y="122"/>
                  </a:lnTo>
                  <a:lnTo>
                    <a:pt x="1143" y="122"/>
                  </a:lnTo>
                  <a:cubicBezTo>
                    <a:pt x="1112" y="136"/>
                    <a:pt x="1083" y="149"/>
                    <a:pt x="1053" y="163"/>
                  </a:cubicBezTo>
                  <a:lnTo>
                    <a:pt x="1014" y="1405"/>
                  </a:lnTo>
                  <a:lnTo>
                    <a:pt x="642" y="393"/>
                  </a:lnTo>
                  <a:cubicBezTo>
                    <a:pt x="616" y="409"/>
                    <a:pt x="593" y="423"/>
                    <a:pt x="568" y="438"/>
                  </a:cubicBezTo>
                  <a:lnTo>
                    <a:pt x="968" y="1515"/>
                  </a:lnTo>
                  <a:lnTo>
                    <a:pt x="727" y="3297"/>
                  </a:lnTo>
                  <a:lnTo>
                    <a:pt x="724" y="3294"/>
                  </a:lnTo>
                  <a:lnTo>
                    <a:pt x="724" y="3302"/>
                  </a:lnTo>
                  <a:lnTo>
                    <a:pt x="87" y="1300"/>
                  </a:lnTo>
                  <a:lnTo>
                    <a:pt x="89" y="765"/>
                  </a:lnTo>
                  <a:lnTo>
                    <a:pt x="89" y="765"/>
                  </a:lnTo>
                  <a:cubicBezTo>
                    <a:pt x="60" y="787"/>
                    <a:pt x="30" y="806"/>
                    <a:pt x="1" y="827"/>
                  </a:cubicBezTo>
                  <a:lnTo>
                    <a:pt x="1" y="1280"/>
                  </a:lnTo>
                  <a:lnTo>
                    <a:pt x="719" y="3526"/>
                  </a:lnTo>
                  <a:lnTo>
                    <a:pt x="685" y="4849"/>
                  </a:lnTo>
                  <a:cubicBezTo>
                    <a:pt x="708" y="4898"/>
                    <a:pt x="734" y="4945"/>
                    <a:pt x="757" y="4993"/>
                  </a:cubicBezTo>
                  <a:lnTo>
                    <a:pt x="793" y="3675"/>
                  </a:lnTo>
                  <a:lnTo>
                    <a:pt x="1507" y="5423"/>
                  </a:lnTo>
                  <a:lnTo>
                    <a:pt x="1373" y="6194"/>
                  </a:lnTo>
                  <a:cubicBezTo>
                    <a:pt x="1395" y="6234"/>
                    <a:pt x="1413" y="6273"/>
                    <a:pt x="1435" y="6313"/>
                  </a:cubicBezTo>
                  <a:lnTo>
                    <a:pt x="1567" y="5572"/>
                  </a:lnTo>
                  <a:lnTo>
                    <a:pt x="2074" y="6891"/>
                  </a:lnTo>
                  <a:lnTo>
                    <a:pt x="2034" y="7400"/>
                  </a:lnTo>
                  <a:cubicBezTo>
                    <a:pt x="2053" y="7434"/>
                    <a:pt x="2073" y="7469"/>
                    <a:pt x="2093" y="7500"/>
                  </a:cubicBezTo>
                  <a:lnTo>
                    <a:pt x="2130" y="7038"/>
                  </a:lnTo>
                  <a:lnTo>
                    <a:pt x="2139" y="7059"/>
                  </a:lnTo>
                  <a:lnTo>
                    <a:pt x="2145" y="7033"/>
                  </a:lnTo>
                  <a:lnTo>
                    <a:pt x="2702" y="8205"/>
                  </a:lnTo>
                  <a:lnTo>
                    <a:pt x="2662" y="8413"/>
                  </a:lnTo>
                  <a:cubicBezTo>
                    <a:pt x="2681" y="8440"/>
                    <a:pt x="2698" y="8465"/>
                    <a:pt x="2717" y="8490"/>
                  </a:cubicBezTo>
                  <a:lnTo>
                    <a:pt x="2735" y="8390"/>
                  </a:lnTo>
                  <a:lnTo>
                    <a:pt x="2840" y="8663"/>
                  </a:lnTo>
                  <a:cubicBezTo>
                    <a:pt x="2855" y="8683"/>
                    <a:pt x="2869" y="8702"/>
                    <a:pt x="2883" y="8720"/>
                  </a:cubicBezTo>
                  <a:cubicBezTo>
                    <a:pt x="2883" y="8720"/>
                    <a:pt x="2892" y="8700"/>
                    <a:pt x="2906" y="8666"/>
                  </a:cubicBezTo>
                  <a:lnTo>
                    <a:pt x="2760" y="8276"/>
                  </a:lnTo>
                  <a:lnTo>
                    <a:pt x="2767" y="8232"/>
                  </a:lnTo>
                  <a:lnTo>
                    <a:pt x="2774" y="8197"/>
                  </a:lnTo>
                  <a:lnTo>
                    <a:pt x="2774" y="8196"/>
                  </a:lnTo>
                  <a:lnTo>
                    <a:pt x="2962" y="7105"/>
                  </a:lnTo>
                  <a:lnTo>
                    <a:pt x="3238" y="7835"/>
                  </a:lnTo>
                  <a:cubicBezTo>
                    <a:pt x="3250" y="7806"/>
                    <a:pt x="3263" y="7775"/>
                    <a:pt x="3273" y="7745"/>
                  </a:cubicBezTo>
                  <a:lnTo>
                    <a:pt x="2962" y="6916"/>
                  </a:lnTo>
                  <a:lnTo>
                    <a:pt x="3241" y="5731"/>
                  </a:lnTo>
                  <a:lnTo>
                    <a:pt x="3601" y="6855"/>
                  </a:lnTo>
                  <a:cubicBezTo>
                    <a:pt x="3611" y="6822"/>
                    <a:pt x="3624" y="6788"/>
                    <a:pt x="3636" y="6753"/>
                  </a:cubicBezTo>
                  <a:lnTo>
                    <a:pt x="3273" y="5602"/>
                  </a:lnTo>
                  <a:lnTo>
                    <a:pt x="3273" y="5601"/>
                  </a:lnTo>
                  <a:lnTo>
                    <a:pt x="3529" y="3922"/>
                  </a:lnTo>
                  <a:lnTo>
                    <a:pt x="3997" y="5660"/>
                  </a:lnTo>
                  <a:cubicBezTo>
                    <a:pt x="4056" y="5467"/>
                    <a:pt x="4115" y="5270"/>
                    <a:pt x="4172" y="5070"/>
                  </a:cubicBezTo>
                  <a:lnTo>
                    <a:pt x="4385" y="3891"/>
                  </a:lnTo>
                  <a:lnTo>
                    <a:pt x="4431" y="4089"/>
                  </a:lnTo>
                  <a:cubicBezTo>
                    <a:pt x="4444" y="4039"/>
                    <a:pt x="4457" y="3988"/>
                    <a:pt x="4467" y="3937"/>
                  </a:cubicBezTo>
                  <a:lnTo>
                    <a:pt x="4402" y="3658"/>
                  </a:lnTo>
                  <a:lnTo>
                    <a:pt x="4779" y="1932"/>
                  </a:lnTo>
                  <a:cubicBezTo>
                    <a:pt x="4764" y="1908"/>
                    <a:pt x="4744" y="1872"/>
                    <a:pt x="4716" y="1826"/>
                  </a:cubicBezTo>
                  <a:lnTo>
                    <a:pt x="4358" y="3491"/>
                  </a:lnTo>
                  <a:lnTo>
                    <a:pt x="3921" y="1732"/>
                  </a:lnTo>
                  <a:lnTo>
                    <a:pt x="4019" y="952"/>
                  </a:lnTo>
                  <a:cubicBezTo>
                    <a:pt x="3993" y="928"/>
                    <a:pt x="3971" y="903"/>
                    <a:pt x="3947" y="880"/>
                  </a:cubicBezTo>
                  <a:lnTo>
                    <a:pt x="3869" y="1507"/>
                  </a:lnTo>
                  <a:lnTo>
                    <a:pt x="3567" y="566"/>
                  </a:lnTo>
                  <a:cubicBezTo>
                    <a:pt x="3529" y="535"/>
                    <a:pt x="3488" y="507"/>
                    <a:pt x="3447" y="478"/>
                  </a:cubicBezTo>
                  <a:lnTo>
                    <a:pt x="3447" y="478"/>
                  </a:lnTo>
                  <a:lnTo>
                    <a:pt x="3833" y="1671"/>
                  </a:lnTo>
                  <a:lnTo>
                    <a:pt x="3496" y="3485"/>
                  </a:lnTo>
                  <a:lnTo>
                    <a:pt x="2997" y="1711"/>
                  </a:lnTo>
                  <a:lnTo>
                    <a:pt x="3133" y="288"/>
                  </a:lnTo>
                  <a:cubicBezTo>
                    <a:pt x="3106" y="274"/>
                    <a:pt x="3079" y="259"/>
                    <a:pt x="3052" y="248"/>
                  </a:cubicBezTo>
                  <a:lnTo>
                    <a:pt x="2915" y="1709"/>
                  </a:lnTo>
                  <a:lnTo>
                    <a:pt x="3483" y="3707"/>
                  </a:lnTo>
                  <a:lnTo>
                    <a:pt x="3224" y="5437"/>
                  </a:lnTo>
                  <a:lnTo>
                    <a:pt x="2606" y="3371"/>
                  </a:lnTo>
                  <a:lnTo>
                    <a:pt x="2373" y="5345"/>
                  </a:lnTo>
                  <a:lnTo>
                    <a:pt x="1786" y="3577"/>
                  </a:lnTo>
                  <a:lnTo>
                    <a:pt x="2056" y="1508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727;p64">
              <a:extLst>
                <a:ext uri="{FF2B5EF4-FFF2-40B4-BE49-F238E27FC236}">
                  <a16:creationId xmlns:a16="http://schemas.microsoft.com/office/drawing/2014/main" id="{DA1604A1-A750-6C25-55DF-77C917AE2D36}"/>
                </a:ext>
              </a:extLst>
            </p:cNvPr>
            <p:cNvSpPr/>
            <p:nvPr/>
          </p:nvSpPr>
          <p:spPr>
            <a:xfrm>
              <a:off x="1359450" y="3523200"/>
              <a:ext cx="25800" cy="88975"/>
            </a:xfrm>
            <a:custGeom>
              <a:avLst/>
              <a:gdLst/>
              <a:ahLst/>
              <a:cxnLst/>
              <a:rect l="l" t="t" r="r" b="b"/>
              <a:pathLst>
                <a:path w="1032" h="3559" extrusionOk="0">
                  <a:moveTo>
                    <a:pt x="448" y="364"/>
                  </a:moveTo>
                  <a:lnTo>
                    <a:pt x="928" y="1551"/>
                  </a:lnTo>
                  <a:lnTo>
                    <a:pt x="613" y="3195"/>
                  </a:lnTo>
                  <a:lnTo>
                    <a:pt x="413" y="2727"/>
                  </a:lnTo>
                  <a:lnTo>
                    <a:pt x="107" y="1393"/>
                  </a:lnTo>
                  <a:lnTo>
                    <a:pt x="448" y="364"/>
                  </a:lnTo>
                  <a:close/>
                  <a:moveTo>
                    <a:pt x="430" y="0"/>
                  </a:moveTo>
                  <a:lnTo>
                    <a:pt x="1" y="1295"/>
                  </a:lnTo>
                  <a:lnTo>
                    <a:pt x="387" y="2973"/>
                  </a:lnTo>
                  <a:lnTo>
                    <a:pt x="639" y="3558"/>
                  </a:lnTo>
                  <a:lnTo>
                    <a:pt x="1031" y="1493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728;p64">
              <a:extLst>
                <a:ext uri="{FF2B5EF4-FFF2-40B4-BE49-F238E27FC236}">
                  <a16:creationId xmlns:a16="http://schemas.microsoft.com/office/drawing/2014/main" id="{1A237663-6860-3DF2-B367-82DFC2DEDF4B}"/>
                </a:ext>
              </a:extLst>
            </p:cNvPr>
            <p:cNvSpPr/>
            <p:nvPr/>
          </p:nvSpPr>
          <p:spPr>
            <a:xfrm>
              <a:off x="1290450" y="3528575"/>
              <a:ext cx="165025" cy="269650"/>
            </a:xfrm>
            <a:custGeom>
              <a:avLst/>
              <a:gdLst/>
              <a:ahLst/>
              <a:cxnLst/>
              <a:rect l="l" t="t" r="r" b="b"/>
              <a:pathLst>
                <a:path w="6601" h="10786" extrusionOk="0">
                  <a:moveTo>
                    <a:pt x="6600" y="584"/>
                  </a:moveTo>
                  <a:lnTo>
                    <a:pt x="6600" y="584"/>
                  </a:lnTo>
                  <a:lnTo>
                    <a:pt x="6600" y="584"/>
                  </a:lnTo>
                  <a:cubicBezTo>
                    <a:pt x="6600" y="584"/>
                    <a:pt x="6600" y="584"/>
                    <a:pt x="6600" y="584"/>
                  </a:cubicBezTo>
                  <a:close/>
                  <a:moveTo>
                    <a:pt x="636" y="1"/>
                  </a:moveTo>
                  <a:cubicBezTo>
                    <a:pt x="585" y="24"/>
                    <a:pt x="0" y="307"/>
                    <a:pt x="0" y="307"/>
                  </a:cubicBezTo>
                  <a:lnTo>
                    <a:pt x="3673" y="10742"/>
                  </a:lnTo>
                  <a:lnTo>
                    <a:pt x="4064" y="10785"/>
                  </a:lnTo>
                  <a:lnTo>
                    <a:pt x="6600" y="584"/>
                  </a:lnTo>
                  <a:lnTo>
                    <a:pt x="6600" y="584"/>
                  </a:lnTo>
                  <a:cubicBezTo>
                    <a:pt x="6600" y="584"/>
                    <a:pt x="6600" y="584"/>
                    <a:pt x="6600" y="584"/>
                  </a:cubicBezTo>
                  <a:cubicBezTo>
                    <a:pt x="6591" y="584"/>
                    <a:pt x="5759" y="335"/>
                    <a:pt x="5671" y="295"/>
                  </a:cubicBezTo>
                  <a:lnTo>
                    <a:pt x="3928" y="10239"/>
                  </a:lnTo>
                  <a:lnTo>
                    <a:pt x="3666" y="1023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729;p64">
              <a:extLst>
                <a:ext uri="{FF2B5EF4-FFF2-40B4-BE49-F238E27FC236}">
                  <a16:creationId xmlns:a16="http://schemas.microsoft.com/office/drawing/2014/main" id="{7A46DFB4-4D1C-7255-277A-A4E41ED2D1EA}"/>
                </a:ext>
              </a:extLst>
            </p:cNvPr>
            <p:cNvSpPr/>
            <p:nvPr/>
          </p:nvSpPr>
          <p:spPr>
            <a:xfrm>
              <a:off x="1305725" y="3645300"/>
              <a:ext cx="253825" cy="168575"/>
            </a:xfrm>
            <a:custGeom>
              <a:avLst/>
              <a:gdLst/>
              <a:ahLst/>
              <a:cxnLst/>
              <a:rect l="l" t="t" r="r" b="b"/>
              <a:pathLst>
                <a:path w="10153" h="6743" extrusionOk="0">
                  <a:moveTo>
                    <a:pt x="1821" y="0"/>
                  </a:moveTo>
                  <a:lnTo>
                    <a:pt x="0" y="5425"/>
                  </a:lnTo>
                  <a:lnTo>
                    <a:pt x="4588" y="6743"/>
                  </a:lnTo>
                  <a:lnTo>
                    <a:pt x="8097" y="5557"/>
                  </a:lnTo>
                  <a:lnTo>
                    <a:pt x="10152" y="2550"/>
                  </a:lnTo>
                  <a:lnTo>
                    <a:pt x="10013" y="2327"/>
                  </a:lnTo>
                  <a:lnTo>
                    <a:pt x="6166" y="2782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730;p64">
              <a:extLst>
                <a:ext uri="{FF2B5EF4-FFF2-40B4-BE49-F238E27FC236}">
                  <a16:creationId xmlns:a16="http://schemas.microsoft.com/office/drawing/2014/main" id="{842AB718-6EA5-118B-1AE9-54ED81E3F589}"/>
                </a:ext>
              </a:extLst>
            </p:cNvPr>
            <p:cNvSpPr/>
            <p:nvPr/>
          </p:nvSpPr>
          <p:spPr>
            <a:xfrm>
              <a:off x="1305350" y="3651725"/>
              <a:ext cx="254200" cy="167300"/>
            </a:xfrm>
            <a:custGeom>
              <a:avLst/>
              <a:gdLst/>
              <a:ahLst/>
              <a:cxnLst/>
              <a:rect l="l" t="t" r="r" b="b"/>
              <a:pathLst>
                <a:path w="10168" h="6692" extrusionOk="0">
                  <a:moveTo>
                    <a:pt x="1902" y="1"/>
                  </a:moveTo>
                  <a:lnTo>
                    <a:pt x="1" y="5372"/>
                  </a:lnTo>
                  <a:lnTo>
                    <a:pt x="4589" y="6691"/>
                  </a:lnTo>
                  <a:lnTo>
                    <a:pt x="8098" y="5504"/>
                  </a:lnTo>
                  <a:lnTo>
                    <a:pt x="10167" y="2293"/>
                  </a:lnTo>
                  <a:lnTo>
                    <a:pt x="6165" y="2731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731;p64">
              <a:extLst>
                <a:ext uri="{FF2B5EF4-FFF2-40B4-BE49-F238E27FC236}">
                  <a16:creationId xmlns:a16="http://schemas.microsoft.com/office/drawing/2014/main" id="{3A574667-B0B8-701C-ABDE-420EAB61DA3E}"/>
                </a:ext>
              </a:extLst>
            </p:cNvPr>
            <p:cNvSpPr/>
            <p:nvPr/>
          </p:nvSpPr>
          <p:spPr>
            <a:xfrm>
              <a:off x="1420050" y="3709025"/>
              <a:ext cx="139500" cy="110000"/>
            </a:xfrm>
            <a:custGeom>
              <a:avLst/>
              <a:gdLst/>
              <a:ahLst/>
              <a:cxnLst/>
              <a:rect l="l" t="t" r="r" b="b"/>
              <a:pathLst>
                <a:path w="5580" h="4400" extrusionOk="0">
                  <a:moveTo>
                    <a:pt x="5579" y="1"/>
                  </a:moveTo>
                  <a:lnTo>
                    <a:pt x="1577" y="439"/>
                  </a:lnTo>
                  <a:lnTo>
                    <a:pt x="1" y="4399"/>
                  </a:lnTo>
                  <a:lnTo>
                    <a:pt x="3510" y="3212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732;p64">
              <a:extLst>
                <a:ext uri="{FF2B5EF4-FFF2-40B4-BE49-F238E27FC236}">
                  <a16:creationId xmlns:a16="http://schemas.microsoft.com/office/drawing/2014/main" id="{7E87E193-DAEF-C5BB-5F5F-33EFC02CF63C}"/>
                </a:ext>
              </a:extLst>
            </p:cNvPr>
            <p:cNvSpPr/>
            <p:nvPr/>
          </p:nvSpPr>
          <p:spPr>
            <a:xfrm>
              <a:off x="1310425" y="3738650"/>
              <a:ext cx="89500" cy="61550"/>
            </a:xfrm>
            <a:custGeom>
              <a:avLst/>
              <a:gdLst/>
              <a:ahLst/>
              <a:cxnLst/>
              <a:rect l="l" t="t" r="r" b="b"/>
              <a:pathLst>
                <a:path w="3580" h="2462" extrusionOk="0">
                  <a:moveTo>
                    <a:pt x="2358" y="1"/>
                  </a:moveTo>
                  <a:cubicBezTo>
                    <a:pt x="2157" y="1"/>
                    <a:pt x="1910" y="293"/>
                    <a:pt x="1452" y="414"/>
                  </a:cubicBezTo>
                  <a:cubicBezTo>
                    <a:pt x="0" y="799"/>
                    <a:pt x="102" y="1833"/>
                    <a:pt x="1273" y="1907"/>
                  </a:cubicBezTo>
                  <a:cubicBezTo>
                    <a:pt x="1480" y="1919"/>
                    <a:pt x="1674" y="1981"/>
                    <a:pt x="1812" y="2139"/>
                  </a:cubicBezTo>
                  <a:cubicBezTo>
                    <a:pt x="1914" y="2256"/>
                    <a:pt x="2558" y="2461"/>
                    <a:pt x="2713" y="2461"/>
                  </a:cubicBezTo>
                  <a:cubicBezTo>
                    <a:pt x="2721" y="2461"/>
                    <a:pt x="2727" y="2461"/>
                    <a:pt x="2732" y="2460"/>
                  </a:cubicBezTo>
                  <a:cubicBezTo>
                    <a:pt x="2854" y="2434"/>
                    <a:pt x="3320" y="2355"/>
                    <a:pt x="3458" y="1771"/>
                  </a:cubicBezTo>
                  <a:cubicBezTo>
                    <a:pt x="3580" y="1257"/>
                    <a:pt x="3373" y="970"/>
                    <a:pt x="3096" y="902"/>
                  </a:cubicBezTo>
                  <a:cubicBezTo>
                    <a:pt x="2815" y="835"/>
                    <a:pt x="2564" y="102"/>
                    <a:pt x="2470" y="37"/>
                  </a:cubicBezTo>
                  <a:cubicBezTo>
                    <a:pt x="2434" y="12"/>
                    <a:pt x="2397" y="1"/>
                    <a:pt x="2358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33;p64">
              <a:extLst>
                <a:ext uri="{FF2B5EF4-FFF2-40B4-BE49-F238E27FC236}">
                  <a16:creationId xmlns:a16="http://schemas.microsoft.com/office/drawing/2014/main" id="{91CEC54F-089C-A36E-9AB6-9EE3D2C4CAB2}"/>
                </a:ext>
              </a:extLst>
            </p:cNvPr>
            <p:cNvSpPr/>
            <p:nvPr/>
          </p:nvSpPr>
          <p:spPr>
            <a:xfrm>
              <a:off x="1342725" y="3727925"/>
              <a:ext cx="65175" cy="34250"/>
            </a:xfrm>
            <a:custGeom>
              <a:avLst/>
              <a:gdLst/>
              <a:ahLst/>
              <a:cxnLst/>
              <a:rect l="l" t="t" r="r" b="b"/>
              <a:pathLst>
                <a:path w="2607" h="1370" extrusionOk="0">
                  <a:moveTo>
                    <a:pt x="2382" y="0"/>
                  </a:moveTo>
                  <a:cubicBezTo>
                    <a:pt x="2375" y="0"/>
                    <a:pt x="2368" y="1"/>
                    <a:pt x="2361" y="3"/>
                  </a:cubicBezTo>
                  <a:cubicBezTo>
                    <a:pt x="2233" y="39"/>
                    <a:pt x="1713" y="252"/>
                    <a:pt x="1485" y="258"/>
                  </a:cubicBezTo>
                  <a:cubicBezTo>
                    <a:pt x="1258" y="262"/>
                    <a:pt x="290" y="786"/>
                    <a:pt x="191" y="947"/>
                  </a:cubicBezTo>
                  <a:cubicBezTo>
                    <a:pt x="0" y="1256"/>
                    <a:pt x="705" y="1370"/>
                    <a:pt x="1222" y="1370"/>
                  </a:cubicBezTo>
                  <a:cubicBezTo>
                    <a:pt x="1453" y="1370"/>
                    <a:pt x="1646" y="1347"/>
                    <a:pt x="1706" y="1310"/>
                  </a:cubicBezTo>
                  <a:cubicBezTo>
                    <a:pt x="1654" y="1213"/>
                    <a:pt x="1401" y="979"/>
                    <a:pt x="1634" y="769"/>
                  </a:cubicBezTo>
                  <a:cubicBezTo>
                    <a:pt x="1753" y="663"/>
                    <a:pt x="2403" y="397"/>
                    <a:pt x="2509" y="334"/>
                  </a:cubicBezTo>
                  <a:cubicBezTo>
                    <a:pt x="2607" y="275"/>
                    <a:pt x="2503" y="0"/>
                    <a:pt x="2382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34;p64">
              <a:extLst>
                <a:ext uri="{FF2B5EF4-FFF2-40B4-BE49-F238E27FC236}">
                  <a16:creationId xmlns:a16="http://schemas.microsoft.com/office/drawing/2014/main" id="{50A62924-9979-8D5D-7477-82959C7342D3}"/>
                </a:ext>
              </a:extLst>
            </p:cNvPr>
            <p:cNvSpPr/>
            <p:nvPr/>
          </p:nvSpPr>
          <p:spPr>
            <a:xfrm>
              <a:off x="1380550" y="3754775"/>
              <a:ext cx="49200" cy="21150"/>
            </a:xfrm>
            <a:custGeom>
              <a:avLst/>
              <a:gdLst/>
              <a:ahLst/>
              <a:cxnLst/>
              <a:rect l="l" t="t" r="r" b="b"/>
              <a:pathLst>
                <a:path w="1968" h="846" extrusionOk="0">
                  <a:moveTo>
                    <a:pt x="1666" y="1"/>
                  </a:moveTo>
                  <a:cubicBezTo>
                    <a:pt x="1556" y="1"/>
                    <a:pt x="985" y="387"/>
                    <a:pt x="890" y="428"/>
                  </a:cubicBezTo>
                  <a:cubicBezTo>
                    <a:pt x="881" y="432"/>
                    <a:pt x="869" y="434"/>
                    <a:pt x="856" y="434"/>
                  </a:cubicBezTo>
                  <a:cubicBezTo>
                    <a:pt x="723" y="434"/>
                    <a:pt x="387" y="252"/>
                    <a:pt x="98" y="158"/>
                  </a:cubicBezTo>
                  <a:cubicBezTo>
                    <a:pt x="95" y="157"/>
                    <a:pt x="92" y="156"/>
                    <a:pt x="90" y="156"/>
                  </a:cubicBezTo>
                  <a:cubicBezTo>
                    <a:pt x="0" y="156"/>
                    <a:pt x="249" y="754"/>
                    <a:pt x="299" y="782"/>
                  </a:cubicBezTo>
                  <a:cubicBezTo>
                    <a:pt x="343" y="806"/>
                    <a:pt x="645" y="845"/>
                    <a:pt x="838" y="845"/>
                  </a:cubicBezTo>
                  <a:cubicBezTo>
                    <a:pt x="875" y="845"/>
                    <a:pt x="908" y="844"/>
                    <a:pt x="934" y="840"/>
                  </a:cubicBezTo>
                  <a:cubicBezTo>
                    <a:pt x="1100" y="822"/>
                    <a:pt x="1759" y="431"/>
                    <a:pt x="1864" y="330"/>
                  </a:cubicBezTo>
                  <a:cubicBezTo>
                    <a:pt x="1968" y="230"/>
                    <a:pt x="1751" y="36"/>
                    <a:pt x="1677" y="3"/>
                  </a:cubicBezTo>
                  <a:cubicBezTo>
                    <a:pt x="1674" y="1"/>
                    <a:pt x="1670" y="1"/>
                    <a:pt x="1666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35;p64">
              <a:extLst>
                <a:ext uri="{FF2B5EF4-FFF2-40B4-BE49-F238E27FC236}">
                  <a16:creationId xmlns:a16="http://schemas.microsoft.com/office/drawing/2014/main" id="{9793C13F-49E3-CAC8-1A27-FAFE94AE83F9}"/>
                </a:ext>
              </a:extLst>
            </p:cNvPr>
            <p:cNvSpPr/>
            <p:nvPr/>
          </p:nvSpPr>
          <p:spPr>
            <a:xfrm>
              <a:off x="1381250" y="3769325"/>
              <a:ext cx="50650" cy="22850"/>
            </a:xfrm>
            <a:custGeom>
              <a:avLst/>
              <a:gdLst/>
              <a:ahLst/>
              <a:cxnLst/>
              <a:rect l="l" t="t" r="r" b="b"/>
              <a:pathLst>
                <a:path w="2026" h="914" extrusionOk="0">
                  <a:moveTo>
                    <a:pt x="87" y="1"/>
                  </a:moveTo>
                  <a:cubicBezTo>
                    <a:pt x="1" y="1"/>
                    <a:pt x="96" y="641"/>
                    <a:pt x="142" y="677"/>
                  </a:cubicBezTo>
                  <a:cubicBezTo>
                    <a:pt x="188" y="717"/>
                    <a:pt x="671" y="897"/>
                    <a:pt x="847" y="912"/>
                  </a:cubicBezTo>
                  <a:cubicBezTo>
                    <a:pt x="852" y="913"/>
                    <a:pt x="858" y="913"/>
                    <a:pt x="864" y="913"/>
                  </a:cubicBezTo>
                  <a:cubicBezTo>
                    <a:pt x="1064" y="913"/>
                    <a:pt x="1759" y="636"/>
                    <a:pt x="1891" y="559"/>
                  </a:cubicBezTo>
                  <a:cubicBezTo>
                    <a:pt x="2025" y="480"/>
                    <a:pt x="1916" y="175"/>
                    <a:pt x="1820" y="175"/>
                  </a:cubicBezTo>
                  <a:cubicBezTo>
                    <a:pt x="1820" y="175"/>
                    <a:pt x="1819" y="175"/>
                    <a:pt x="1819" y="175"/>
                  </a:cubicBezTo>
                  <a:cubicBezTo>
                    <a:pt x="1744" y="177"/>
                    <a:pt x="1050" y="452"/>
                    <a:pt x="935" y="477"/>
                  </a:cubicBezTo>
                  <a:cubicBezTo>
                    <a:pt x="931" y="478"/>
                    <a:pt x="927" y="478"/>
                    <a:pt x="922" y="478"/>
                  </a:cubicBezTo>
                  <a:cubicBezTo>
                    <a:pt x="792" y="478"/>
                    <a:pt x="390" y="171"/>
                    <a:pt x="99" y="4"/>
                  </a:cubicBezTo>
                  <a:cubicBezTo>
                    <a:pt x="94" y="2"/>
                    <a:pt x="90" y="1"/>
                    <a:pt x="87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36;p64">
              <a:extLst>
                <a:ext uri="{FF2B5EF4-FFF2-40B4-BE49-F238E27FC236}">
                  <a16:creationId xmlns:a16="http://schemas.microsoft.com/office/drawing/2014/main" id="{4D230437-4AE5-288A-5C6F-AFCDBC6539E1}"/>
                </a:ext>
              </a:extLst>
            </p:cNvPr>
            <p:cNvSpPr/>
            <p:nvPr/>
          </p:nvSpPr>
          <p:spPr>
            <a:xfrm>
              <a:off x="1367975" y="3779550"/>
              <a:ext cx="49875" cy="28200"/>
            </a:xfrm>
            <a:custGeom>
              <a:avLst/>
              <a:gdLst/>
              <a:ahLst/>
              <a:cxnLst/>
              <a:rect l="l" t="t" r="r" b="b"/>
              <a:pathLst>
                <a:path w="1995" h="1128" extrusionOk="0">
                  <a:moveTo>
                    <a:pt x="234" y="1"/>
                  </a:moveTo>
                  <a:cubicBezTo>
                    <a:pt x="142" y="1"/>
                    <a:pt x="1" y="730"/>
                    <a:pt x="58" y="746"/>
                  </a:cubicBezTo>
                  <a:cubicBezTo>
                    <a:pt x="308" y="824"/>
                    <a:pt x="638" y="1042"/>
                    <a:pt x="804" y="1105"/>
                  </a:cubicBezTo>
                  <a:cubicBezTo>
                    <a:pt x="845" y="1121"/>
                    <a:pt x="924" y="1128"/>
                    <a:pt x="1020" y="1128"/>
                  </a:cubicBezTo>
                  <a:cubicBezTo>
                    <a:pt x="1305" y="1128"/>
                    <a:pt x="1746" y="1072"/>
                    <a:pt x="1853" y="1041"/>
                  </a:cubicBezTo>
                  <a:cubicBezTo>
                    <a:pt x="1995" y="999"/>
                    <a:pt x="1940" y="666"/>
                    <a:pt x="1851" y="643"/>
                  </a:cubicBezTo>
                  <a:cubicBezTo>
                    <a:pt x="1844" y="641"/>
                    <a:pt x="1830" y="640"/>
                    <a:pt x="1813" y="640"/>
                  </a:cubicBezTo>
                  <a:cubicBezTo>
                    <a:pt x="1670" y="640"/>
                    <a:pt x="1233" y="697"/>
                    <a:pt x="1099" y="697"/>
                  </a:cubicBezTo>
                  <a:cubicBezTo>
                    <a:pt x="1091" y="697"/>
                    <a:pt x="1084" y="696"/>
                    <a:pt x="1078" y="696"/>
                  </a:cubicBezTo>
                  <a:cubicBezTo>
                    <a:pt x="967" y="689"/>
                    <a:pt x="506" y="259"/>
                    <a:pt x="249" y="8"/>
                  </a:cubicBezTo>
                  <a:cubicBezTo>
                    <a:pt x="244" y="3"/>
                    <a:pt x="239" y="1"/>
                    <a:pt x="234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37;p64">
              <a:extLst>
                <a:ext uri="{FF2B5EF4-FFF2-40B4-BE49-F238E27FC236}">
                  <a16:creationId xmlns:a16="http://schemas.microsoft.com/office/drawing/2014/main" id="{A9D8F3C8-C834-D5BF-F04B-998EEBBF9506}"/>
                </a:ext>
              </a:extLst>
            </p:cNvPr>
            <p:cNvSpPr/>
            <p:nvPr/>
          </p:nvSpPr>
          <p:spPr>
            <a:xfrm>
              <a:off x="1329075" y="3732025"/>
              <a:ext cx="29050" cy="79150"/>
            </a:xfrm>
            <a:custGeom>
              <a:avLst/>
              <a:gdLst/>
              <a:ahLst/>
              <a:cxnLst/>
              <a:rect l="l" t="t" r="r" b="b"/>
              <a:pathLst>
                <a:path w="1162" h="3166" extrusionOk="0">
                  <a:moveTo>
                    <a:pt x="862" y="0"/>
                  </a:moveTo>
                  <a:lnTo>
                    <a:pt x="0" y="125"/>
                  </a:lnTo>
                  <a:lnTo>
                    <a:pt x="299" y="3166"/>
                  </a:lnTo>
                  <a:lnTo>
                    <a:pt x="1161" y="3041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738;p64">
              <a:extLst>
                <a:ext uri="{FF2B5EF4-FFF2-40B4-BE49-F238E27FC236}">
                  <a16:creationId xmlns:a16="http://schemas.microsoft.com/office/drawing/2014/main" id="{4208FCEC-8460-3B3A-0494-9FEB38978EE7}"/>
                </a:ext>
              </a:extLst>
            </p:cNvPr>
            <p:cNvSpPr/>
            <p:nvPr/>
          </p:nvSpPr>
          <p:spPr>
            <a:xfrm>
              <a:off x="1190675" y="3730300"/>
              <a:ext cx="152425" cy="94100"/>
            </a:xfrm>
            <a:custGeom>
              <a:avLst/>
              <a:gdLst/>
              <a:ahLst/>
              <a:cxnLst/>
              <a:rect l="l" t="t" r="r" b="b"/>
              <a:pathLst>
                <a:path w="6097" h="3764" extrusionOk="0">
                  <a:moveTo>
                    <a:pt x="5734" y="0"/>
                  </a:moveTo>
                  <a:cubicBezTo>
                    <a:pt x="5734" y="0"/>
                    <a:pt x="1599" y="462"/>
                    <a:pt x="849" y="857"/>
                  </a:cubicBezTo>
                  <a:cubicBezTo>
                    <a:pt x="142" y="1230"/>
                    <a:pt x="1" y="3417"/>
                    <a:pt x="1313" y="3649"/>
                  </a:cubicBezTo>
                  <a:cubicBezTo>
                    <a:pt x="1781" y="3731"/>
                    <a:pt x="2276" y="3763"/>
                    <a:pt x="2763" y="3763"/>
                  </a:cubicBezTo>
                  <a:cubicBezTo>
                    <a:pt x="4480" y="3763"/>
                    <a:pt x="6097" y="3363"/>
                    <a:pt x="6097" y="3363"/>
                  </a:cubicBezTo>
                  <a:lnTo>
                    <a:pt x="5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739;p64">
              <a:extLst>
                <a:ext uri="{FF2B5EF4-FFF2-40B4-BE49-F238E27FC236}">
                  <a16:creationId xmlns:a16="http://schemas.microsoft.com/office/drawing/2014/main" id="{DAE82B0A-D47A-3ECB-C2D1-F2AB287D7887}"/>
                </a:ext>
              </a:extLst>
            </p:cNvPr>
            <p:cNvSpPr/>
            <p:nvPr/>
          </p:nvSpPr>
          <p:spPr>
            <a:xfrm>
              <a:off x="1190825" y="3761575"/>
              <a:ext cx="152200" cy="70500"/>
            </a:xfrm>
            <a:custGeom>
              <a:avLst/>
              <a:gdLst/>
              <a:ahLst/>
              <a:cxnLst/>
              <a:rect l="l" t="t" r="r" b="b"/>
              <a:pathLst>
                <a:path w="6088" h="2820" extrusionOk="0">
                  <a:moveTo>
                    <a:pt x="279" y="1"/>
                  </a:moveTo>
                  <a:lnTo>
                    <a:pt x="279" y="1"/>
                  </a:lnTo>
                  <a:cubicBezTo>
                    <a:pt x="1" y="877"/>
                    <a:pt x="275" y="2608"/>
                    <a:pt x="1007" y="2735"/>
                  </a:cubicBezTo>
                  <a:cubicBezTo>
                    <a:pt x="1341" y="2794"/>
                    <a:pt x="1695" y="2819"/>
                    <a:pt x="2056" y="2819"/>
                  </a:cubicBezTo>
                  <a:cubicBezTo>
                    <a:pt x="3987" y="2819"/>
                    <a:pt x="6088" y="2109"/>
                    <a:pt x="6088" y="2109"/>
                  </a:cubicBezTo>
                  <a:lnTo>
                    <a:pt x="5892" y="281"/>
                  </a:lnTo>
                  <a:cubicBezTo>
                    <a:pt x="5307" y="526"/>
                    <a:pt x="3776" y="1045"/>
                    <a:pt x="2434" y="1045"/>
                  </a:cubicBezTo>
                  <a:cubicBezTo>
                    <a:pt x="1491" y="1045"/>
                    <a:pt x="642" y="788"/>
                    <a:pt x="279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740;p64">
              <a:extLst>
                <a:ext uri="{FF2B5EF4-FFF2-40B4-BE49-F238E27FC236}">
                  <a16:creationId xmlns:a16="http://schemas.microsoft.com/office/drawing/2014/main" id="{A28F1556-C2CC-39A2-FA66-B588315A41FD}"/>
                </a:ext>
              </a:extLst>
            </p:cNvPr>
            <p:cNvSpPr/>
            <p:nvPr/>
          </p:nvSpPr>
          <p:spPr>
            <a:xfrm>
              <a:off x="1441550" y="4196125"/>
              <a:ext cx="69025" cy="20600"/>
            </a:xfrm>
            <a:custGeom>
              <a:avLst/>
              <a:gdLst/>
              <a:ahLst/>
              <a:cxnLst/>
              <a:rect l="l" t="t" r="r" b="b"/>
              <a:pathLst>
                <a:path w="2761" h="824" extrusionOk="0">
                  <a:moveTo>
                    <a:pt x="781" y="1"/>
                  </a:moveTo>
                  <a:cubicBezTo>
                    <a:pt x="630" y="1"/>
                    <a:pt x="487" y="28"/>
                    <a:pt x="355" y="90"/>
                  </a:cubicBezTo>
                  <a:cubicBezTo>
                    <a:pt x="0" y="256"/>
                    <a:pt x="51" y="824"/>
                    <a:pt x="51" y="824"/>
                  </a:cubicBezTo>
                  <a:lnTo>
                    <a:pt x="2761" y="824"/>
                  </a:lnTo>
                  <a:cubicBezTo>
                    <a:pt x="2204" y="493"/>
                    <a:pt x="1426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741;p64">
              <a:extLst>
                <a:ext uri="{FF2B5EF4-FFF2-40B4-BE49-F238E27FC236}">
                  <a16:creationId xmlns:a16="http://schemas.microsoft.com/office/drawing/2014/main" id="{3A442D9E-4A4B-3DD3-B20C-5814CA469ED2}"/>
                </a:ext>
              </a:extLst>
            </p:cNvPr>
            <p:cNvSpPr/>
            <p:nvPr/>
          </p:nvSpPr>
          <p:spPr>
            <a:xfrm>
              <a:off x="1211800" y="3869725"/>
              <a:ext cx="113050" cy="340400"/>
            </a:xfrm>
            <a:custGeom>
              <a:avLst/>
              <a:gdLst/>
              <a:ahLst/>
              <a:cxnLst/>
              <a:rect l="l" t="t" r="r" b="b"/>
              <a:pathLst>
                <a:path w="4522" h="13616" extrusionOk="0">
                  <a:moveTo>
                    <a:pt x="958" y="0"/>
                  </a:moveTo>
                  <a:cubicBezTo>
                    <a:pt x="167" y="0"/>
                    <a:pt x="1" y="1429"/>
                    <a:pt x="219" y="2493"/>
                  </a:cubicBezTo>
                  <a:cubicBezTo>
                    <a:pt x="373" y="3236"/>
                    <a:pt x="2955" y="9782"/>
                    <a:pt x="4260" y="13616"/>
                  </a:cubicBezTo>
                  <a:lnTo>
                    <a:pt x="4522" y="13549"/>
                  </a:lnTo>
                  <a:cubicBezTo>
                    <a:pt x="4522" y="13549"/>
                    <a:pt x="3731" y="2759"/>
                    <a:pt x="3378" y="1847"/>
                  </a:cubicBezTo>
                  <a:cubicBezTo>
                    <a:pt x="3302" y="1650"/>
                    <a:pt x="1751" y="0"/>
                    <a:pt x="959" y="0"/>
                  </a:cubicBezTo>
                  <a:cubicBezTo>
                    <a:pt x="959" y="0"/>
                    <a:pt x="958" y="0"/>
                    <a:pt x="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1742;p64">
              <a:extLst>
                <a:ext uri="{FF2B5EF4-FFF2-40B4-BE49-F238E27FC236}">
                  <a16:creationId xmlns:a16="http://schemas.microsoft.com/office/drawing/2014/main" id="{15DDA899-9E15-2762-5273-FF3708FED692}"/>
                </a:ext>
              </a:extLst>
            </p:cNvPr>
            <p:cNvSpPr/>
            <p:nvPr/>
          </p:nvSpPr>
          <p:spPr>
            <a:xfrm>
              <a:off x="1267350" y="3895950"/>
              <a:ext cx="62175" cy="314150"/>
            </a:xfrm>
            <a:custGeom>
              <a:avLst/>
              <a:gdLst/>
              <a:ahLst/>
              <a:cxnLst/>
              <a:rect l="l" t="t" r="r" b="b"/>
              <a:pathLst>
                <a:path w="2487" h="12566" extrusionOk="0">
                  <a:moveTo>
                    <a:pt x="2301" y="12499"/>
                  </a:moveTo>
                  <a:lnTo>
                    <a:pt x="2301" y="12499"/>
                  </a:lnTo>
                  <a:lnTo>
                    <a:pt x="2301" y="12499"/>
                  </a:lnTo>
                  <a:cubicBezTo>
                    <a:pt x="2301" y="12499"/>
                    <a:pt x="2301" y="12499"/>
                    <a:pt x="2301" y="12499"/>
                  </a:cubicBezTo>
                  <a:cubicBezTo>
                    <a:pt x="2301" y="12499"/>
                    <a:pt x="2301" y="12499"/>
                    <a:pt x="2301" y="12499"/>
                  </a:cubicBezTo>
                  <a:close/>
                  <a:moveTo>
                    <a:pt x="647" y="0"/>
                  </a:moveTo>
                  <a:lnTo>
                    <a:pt x="647" y="0"/>
                  </a:lnTo>
                  <a:cubicBezTo>
                    <a:pt x="898" y="1058"/>
                    <a:pt x="2486" y="7146"/>
                    <a:pt x="911" y="7674"/>
                  </a:cubicBezTo>
                  <a:cubicBezTo>
                    <a:pt x="891" y="7681"/>
                    <a:pt x="869" y="7684"/>
                    <a:pt x="846" y="7684"/>
                  </a:cubicBezTo>
                  <a:cubicBezTo>
                    <a:pt x="638" y="7684"/>
                    <a:pt x="336" y="7400"/>
                    <a:pt x="0" y="6947"/>
                  </a:cubicBezTo>
                  <a:lnTo>
                    <a:pt x="0" y="6947"/>
                  </a:lnTo>
                  <a:cubicBezTo>
                    <a:pt x="722" y="8878"/>
                    <a:pt x="1493" y="10959"/>
                    <a:pt x="2039" y="12565"/>
                  </a:cubicBezTo>
                  <a:lnTo>
                    <a:pt x="2301" y="12499"/>
                  </a:lnTo>
                  <a:lnTo>
                    <a:pt x="2301" y="12499"/>
                  </a:lnTo>
                  <a:cubicBezTo>
                    <a:pt x="2301" y="12498"/>
                    <a:pt x="1679" y="1750"/>
                    <a:pt x="1324" y="838"/>
                  </a:cubicBezTo>
                  <a:cubicBezTo>
                    <a:pt x="1297" y="768"/>
                    <a:pt x="946" y="299"/>
                    <a:pt x="647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1743;p64">
              <a:extLst>
                <a:ext uri="{FF2B5EF4-FFF2-40B4-BE49-F238E27FC236}">
                  <a16:creationId xmlns:a16="http://schemas.microsoft.com/office/drawing/2014/main" id="{7C559920-DB71-C1F3-D53A-82C0ED247D40}"/>
                </a:ext>
              </a:extLst>
            </p:cNvPr>
            <p:cNvSpPr/>
            <p:nvPr/>
          </p:nvSpPr>
          <p:spPr>
            <a:xfrm>
              <a:off x="1260625" y="4196125"/>
              <a:ext cx="68725" cy="20600"/>
            </a:xfrm>
            <a:custGeom>
              <a:avLst/>
              <a:gdLst/>
              <a:ahLst/>
              <a:cxnLst/>
              <a:rect l="l" t="t" r="r" b="b"/>
              <a:pathLst>
                <a:path w="2749" h="824" extrusionOk="0">
                  <a:moveTo>
                    <a:pt x="1959" y="1"/>
                  </a:moveTo>
                  <a:cubicBezTo>
                    <a:pt x="1314" y="1"/>
                    <a:pt x="549" y="493"/>
                    <a:pt x="1" y="824"/>
                  </a:cubicBezTo>
                  <a:lnTo>
                    <a:pt x="2712" y="824"/>
                  </a:lnTo>
                  <a:cubicBezTo>
                    <a:pt x="2714" y="824"/>
                    <a:pt x="2748" y="256"/>
                    <a:pt x="2387" y="90"/>
                  </a:cubicBezTo>
                  <a:cubicBezTo>
                    <a:pt x="2254" y="28"/>
                    <a:pt x="2110" y="1"/>
                    <a:pt x="1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1744;p64">
              <a:extLst>
                <a:ext uri="{FF2B5EF4-FFF2-40B4-BE49-F238E27FC236}">
                  <a16:creationId xmlns:a16="http://schemas.microsoft.com/office/drawing/2014/main" id="{7A0169BE-5786-9211-97A9-2257785295EF}"/>
                </a:ext>
              </a:extLst>
            </p:cNvPr>
            <p:cNvSpPr/>
            <p:nvPr/>
          </p:nvSpPr>
          <p:spPr>
            <a:xfrm>
              <a:off x="1469350" y="3737150"/>
              <a:ext cx="118150" cy="79150"/>
            </a:xfrm>
            <a:custGeom>
              <a:avLst/>
              <a:gdLst/>
              <a:ahLst/>
              <a:cxnLst/>
              <a:rect l="l" t="t" r="r" b="b"/>
              <a:pathLst>
                <a:path w="4726" h="3166" extrusionOk="0">
                  <a:moveTo>
                    <a:pt x="1961" y="1"/>
                  </a:moveTo>
                  <a:cubicBezTo>
                    <a:pt x="1814" y="1"/>
                    <a:pt x="1672" y="8"/>
                    <a:pt x="1538" y="22"/>
                  </a:cubicBezTo>
                  <a:cubicBezTo>
                    <a:pt x="1" y="190"/>
                    <a:pt x="133" y="2290"/>
                    <a:pt x="751" y="2957"/>
                  </a:cubicBezTo>
                  <a:cubicBezTo>
                    <a:pt x="892" y="3108"/>
                    <a:pt x="1366" y="3166"/>
                    <a:pt x="1887" y="3166"/>
                  </a:cubicBezTo>
                  <a:cubicBezTo>
                    <a:pt x="2465" y="3166"/>
                    <a:pt x="3101" y="3094"/>
                    <a:pt x="3402" y="3000"/>
                  </a:cubicBezTo>
                  <a:cubicBezTo>
                    <a:pt x="4725" y="2583"/>
                    <a:pt x="4711" y="816"/>
                    <a:pt x="4092" y="474"/>
                  </a:cubicBezTo>
                  <a:cubicBezTo>
                    <a:pt x="3546" y="174"/>
                    <a:pt x="2693" y="1"/>
                    <a:pt x="19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1745;p64">
              <a:extLst>
                <a:ext uri="{FF2B5EF4-FFF2-40B4-BE49-F238E27FC236}">
                  <a16:creationId xmlns:a16="http://schemas.microsoft.com/office/drawing/2014/main" id="{AD0E2616-B9F6-10E9-BB23-3DE3EAFAD2BD}"/>
                </a:ext>
              </a:extLst>
            </p:cNvPr>
            <p:cNvSpPr/>
            <p:nvPr/>
          </p:nvSpPr>
          <p:spPr>
            <a:xfrm>
              <a:off x="1475000" y="3743725"/>
              <a:ext cx="41125" cy="66200"/>
            </a:xfrm>
            <a:custGeom>
              <a:avLst/>
              <a:gdLst/>
              <a:ahLst/>
              <a:cxnLst/>
              <a:rect l="l" t="t" r="r" b="b"/>
              <a:pathLst>
                <a:path w="1645" h="2648" extrusionOk="0">
                  <a:moveTo>
                    <a:pt x="903" y="1"/>
                  </a:moveTo>
                  <a:cubicBezTo>
                    <a:pt x="473" y="1"/>
                    <a:pt x="91" y="593"/>
                    <a:pt x="45" y="1324"/>
                  </a:cubicBezTo>
                  <a:cubicBezTo>
                    <a:pt x="0" y="2056"/>
                    <a:pt x="313" y="2648"/>
                    <a:pt x="742" y="2648"/>
                  </a:cubicBezTo>
                  <a:cubicBezTo>
                    <a:pt x="1171" y="2648"/>
                    <a:pt x="1553" y="2056"/>
                    <a:pt x="1599" y="1324"/>
                  </a:cubicBezTo>
                  <a:cubicBezTo>
                    <a:pt x="1644" y="593"/>
                    <a:pt x="1331" y="1"/>
                    <a:pt x="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1746;p64">
              <a:extLst>
                <a:ext uri="{FF2B5EF4-FFF2-40B4-BE49-F238E27FC236}">
                  <a16:creationId xmlns:a16="http://schemas.microsoft.com/office/drawing/2014/main" id="{9A256629-F4FF-AAFB-9C20-8EAD1BF879EB}"/>
                </a:ext>
              </a:extLst>
            </p:cNvPr>
            <p:cNvSpPr/>
            <p:nvPr/>
          </p:nvSpPr>
          <p:spPr>
            <a:xfrm>
              <a:off x="1422150" y="3730600"/>
              <a:ext cx="87325" cy="62025"/>
            </a:xfrm>
            <a:custGeom>
              <a:avLst/>
              <a:gdLst/>
              <a:ahLst/>
              <a:cxnLst/>
              <a:rect l="l" t="t" r="r" b="b"/>
              <a:pathLst>
                <a:path w="3493" h="2481" extrusionOk="0">
                  <a:moveTo>
                    <a:pt x="2441" y="1"/>
                  </a:moveTo>
                  <a:cubicBezTo>
                    <a:pt x="2306" y="1"/>
                    <a:pt x="1845" y="172"/>
                    <a:pt x="1516" y="172"/>
                  </a:cubicBezTo>
                  <a:cubicBezTo>
                    <a:pt x="1423" y="172"/>
                    <a:pt x="1341" y="159"/>
                    <a:pt x="1279" y="123"/>
                  </a:cubicBezTo>
                  <a:cubicBezTo>
                    <a:pt x="1179" y="67"/>
                    <a:pt x="1068" y="34"/>
                    <a:pt x="953" y="34"/>
                  </a:cubicBezTo>
                  <a:cubicBezTo>
                    <a:pt x="733" y="34"/>
                    <a:pt x="502" y="153"/>
                    <a:pt x="318" y="448"/>
                  </a:cubicBezTo>
                  <a:cubicBezTo>
                    <a:pt x="0" y="958"/>
                    <a:pt x="339" y="1369"/>
                    <a:pt x="426" y="1480"/>
                  </a:cubicBezTo>
                  <a:cubicBezTo>
                    <a:pt x="504" y="1580"/>
                    <a:pt x="1266" y="1963"/>
                    <a:pt x="1451" y="1963"/>
                  </a:cubicBezTo>
                  <a:cubicBezTo>
                    <a:pt x="1452" y="1963"/>
                    <a:pt x="1452" y="1963"/>
                    <a:pt x="1453" y="1963"/>
                  </a:cubicBezTo>
                  <a:cubicBezTo>
                    <a:pt x="1459" y="1963"/>
                    <a:pt x="1465" y="1962"/>
                    <a:pt x="1471" y="1962"/>
                  </a:cubicBezTo>
                  <a:cubicBezTo>
                    <a:pt x="1700" y="1962"/>
                    <a:pt x="1908" y="2067"/>
                    <a:pt x="2090" y="2213"/>
                  </a:cubicBezTo>
                  <a:cubicBezTo>
                    <a:pt x="2327" y="2402"/>
                    <a:pt x="2535" y="2480"/>
                    <a:pt x="2708" y="2480"/>
                  </a:cubicBezTo>
                  <a:cubicBezTo>
                    <a:pt x="3308" y="2480"/>
                    <a:pt x="3493" y="1545"/>
                    <a:pt x="3052" y="1043"/>
                  </a:cubicBezTo>
                  <a:cubicBezTo>
                    <a:pt x="2636" y="567"/>
                    <a:pt x="2769" y="67"/>
                    <a:pt x="2460" y="3"/>
                  </a:cubicBezTo>
                  <a:cubicBezTo>
                    <a:pt x="2455" y="2"/>
                    <a:pt x="2448" y="1"/>
                    <a:pt x="2441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1747;p64">
              <a:extLst>
                <a:ext uri="{FF2B5EF4-FFF2-40B4-BE49-F238E27FC236}">
                  <a16:creationId xmlns:a16="http://schemas.microsoft.com/office/drawing/2014/main" id="{074888F0-9178-FFB1-467D-2F10DD0D3E73}"/>
                </a:ext>
              </a:extLst>
            </p:cNvPr>
            <p:cNvSpPr/>
            <p:nvPr/>
          </p:nvSpPr>
          <p:spPr>
            <a:xfrm>
              <a:off x="1456675" y="3698675"/>
              <a:ext cx="40050" cy="62425"/>
            </a:xfrm>
            <a:custGeom>
              <a:avLst/>
              <a:gdLst/>
              <a:ahLst/>
              <a:cxnLst/>
              <a:rect l="l" t="t" r="r" b="b"/>
              <a:pathLst>
                <a:path w="1602" h="2497" extrusionOk="0">
                  <a:moveTo>
                    <a:pt x="286" y="0"/>
                  </a:moveTo>
                  <a:cubicBezTo>
                    <a:pt x="163" y="0"/>
                    <a:pt x="10" y="83"/>
                    <a:pt x="40" y="170"/>
                  </a:cubicBezTo>
                  <a:cubicBezTo>
                    <a:pt x="84" y="294"/>
                    <a:pt x="444" y="976"/>
                    <a:pt x="466" y="1140"/>
                  </a:cubicBezTo>
                  <a:cubicBezTo>
                    <a:pt x="509" y="1464"/>
                    <a:pt x="120" y="1432"/>
                    <a:pt x="0" y="1459"/>
                  </a:cubicBezTo>
                  <a:cubicBezTo>
                    <a:pt x="58" y="1650"/>
                    <a:pt x="1017" y="2496"/>
                    <a:pt x="1408" y="2496"/>
                  </a:cubicBezTo>
                  <a:cubicBezTo>
                    <a:pt x="1492" y="2496"/>
                    <a:pt x="1549" y="2458"/>
                    <a:pt x="1567" y="2366"/>
                  </a:cubicBezTo>
                  <a:cubicBezTo>
                    <a:pt x="1601" y="2179"/>
                    <a:pt x="1164" y="1078"/>
                    <a:pt x="975" y="899"/>
                  </a:cubicBezTo>
                  <a:cubicBezTo>
                    <a:pt x="782" y="721"/>
                    <a:pt x="495" y="175"/>
                    <a:pt x="411" y="52"/>
                  </a:cubicBezTo>
                  <a:cubicBezTo>
                    <a:pt x="386" y="16"/>
                    <a:pt x="339" y="0"/>
                    <a:pt x="286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1748;p64">
              <a:extLst>
                <a:ext uri="{FF2B5EF4-FFF2-40B4-BE49-F238E27FC236}">
                  <a16:creationId xmlns:a16="http://schemas.microsoft.com/office/drawing/2014/main" id="{712F6F25-AF57-244D-0C7E-842A313902CA}"/>
                </a:ext>
              </a:extLst>
            </p:cNvPr>
            <p:cNvSpPr/>
            <p:nvPr/>
          </p:nvSpPr>
          <p:spPr>
            <a:xfrm>
              <a:off x="1456850" y="3698675"/>
              <a:ext cx="32500" cy="37925"/>
            </a:xfrm>
            <a:custGeom>
              <a:avLst/>
              <a:gdLst/>
              <a:ahLst/>
              <a:cxnLst/>
              <a:rect l="l" t="t" r="r" b="b"/>
              <a:pathLst>
                <a:path w="1300" h="1517" extrusionOk="0">
                  <a:moveTo>
                    <a:pt x="276" y="0"/>
                  </a:moveTo>
                  <a:cubicBezTo>
                    <a:pt x="153" y="0"/>
                    <a:pt x="0" y="83"/>
                    <a:pt x="31" y="170"/>
                  </a:cubicBezTo>
                  <a:cubicBezTo>
                    <a:pt x="64" y="259"/>
                    <a:pt x="259" y="642"/>
                    <a:pt x="374" y="910"/>
                  </a:cubicBezTo>
                  <a:cubicBezTo>
                    <a:pt x="662" y="1289"/>
                    <a:pt x="1014" y="1517"/>
                    <a:pt x="1292" y="1517"/>
                  </a:cubicBezTo>
                  <a:cubicBezTo>
                    <a:pt x="1294" y="1517"/>
                    <a:pt x="1297" y="1517"/>
                    <a:pt x="1299" y="1517"/>
                  </a:cubicBezTo>
                  <a:cubicBezTo>
                    <a:pt x="1183" y="1237"/>
                    <a:pt x="1049" y="978"/>
                    <a:pt x="965" y="899"/>
                  </a:cubicBezTo>
                  <a:cubicBezTo>
                    <a:pt x="774" y="721"/>
                    <a:pt x="486" y="175"/>
                    <a:pt x="403" y="52"/>
                  </a:cubicBezTo>
                  <a:cubicBezTo>
                    <a:pt x="377" y="16"/>
                    <a:pt x="330" y="0"/>
                    <a:pt x="27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1749;p64">
              <a:extLst>
                <a:ext uri="{FF2B5EF4-FFF2-40B4-BE49-F238E27FC236}">
                  <a16:creationId xmlns:a16="http://schemas.microsoft.com/office/drawing/2014/main" id="{EB9D844D-B102-CE45-67F4-65E9FDA7896E}"/>
                </a:ext>
              </a:extLst>
            </p:cNvPr>
            <p:cNvSpPr/>
            <p:nvPr/>
          </p:nvSpPr>
          <p:spPr>
            <a:xfrm>
              <a:off x="1418775" y="3702000"/>
              <a:ext cx="44225" cy="40575"/>
            </a:xfrm>
            <a:custGeom>
              <a:avLst/>
              <a:gdLst/>
              <a:ahLst/>
              <a:cxnLst/>
              <a:rect l="l" t="t" r="r" b="b"/>
              <a:pathLst>
                <a:path w="1769" h="1623" extrusionOk="0">
                  <a:moveTo>
                    <a:pt x="217" y="0"/>
                  </a:moveTo>
                  <a:cubicBezTo>
                    <a:pt x="108" y="0"/>
                    <a:pt x="1" y="26"/>
                    <a:pt x="9" y="112"/>
                  </a:cubicBezTo>
                  <a:cubicBezTo>
                    <a:pt x="23" y="261"/>
                    <a:pt x="296" y="1036"/>
                    <a:pt x="424" y="1175"/>
                  </a:cubicBezTo>
                  <a:cubicBezTo>
                    <a:pt x="552" y="1316"/>
                    <a:pt x="949" y="1601"/>
                    <a:pt x="1013" y="1621"/>
                  </a:cubicBezTo>
                  <a:cubicBezTo>
                    <a:pt x="1016" y="1622"/>
                    <a:pt x="1020" y="1622"/>
                    <a:pt x="1025" y="1622"/>
                  </a:cubicBezTo>
                  <a:cubicBezTo>
                    <a:pt x="1137" y="1622"/>
                    <a:pt x="1768" y="1403"/>
                    <a:pt x="1651" y="1346"/>
                  </a:cubicBezTo>
                  <a:cubicBezTo>
                    <a:pt x="1302" y="1175"/>
                    <a:pt x="821" y="1032"/>
                    <a:pt x="770" y="925"/>
                  </a:cubicBezTo>
                  <a:cubicBezTo>
                    <a:pt x="720" y="820"/>
                    <a:pt x="503" y="60"/>
                    <a:pt x="416" y="27"/>
                  </a:cubicBezTo>
                  <a:cubicBezTo>
                    <a:pt x="378" y="14"/>
                    <a:pt x="297" y="0"/>
                    <a:pt x="217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1750;p64">
              <a:extLst>
                <a:ext uri="{FF2B5EF4-FFF2-40B4-BE49-F238E27FC236}">
                  <a16:creationId xmlns:a16="http://schemas.microsoft.com/office/drawing/2014/main" id="{B09DC144-07C8-5CBE-856F-2E10E68B1AFA}"/>
                </a:ext>
              </a:extLst>
            </p:cNvPr>
            <p:cNvSpPr/>
            <p:nvPr/>
          </p:nvSpPr>
          <p:spPr>
            <a:xfrm>
              <a:off x="1401475" y="3711975"/>
              <a:ext cx="53350" cy="41375"/>
            </a:xfrm>
            <a:custGeom>
              <a:avLst/>
              <a:gdLst/>
              <a:ahLst/>
              <a:cxnLst/>
              <a:rect l="l" t="t" r="r" b="b"/>
              <a:pathLst>
                <a:path w="2134" h="1655" extrusionOk="0">
                  <a:moveTo>
                    <a:pt x="325" y="1"/>
                  </a:moveTo>
                  <a:cubicBezTo>
                    <a:pt x="202" y="1"/>
                    <a:pt x="1" y="108"/>
                    <a:pt x="47" y="235"/>
                  </a:cubicBezTo>
                  <a:cubicBezTo>
                    <a:pt x="105" y="393"/>
                    <a:pt x="514" y="1154"/>
                    <a:pt x="678" y="1278"/>
                  </a:cubicBezTo>
                  <a:cubicBezTo>
                    <a:pt x="842" y="1401"/>
                    <a:pt x="1389" y="1647"/>
                    <a:pt x="1460" y="1654"/>
                  </a:cubicBezTo>
                  <a:cubicBezTo>
                    <a:pt x="1460" y="1655"/>
                    <a:pt x="1461" y="1655"/>
                    <a:pt x="1462" y="1655"/>
                  </a:cubicBezTo>
                  <a:cubicBezTo>
                    <a:pt x="1542" y="1655"/>
                    <a:pt x="2133" y="1259"/>
                    <a:pt x="1998" y="1220"/>
                  </a:cubicBezTo>
                  <a:cubicBezTo>
                    <a:pt x="1610" y="1108"/>
                    <a:pt x="1008" y="1011"/>
                    <a:pt x="928" y="907"/>
                  </a:cubicBezTo>
                  <a:cubicBezTo>
                    <a:pt x="847" y="805"/>
                    <a:pt x="459" y="81"/>
                    <a:pt x="396" y="22"/>
                  </a:cubicBezTo>
                  <a:cubicBezTo>
                    <a:pt x="380" y="7"/>
                    <a:pt x="355" y="1"/>
                    <a:pt x="325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1751;p64">
              <a:extLst>
                <a:ext uri="{FF2B5EF4-FFF2-40B4-BE49-F238E27FC236}">
                  <a16:creationId xmlns:a16="http://schemas.microsoft.com/office/drawing/2014/main" id="{45505954-F73F-B13F-9E49-395CB182AC75}"/>
                </a:ext>
              </a:extLst>
            </p:cNvPr>
            <p:cNvSpPr/>
            <p:nvPr/>
          </p:nvSpPr>
          <p:spPr>
            <a:xfrm>
              <a:off x="1396200" y="3737025"/>
              <a:ext cx="59175" cy="36400"/>
            </a:xfrm>
            <a:custGeom>
              <a:avLst/>
              <a:gdLst/>
              <a:ahLst/>
              <a:cxnLst/>
              <a:rect l="l" t="t" r="r" b="b"/>
              <a:pathLst>
                <a:path w="2367" h="1456" extrusionOk="0">
                  <a:moveTo>
                    <a:pt x="337" y="0"/>
                  </a:moveTo>
                  <a:cubicBezTo>
                    <a:pt x="219" y="0"/>
                    <a:pt x="0" y="163"/>
                    <a:pt x="78" y="285"/>
                  </a:cubicBezTo>
                  <a:cubicBezTo>
                    <a:pt x="170" y="421"/>
                    <a:pt x="742" y="1050"/>
                    <a:pt x="931" y="1132"/>
                  </a:cubicBezTo>
                  <a:cubicBezTo>
                    <a:pt x="1119" y="1216"/>
                    <a:pt x="1566" y="1316"/>
                    <a:pt x="1837" y="1454"/>
                  </a:cubicBezTo>
                  <a:cubicBezTo>
                    <a:pt x="1839" y="1455"/>
                    <a:pt x="1841" y="1455"/>
                    <a:pt x="1843" y="1455"/>
                  </a:cubicBezTo>
                  <a:cubicBezTo>
                    <a:pt x="1929" y="1455"/>
                    <a:pt x="2367" y="806"/>
                    <a:pt x="2227" y="796"/>
                  </a:cubicBezTo>
                  <a:cubicBezTo>
                    <a:pt x="1817" y="775"/>
                    <a:pt x="1103" y="717"/>
                    <a:pt x="1001" y="638"/>
                  </a:cubicBezTo>
                  <a:cubicBezTo>
                    <a:pt x="897" y="558"/>
                    <a:pt x="453" y="53"/>
                    <a:pt x="379" y="10"/>
                  </a:cubicBezTo>
                  <a:cubicBezTo>
                    <a:pt x="367" y="4"/>
                    <a:pt x="353" y="0"/>
                    <a:pt x="337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1752;p64">
              <a:extLst>
                <a:ext uri="{FF2B5EF4-FFF2-40B4-BE49-F238E27FC236}">
                  <a16:creationId xmlns:a16="http://schemas.microsoft.com/office/drawing/2014/main" id="{C4D24ECB-7D1B-3015-C1E8-086D75F6FF5B}"/>
                </a:ext>
              </a:extLst>
            </p:cNvPr>
            <p:cNvSpPr/>
            <p:nvPr/>
          </p:nvSpPr>
          <p:spPr>
            <a:xfrm>
              <a:off x="1446175" y="3869675"/>
              <a:ext cx="101050" cy="340425"/>
            </a:xfrm>
            <a:custGeom>
              <a:avLst/>
              <a:gdLst/>
              <a:ahLst/>
              <a:cxnLst/>
              <a:rect l="l" t="t" r="r" b="b"/>
              <a:pathLst>
                <a:path w="4042" h="13617" extrusionOk="0">
                  <a:moveTo>
                    <a:pt x="3192" y="1"/>
                  </a:moveTo>
                  <a:cubicBezTo>
                    <a:pt x="2400" y="1"/>
                    <a:pt x="896" y="1650"/>
                    <a:pt x="824" y="1847"/>
                  </a:cubicBezTo>
                  <a:cubicBezTo>
                    <a:pt x="496" y="2760"/>
                    <a:pt x="1" y="13550"/>
                    <a:pt x="1" y="13550"/>
                  </a:cubicBezTo>
                  <a:lnTo>
                    <a:pt x="264" y="13616"/>
                  </a:lnTo>
                  <a:cubicBezTo>
                    <a:pt x="307" y="13475"/>
                    <a:pt x="354" y="13330"/>
                    <a:pt x="400" y="13184"/>
                  </a:cubicBezTo>
                  <a:cubicBezTo>
                    <a:pt x="547" y="10248"/>
                    <a:pt x="903" y="3563"/>
                    <a:pt x="1160" y="2853"/>
                  </a:cubicBezTo>
                  <a:cubicBezTo>
                    <a:pt x="1232" y="2656"/>
                    <a:pt x="2735" y="1007"/>
                    <a:pt x="3528" y="1007"/>
                  </a:cubicBezTo>
                  <a:cubicBezTo>
                    <a:pt x="3741" y="1007"/>
                    <a:pt x="3911" y="1113"/>
                    <a:pt x="4041" y="1283"/>
                  </a:cubicBezTo>
                  <a:cubicBezTo>
                    <a:pt x="3964" y="584"/>
                    <a:pt x="3698" y="1"/>
                    <a:pt x="3192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753;p64">
              <a:extLst>
                <a:ext uri="{FF2B5EF4-FFF2-40B4-BE49-F238E27FC236}">
                  <a16:creationId xmlns:a16="http://schemas.microsoft.com/office/drawing/2014/main" id="{56CB71A7-E926-CA05-71D6-B78624D63DF4}"/>
                </a:ext>
              </a:extLst>
            </p:cNvPr>
            <p:cNvSpPr/>
            <p:nvPr/>
          </p:nvSpPr>
          <p:spPr>
            <a:xfrm>
              <a:off x="1215425" y="3869675"/>
              <a:ext cx="109450" cy="340425"/>
            </a:xfrm>
            <a:custGeom>
              <a:avLst/>
              <a:gdLst/>
              <a:ahLst/>
              <a:cxnLst/>
              <a:rect l="l" t="t" r="r" b="b"/>
              <a:pathLst>
                <a:path w="4378" h="13617" extrusionOk="0">
                  <a:moveTo>
                    <a:pt x="817" y="1"/>
                  </a:moveTo>
                  <a:cubicBezTo>
                    <a:pt x="311" y="1"/>
                    <a:pt x="60" y="583"/>
                    <a:pt x="1" y="1280"/>
                  </a:cubicBezTo>
                  <a:cubicBezTo>
                    <a:pt x="135" y="1061"/>
                    <a:pt x="319" y="922"/>
                    <a:pt x="566" y="922"/>
                  </a:cubicBezTo>
                  <a:cubicBezTo>
                    <a:pt x="1357" y="922"/>
                    <a:pt x="2908" y="2571"/>
                    <a:pt x="2983" y="2768"/>
                  </a:cubicBezTo>
                  <a:cubicBezTo>
                    <a:pt x="3269" y="3506"/>
                    <a:pt x="3838" y="10683"/>
                    <a:pt x="4047" y="13419"/>
                  </a:cubicBezTo>
                  <a:cubicBezTo>
                    <a:pt x="4072" y="13485"/>
                    <a:pt x="4095" y="13551"/>
                    <a:pt x="4116" y="13616"/>
                  </a:cubicBezTo>
                  <a:lnTo>
                    <a:pt x="4378" y="13550"/>
                  </a:lnTo>
                  <a:cubicBezTo>
                    <a:pt x="4378" y="13550"/>
                    <a:pt x="3591" y="2760"/>
                    <a:pt x="3234" y="1847"/>
                  </a:cubicBezTo>
                  <a:cubicBezTo>
                    <a:pt x="3157" y="1650"/>
                    <a:pt x="1609" y="1"/>
                    <a:pt x="817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754;p64">
              <a:extLst>
                <a:ext uri="{FF2B5EF4-FFF2-40B4-BE49-F238E27FC236}">
                  <a16:creationId xmlns:a16="http://schemas.microsoft.com/office/drawing/2014/main" id="{3E57AF97-B57E-7F15-8FF4-055058BC80C5}"/>
                </a:ext>
              </a:extLst>
            </p:cNvPr>
            <p:cNvSpPr/>
            <p:nvPr/>
          </p:nvSpPr>
          <p:spPr>
            <a:xfrm>
              <a:off x="1266625" y="3817950"/>
              <a:ext cx="226700" cy="46375"/>
            </a:xfrm>
            <a:custGeom>
              <a:avLst/>
              <a:gdLst/>
              <a:ahLst/>
              <a:cxnLst/>
              <a:rect l="l" t="t" r="r" b="b"/>
              <a:pathLst>
                <a:path w="9068" h="1855" extrusionOk="0">
                  <a:moveTo>
                    <a:pt x="4855" y="0"/>
                  </a:moveTo>
                  <a:cubicBezTo>
                    <a:pt x="3024" y="0"/>
                    <a:pt x="1211" y="548"/>
                    <a:pt x="1" y="1012"/>
                  </a:cubicBezTo>
                  <a:cubicBezTo>
                    <a:pt x="94" y="1537"/>
                    <a:pt x="153" y="1854"/>
                    <a:pt x="153" y="1854"/>
                  </a:cubicBezTo>
                  <a:cubicBezTo>
                    <a:pt x="2053" y="1380"/>
                    <a:pt x="3553" y="1087"/>
                    <a:pt x="5151" y="1087"/>
                  </a:cubicBezTo>
                  <a:cubicBezTo>
                    <a:pt x="6320" y="1087"/>
                    <a:pt x="7541" y="1244"/>
                    <a:pt x="9009" y="1600"/>
                  </a:cubicBezTo>
                  <a:cubicBezTo>
                    <a:pt x="9016" y="1494"/>
                    <a:pt x="9038" y="1242"/>
                    <a:pt x="9068" y="887"/>
                  </a:cubicBezTo>
                  <a:cubicBezTo>
                    <a:pt x="8030" y="457"/>
                    <a:pt x="6536" y="0"/>
                    <a:pt x="4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755;p64">
              <a:extLst>
                <a:ext uri="{FF2B5EF4-FFF2-40B4-BE49-F238E27FC236}">
                  <a16:creationId xmlns:a16="http://schemas.microsoft.com/office/drawing/2014/main" id="{9B708599-AA82-E9A4-94FC-1983660D1CD4}"/>
                </a:ext>
              </a:extLst>
            </p:cNvPr>
            <p:cNvSpPr/>
            <p:nvPr/>
          </p:nvSpPr>
          <p:spPr>
            <a:xfrm>
              <a:off x="1230125" y="3829450"/>
              <a:ext cx="300325" cy="91900"/>
            </a:xfrm>
            <a:custGeom>
              <a:avLst/>
              <a:gdLst/>
              <a:ahLst/>
              <a:cxnLst/>
              <a:rect l="l" t="t" r="r" b="b"/>
              <a:pathLst>
                <a:path w="12013" h="3676" extrusionOk="0">
                  <a:moveTo>
                    <a:pt x="6312" y="0"/>
                  </a:moveTo>
                  <a:cubicBezTo>
                    <a:pt x="3133" y="2"/>
                    <a:pt x="1" y="1654"/>
                    <a:pt x="1" y="1654"/>
                  </a:cubicBezTo>
                  <a:cubicBezTo>
                    <a:pt x="2307" y="2878"/>
                    <a:pt x="4342" y="3676"/>
                    <a:pt x="6404" y="3676"/>
                  </a:cubicBezTo>
                  <a:cubicBezTo>
                    <a:pt x="8189" y="3676"/>
                    <a:pt x="9995" y="3077"/>
                    <a:pt x="12012" y="1637"/>
                  </a:cubicBezTo>
                  <a:cubicBezTo>
                    <a:pt x="12012" y="1637"/>
                    <a:pt x="9493" y="0"/>
                    <a:pt x="6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756;p64">
              <a:extLst>
                <a:ext uri="{FF2B5EF4-FFF2-40B4-BE49-F238E27FC236}">
                  <a16:creationId xmlns:a16="http://schemas.microsoft.com/office/drawing/2014/main" id="{C0629838-285B-395C-6B6D-5444BE70539D}"/>
                </a:ext>
              </a:extLst>
            </p:cNvPr>
            <p:cNvSpPr/>
            <p:nvPr/>
          </p:nvSpPr>
          <p:spPr>
            <a:xfrm>
              <a:off x="1230125" y="3863225"/>
              <a:ext cx="300325" cy="58125"/>
            </a:xfrm>
            <a:custGeom>
              <a:avLst/>
              <a:gdLst/>
              <a:ahLst/>
              <a:cxnLst/>
              <a:rect l="l" t="t" r="r" b="b"/>
              <a:pathLst>
                <a:path w="12013" h="2325" extrusionOk="0">
                  <a:moveTo>
                    <a:pt x="11511" y="0"/>
                  </a:moveTo>
                  <a:cubicBezTo>
                    <a:pt x="9693" y="1193"/>
                    <a:pt x="8040" y="1695"/>
                    <a:pt x="6403" y="1695"/>
                  </a:cubicBezTo>
                  <a:cubicBezTo>
                    <a:pt x="4533" y="1695"/>
                    <a:pt x="2683" y="1039"/>
                    <a:pt x="634" y="4"/>
                  </a:cubicBezTo>
                  <a:cubicBezTo>
                    <a:pt x="233" y="181"/>
                    <a:pt x="1" y="303"/>
                    <a:pt x="1" y="303"/>
                  </a:cubicBezTo>
                  <a:cubicBezTo>
                    <a:pt x="2307" y="1527"/>
                    <a:pt x="4342" y="2324"/>
                    <a:pt x="6403" y="2324"/>
                  </a:cubicBezTo>
                  <a:cubicBezTo>
                    <a:pt x="8189" y="2324"/>
                    <a:pt x="9994" y="1726"/>
                    <a:pt x="12012" y="286"/>
                  </a:cubicBezTo>
                  <a:cubicBezTo>
                    <a:pt x="12012" y="286"/>
                    <a:pt x="11833" y="170"/>
                    <a:pt x="11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757;p64">
              <a:extLst>
                <a:ext uri="{FF2B5EF4-FFF2-40B4-BE49-F238E27FC236}">
                  <a16:creationId xmlns:a16="http://schemas.microsoft.com/office/drawing/2014/main" id="{AA5E3A1D-A94D-8D83-ED21-E8582E841064}"/>
                </a:ext>
              </a:extLst>
            </p:cNvPr>
            <p:cNvSpPr/>
            <p:nvPr/>
          </p:nvSpPr>
          <p:spPr>
            <a:xfrm>
              <a:off x="1196425" y="3507100"/>
              <a:ext cx="158075" cy="94700"/>
            </a:xfrm>
            <a:custGeom>
              <a:avLst/>
              <a:gdLst/>
              <a:ahLst/>
              <a:cxnLst/>
              <a:rect l="l" t="t" r="r" b="b"/>
              <a:pathLst>
                <a:path w="6323" h="3788" extrusionOk="0">
                  <a:moveTo>
                    <a:pt x="6122" y="0"/>
                  </a:moveTo>
                  <a:cubicBezTo>
                    <a:pt x="1224" y="0"/>
                    <a:pt x="1" y="3015"/>
                    <a:pt x="1" y="3015"/>
                  </a:cubicBezTo>
                  <a:cubicBezTo>
                    <a:pt x="775" y="3508"/>
                    <a:pt x="1696" y="3788"/>
                    <a:pt x="2594" y="3788"/>
                  </a:cubicBezTo>
                  <a:cubicBezTo>
                    <a:pt x="4365" y="3788"/>
                    <a:pt x="6044" y="2697"/>
                    <a:pt x="6322" y="2"/>
                  </a:cubicBezTo>
                  <a:cubicBezTo>
                    <a:pt x="6255" y="1"/>
                    <a:pt x="6188" y="0"/>
                    <a:pt x="6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758;p64">
              <a:extLst>
                <a:ext uri="{FF2B5EF4-FFF2-40B4-BE49-F238E27FC236}">
                  <a16:creationId xmlns:a16="http://schemas.microsoft.com/office/drawing/2014/main" id="{7FB1A113-9871-1416-7608-C2B3393A432E}"/>
                </a:ext>
              </a:extLst>
            </p:cNvPr>
            <p:cNvSpPr/>
            <p:nvPr/>
          </p:nvSpPr>
          <p:spPr>
            <a:xfrm>
              <a:off x="1196475" y="3507100"/>
              <a:ext cx="158050" cy="94750"/>
            </a:xfrm>
            <a:custGeom>
              <a:avLst/>
              <a:gdLst/>
              <a:ahLst/>
              <a:cxnLst/>
              <a:rect l="l" t="t" r="r" b="b"/>
              <a:pathLst>
                <a:path w="6322" h="3790" extrusionOk="0">
                  <a:moveTo>
                    <a:pt x="6121" y="1"/>
                  </a:moveTo>
                  <a:cubicBezTo>
                    <a:pt x="5945" y="1"/>
                    <a:pt x="5775" y="6"/>
                    <a:pt x="5609" y="13"/>
                  </a:cubicBezTo>
                  <a:cubicBezTo>
                    <a:pt x="5188" y="2354"/>
                    <a:pt x="3608" y="3313"/>
                    <a:pt x="1948" y="3313"/>
                  </a:cubicBezTo>
                  <a:cubicBezTo>
                    <a:pt x="1307" y="3313"/>
                    <a:pt x="655" y="3170"/>
                    <a:pt x="52" y="2909"/>
                  </a:cubicBezTo>
                  <a:cubicBezTo>
                    <a:pt x="17" y="2978"/>
                    <a:pt x="0" y="3017"/>
                    <a:pt x="0" y="3017"/>
                  </a:cubicBezTo>
                  <a:cubicBezTo>
                    <a:pt x="775" y="3509"/>
                    <a:pt x="1696" y="3789"/>
                    <a:pt x="2593" y="3789"/>
                  </a:cubicBezTo>
                  <a:cubicBezTo>
                    <a:pt x="4365" y="3789"/>
                    <a:pt x="6044" y="2699"/>
                    <a:pt x="6321" y="3"/>
                  </a:cubicBezTo>
                  <a:cubicBezTo>
                    <a:pt x="6254" y="2"/>
                    <a:pt x="6187" y="1"/>
                    <a:pt x="6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759;p64">
              <a:extLst>
                <a:ext uri="{FF2B5EF4-FFF2-40B4-BE49-F238E27FC236}">
                  <a16:creationId xmlns:a16="http://schemas.microsoft.com/office/drawing/2014/main" id="{6EAF4DE7-A352-65D1-1442-DBBF8869D848}"/>
                </a:ext>
              </a:extLst>
            </p:cNvPr>
            <p:cNvSpPr/>
            <p:nvPr/>
          </p:nvSpPr>
          <p:spPr>
            <a:xfrm>
              <a:off x="1416450" y="3505075"/>
              <a:ext cx="134900" cy="131650"/>
            </a:xfrm>
            <a:custGeom>
              <a:avLst/>
              <a:gdLst/>
              <a:ahLst/>
              <a:cxnLst/>
              <a:rect l="l" t="t" r="r" b="b"/>
              <a:pathLst>
                <a:path w="5396" h="5266" extrusionOk="0">
                  <a:moveTo>
                    <a:pt x="641" y="1"/>
                  </a:moveTo>
                  <a:lnTo>
                    <a:pt x="641" y="1"/>
                  </a:lnTo>
                  <a:cubicBezTo>
                    <a:pt x="1" y="2361"/>
                    <a:pt x="1112" y="5266"/>
                    <a:pt x="4227" y="5266"/>
                  </a:cubicBezTo>
                  <a:cubicBezTo>
                    <a:pt x="4590" y="5266"/>
                    <a:pt x="4979" y="5226"/>
                    <a:pt x="5396" y="5142"/>
                  </a:cubicBezTo>
                  <a:cubicBezTo>
                    <a:pt x="3972" y="281"/>
                    <a:pt x="64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760;p64">
              <a:extLst>
                <a:ext uri="{FF2B5EF4-FFF2-40B4-BE49-F238E27FC236}">
                  <a16:creationId xmlns:a16="http://schemas.microsoft.com/office/drawing/2014/main" id="{28A5CF9A-65E3-46A7-A29F-C90A50C0B464}"/>
                </a:ext>
              </a:extLst>
            </p:cNvPr>
            <p:cNvSpPr/>
            <p:nvPr/>
          </p:nvSpPr>
          <p:spPr>
            <a:xfrm>
              <a:off x="1416425" y="3505150"/>
              <a:ext cx="128750" cy="131575"/>
            </a:xfrm>
            <a:custGeom>
              <a:avLst/>
              <a:gdLst/>
              <a:ahLst/>
              <a:cxnLst/>
              <a:rect l="l" t="t" r="r" b="b"/>
              <a:pathLst>
                <a:path w="5150" h="5263" extrusionOk="0">
                  <a:moveTo>
                    <a:pt x="640" y="1"/>
                  </a:moveTo>
                  <a:cubicBezTo>
                    <a:pt x="0" y="2360"/>
                    <a:pt x="1112" y="5262"/>
                    <a:pt x="4227" y="5262"/>
                  </a:cubicBezTo>
                  <a:cubicBezTo>
                    <a:pt x="4517" y="5262"/>
                    <a:pt x="4824" y="5237"/>
                    <a:pt x="5150" y="5184"/>
                  </a:cubicBezTo>
                  <a:cubicBezTo>
                    <a:pt x="2132" y="5164"/>
                    <a:pt x="933" y="2518"/>
                    <a:pt x="1342" y="170"/>
                  </a:cubicBezTo>
                  <a:cubicBezTo>
                    <a:pt x="915" y="24"/>
                    <a:pt x="640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761;p64">
              <a:extLst>
                <a:ext uri="{FF2B5EF4-FFF2-40B4-BE49-F238E27FC236}">
                  <a16:creationId xmlns:a16="http://schemas.microsoft.com/office/drawing/2014/main" id="{188E4A9A-042E-BDE0-3EEB-0CA5ABB64AB7}"/>
                </a:ext>
              </a:extLst>
            </p:cNvPr>
            <p:cNvSpPr/>
            <p:nvPr/>
          </p:nvSpPr>
          <p:spPr>
            <a:xfrm>
              <a:off x="1455975" y="3571325"/>
              <a:ext cx="23750" cy="24450"/>
            </a:xfrm>
            <a:custGeom>
              <a:avLst/>
              <a:gdLst/>
              <a:ahLst/>
              <a:cxnLst/>
              <a:rect l="l" t="t" r="r" b="b"/>
              <a:pathLst>
                <a:path w="950" h="978" extrusionOk="0">
                  <a:moveTo>
                    <a:pt x="475" y="1"/>
                  </a:moveTo>
                  <a:cubicBezTo>
                    <a:pt x="214" y="1"/>
                    <a:pt x="1" y="219"/>
                    <a:pt x="1" y="489"/>
                  </a:cubicBezTo>
                  <a:cubicBezTo>
                    <a:pt x="1" y="759"/>
                    <a:pt x="214" y="978"/>
                    <a:pt x="475" y="978"/>
                  </a:cubicBezTo>
                  <a:cubicBezTo>
                    <a:pt x="738" y="978"/>
                    <a:pt x="949" y="759"/>
                    <a:pt x="949" y="489"/>
                  </a:cubicBezTo>
                  <a:cubicBezTo>
                    <a:pt x="949" y="219"/>
                    <a:pt x="738" y="1"/>
                    <a:pt x="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762;p64">
              <a:extLst>
                <a:ext uri="{FF2B5EF4-FFF2-40B4-BE49-F238E27FC236}">
                  <a16:creationId xmlns:a16="http://schemas.microsoft.com/office/drawing/2014/main" id="{E2612880-6401-9CA7-16DD-25D5ED6DBD09}"/>
                </a:ext>
              </a:extLst>
            </p:cNvPr>
            <p:cNvSpPr/>
            <p:nvPr/>
          </p:nvSpPr>
          <p:spPr>
            <a:xfrm>
              <a:off x="1289250" y="3558075"/>
              <a:ext cx="23750" cy="24450"/>
            </a:xfrm>
            <a:custGeom>
              <a:avLst/>
              <a:gdLst/>
              <a:ahLst/>
              <a:cxnLst/>
              <a:rect l="l" t="t" r="r" b="b"/>
              <a:pathLst>
                <a:path w="950" h="978" extrusionOk="0">
                  <a:moveTo>
                    <a:pt x="475" y="0"/>
                  </a:moveTo>
                  <a:cubicBezTo>
                    <a:pt x="214" y="0"/>
                    <a:pt x="1" y="220"/>
                    <a:pt x="1" y="489"/>
                  </a:cubicBezTo>
                  <a:cubicBezTo>
                    <a:pt x="1" y="759"/>
                    <a:pt x="214" y="978"/>
                    <a:pt x="475" y="978"/>
                  </a:cubicBezTo>
                  <a:cubicBezTo>
                    <a:pt x="738" y="976"/>
                    <a:pt x="949" y="759"/>
                    <a:pt x="949" y="489"/>
                  </a:cubicBezTo>
                  <a:cubicBezTo>
                    <a:pt x="949" y="220"/>
                    <a:pt x="737" y="0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763;p64">
              <a:extLst>
                <a:ext uri="{FF2B5EF4-FFF2-40B4-BE49-F238E27FC236}">
                  <a16:creationId xmlns:a16="http://schemas.microsoft.com/office/drawing/2014/main" id="{6040A6FB-EC5F-4914-10C3-E3EBEA2F5CDE}"/>
                </a:ext>
              </a:extLst>
            </p:cNvPr>
            <p:cNvSpPr/>
            <p:nvPr/>
          </p:nvSpPr>
          <p:spPr>
            <a:xfrm>
              <a:off x="1244275" y="3501688"/>
              <a:ext cx="266800" cy="100150"/>
            </a:xfrm>
            <a:custGeom>
              <a:avLst/>
              <a:gdLst/>
              <a:ahLst/>
              <a:cxnLst/>
              <a:rect l="l" t="t" r="r" b="b"/>
              <a:pathLst>
                <a:path w="10672" h="4006" extrusionOk="0">
                  <a:moveTo>
                    <a:pt x="7666" y="0"/>
                  </a:moveTo>
                  <a:cubicBezTo>
                    <a:pt x="7645" y="82"/>
                    <a:pt x="7625" y="164"/>
                    <a:pt x="7607" y="247"/>
                  </a:cubicBezTo>
                  <a:lnTo>
                    <a:pt x="7592" y="334"/>
                  </a:lnTo>
                  <a:cubicBezTo>
                    <a:pt x="7580" y="387"/>
                    <a:pt x="7570" y="441"/>
                    <a:pt x="7560" y="495"/>
                  </a:cubicBezTo>
                  <a:cubicBezTo>
                    <a:pt x="7556" y="531"/>
                    <a:pt x="7550" y="566"/>
                    <a:pt x="7546" y="602"/>
                  </a:cubicBezTo>
                  <a:cubicBezTo>
                    <a:pt x="7538" y="651"/>
                    <a:pt x="7531" y="697"/>
                    <a:pt x="7527" y="746"/>
                  </a:cubicBezTo>
                  <a:cubicBezTo>
                    <a:pt x="7521" y="786"/>
                    <a:pt x="7520" y="827"/>
                    <a:pt x="7515" y="867"/>
                  </a:cubicBezTo>
                  <a:cubicBezTo>
                    <a:pt x="7513" y="911"/>
                    <a:pt x="7507" y="954"/>
                    <a:pt x="7505" y="999"/>
                  </a:cubicBezTo>
                  <a:cubicBezTo>
                    <a:pt x="7501" y="1042"/>
                    <a:pt x="7501" y="1085"/>
                    <a:pt x="7500" y="1131"/>
                  </a:cubicBezTo>
                  <a:cubicBezTo>
                    <a:pt x="7500" y="1141"/>
                    <a:pt x="7498" y="1154"/>
                    <a:pt x="7498" y="1164"/>
                  </a:cubicBezTo>
                  <a:cubicBezTo>
                    <a:pt x="6884" y="900"/>
                    <a:pt x="5506" y="340"/>
                    <a:pt x="4763" y="340"/>
                  </a:cubicBezTo>
                  <a:cubicBezTo>
                    <a:pt x="4747" y="340"/>
                    <a:pt x="4731" y="340"/>
                    <a:pt x="4715" y="341"/>
                  </a:cubicBezTo>
                  <a:cubicBezTo>
                    <a:pt x="4653" y="342"/>
                    <a:pt x="4584" y="349"/>
                    <a:pt x="4514" y="358"/>
                  </a:cubicBezTo>
                  <a:cubicBezTo>
                    <a:pt x="4526" y="269"/>
                    <a:pt x="4541" y="178"/>
                    <a:pt x="4549" y="84"/>
                  </a:cubicBezTo>
                  <a:cubicBezTo>
                    <a:pt x="4496" y="83"/>
                    <a:pt x="4443" y="83"/>
                    <a:pt x="4391" y="83"/>
                  </a:cubicBezTo>
                  <a:cubicBezTo>
                    <a:pt x="4317" y="83"/>
                    <a:pt x="4244" y="83"/>
                    <a:pt x="4172" y="85"/>
                  </a:cubicBezTo>
                  <a:cubicBezTo>
                    <a:pt x="4058" y="87"/>
                    <a:pt x="3949" y="91"/>
                    <a:pt x="3838" y="97"/>
                  </a:cubicBezTo>
                  <a:cubicBezTo>
                    <a:pt x="2095" y="176"/>
                    <a:pt x="859" y="647"/>
                    <a:pt x="0" y="1197"/>
                  </a:cubicBezTo>
                  <a:cubicBezTo>
                    <a:pt x="4" y="1236"/>
                    <a:pt x="7" y="1278"/>
                    <a:pt x="13" y="1318"/>
                  </a:cubicBezTo>
                  <a:cubicBezTo>
                    <a:pt x="261" y="2930"/>
                    <a:pt x="2302" y="4005"/>
                    <a:pt x="4840" y="4005"/>
                  </a:cubicBezTo>
                  <a:cubicBezTo>
                    <a:pt x="5304" y="4005"/>
                    <a:pt x="5784" y="3970"/>
                    <a:pt x="6272" y="3895"/>
                  </a:cubicBezTo>
                  <a:cubicBezTo>
                    <a:pt x="8166" y="3606"/>
                    <a:pt x="9759" y="2794"/>
                    <a:pt x="10671" y="1781"/>
                  </a:cubicBezTo>
                  <a:cubicBezTo>
                    <a:pt x="9531" y="477"/>
                    <a:pt x="8317" y="121"/>
                    <a:pt x="7859" y="29"/>
                  </a:cubicBezTo>
                  <a:cubicBezTo>
                    <a:pt x="7829" y="25"/>
                    <a:pt x="7801" y="19"/>
                    <a:pt x="7780" y="15"/>
                  </a:cubicBezTo>
                  <a:lnTo>
                    <a:pt x="7776" y="15"/>
                  </a:lnTo>
                  <a:cubicBezTo>
                    <a:pt x="7754" y="12"/>
                    <a:pt x="7735" y="9"/>
                    <a:pt x="7721" y="6"/>
                  </a:cubicBezTo>
                  <a:lnTo>
                    <a:pt x="7717" y="6"/>
                  </a:lnTo>
                  <a:cubicBezTo>
                    <a:pt x="7702" y="5"/>
                    <a:pt x="7689" y="3"/>
                    <a:pt x="7681" y="3"/>
                  </a:cubicBezTo>
                  <a:lnTo>
                    <a:pt x="7679" y="3"/>
                  </a:lnTo>
                  <a:cubicBezTo>
                    <a:pt x="7672" y="3"/>
                    <a:pt x="7666" y="0"/>
                    <a:pt x="7666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764;p64">
              <a:extLst>
                <a:ext uri="{FF2B5EF4-FFF2-40B4-BE49-F238E27FC236}">
                  <a16:creationId xmlns:a16="http://schemas.microsoft.com/office/drawing/2014/main" id="{C6278121-FE58-1364-A103-76E8BAE706ED}"/>
                </a:ext>
              </a:extLst>
            </p:cNvPr>
            <p:cNvSpPr/>
            <p:nvPr/>
          </p:nvSpPr>
          <p:spPr>
            <a:xfrm>
              <a:off x="1292750" y="3365650"/>
              <a:ext cx="35825" cy="56900"/>
            </a:xfrm>
            <a:custGeom>
              <a:avLst/>
              <a:gdLst/>
              <a:ahLst/>
              <a:cxnLst/>
              <a:rect l="l" t="t" r="r" b="b"/>
              <a:pathLst>
                <a:path w="1433" h="2276" extrusionOk="0">
                  <a:moveTo>
                    <a:pt x="412" y="0"/>
                  </a:moveTo>
                  <a:cubicBezTo>
                    <a:pt x="135" y="0"/>
                    <a:pt x="0" y="269"/>
                    <a:pt x="58" y="699"/>
                  </a:cubicBezTo>
                  <a:cubicBezTo>
                    <a:pt x="134" y="1266"/>
                    <a:pt x="824" y="2276"/>
                    <a:pt x="1144" y="2276"/>
                  </a:cubicBezTo>
                  <a:cubicBezTo>
                    <a:pt x="1215" y="2276"/>
                    <a:pt x="1268" y="2226"/>
                    <a:pt x="1292" y="2110"/>
                  </a:cubicBezTo>
                  <a:cubicBezTo>
                    <a:pt x="1433" y="1439"/>
                    <a:pt x="1052" y="311"/>
                    <a:pt x="1052" y="311"/>
                  </a:cubicBezTo>
                  <a:cubicBezTo>
                    <a:pt x="795" y="96"/>
                    <a:pt x="578" y="0"/>
                    <a:pt x="412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765;p64">
              <a:extLst>
                <a:ext uri="{FF2B5EF4-FFF2-40B4-BE49-F238E27FC236}">
                  <a16:creationId xmlns:a16="http://schemas.microsoft.com/office/drawing/2014/main" id="{C70EBBD0-AC7F-7309-289E-5A6296C8E8DB}"/>
                </a:ext>
              </a:extLst>
            </p:cNvPr>
            <p:cNvSpPr/>
            <p:nvPr/>
          </p:nvSpPr>
          <p:spPr>
            <a:xfrm>
              <a:off x="1300900" y="3375425"/>
              <a:ext cx="22625" cy="35875"/>
            </a:xfrm>
            <a:custGeom>
              <a:avLst/>
              <a:gdLst/>
              <a:ahLst/>
              <a:cxnLst/>
              <a:rect l="l" t="t" r="r" b="b"/>
              <a:pathLst>
                <a:path w="905" h="1435" extrusionOk="0">
                  <a:moveTo>
                    <a:pt x="260" y="1"/>
                  </a:moveTo>
                  <a:cubicBezTo>
                    <a:pt x="85" y="1"/>
                    <a:pt x="0" y="170"/>
                    <a:pt x="36" y="442"/>
                  </a:cubicBezTo>
                  <a:cubicBezTo>
                    <a:pt x="85" y="797"/>
                    <a:pt x="519" y="1435"/>
                    <a:pt x="721" y="1435"/>
                  </a:cubicBezTo>
                  <a:cubicBezTo>
                    <a:pt x="765" y="1435"/>
                    <a:pt x="799" y="1403"/>
                    <a:pt x="814" y="1331"/>
                  </a:cubicBezTo>
                  <a:cubicBezTo>
                    <a:pt x="904" y="906"/>
                    <a:pt x="663" y="198"/>
                    <a:pt x="663" y="198"/>
                  </a:cubicBezTo>
                  <a:cubicBezTo>
                    <a:pt x="501" y="62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766;p64">
              <a:extLst>
                <a:ext uri="{FF2B5EF4-FFF2-40B4-BE49-F238E27FC236}">
                  <a16:creationId xmlns:a16="http://schemas.microsoft.com/office/drawing/2014/main" id="{C2ED8C6C-B38A-A5FD-D411-A7066695D231}"/>
                </a:ext>
              </a:extLst>
            </p:cNvPr>
            <p:cNvSpPr/>
            <p:nvPr/>
          </p:nvSpPr>
          <p:spPr>
            <a:xfrm>
              <a:off x="1309575" y="3389250"/>
              <a:ext cx="16925" cy="26900"/>
            </a:xfrm>
            <a:custGeom>
              <a:avLst/>
              <a:gdLst/>
              <a:ahLst/>
              <a:cxnLst/>
              <a:rect l="l" t="t" r="r" b="b"/>
              <a:pathLst>
                <a:path w="677" h="1076" extrusionOk="0">
                  <a:moveTo>
                    <a:pt x="195" y="0"/>
                  </a:moveTo>
                  <a:cubicBezTo>
                    <a:pt x="64" y="0"/>
                    <a:pt x="1" y="127"/>
                    <a:pt x="29" y="330"/>
                  </a:cubicBezTo>
                  <a:cubicBezTo>
                    <a:pt x="65" y="598"/>
                    <a:pt x="391" y="1075"/>
                    <a:pt x="542" y="1075"/>
                  </a:cubicBezTo>
                  <a:cubicBezTo>
                    <a:pt x="576" y="1075"/>
                    <a:pt x="601" y="1051"/>
                    <a:pt x="612" y="997"/>
                  </a:cubicBezTo>
                  <a:cubicBezTo>
                    <a:pt x="677" y="679"/>
                    <a:pt x="497" y="148"/>
                    <a:pt x="497" y="148"/>
                  </a:cubicBezTo>
                  <a:cubicBezTo>
                    <a:pt x="375" y="46"/>
                    <a:pt x="273" y="0"/>
                    <a:pt x="195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767;p64">
              <a:extLst>
                <a:ext uri="{FF2B5EF4-FFF2-40B4-BE49-F238E27FC236}">
                  <a16:creationId xmlns:a16="http://schemas.microsoft.com/office/drawing/2014/main" id="{E75B2035-A093-96A7-3468-CB732472BB85}"/>
                </a:ext>
              </a:extLst>
            </p:cNvPr>
            <p:cNvSpPr/>
            <p:nvPr/>
          </p:nvSpPr>
          <p:spPr>
            <a:xfrm>
              <a:off x="1320075" y="3413050"/>
              <a:ext cx="96700" cy="128525"/>
            </a:xfrm>
            <a:custGeom>
              <a:avLst/>
              <a:gdLst/>
              <a:ahLst/>
              <a:cxnLst/>
              <a:rect l="l" t="t" r="r" b="b"/>
              <a:pathLst>
                <a:path w="3868" h="5141" extrusionOk="0">
                  <a:moveTo>
                    <a:pt x="132" y="0"/>
                  </a:moveTo>
                  <a:lnTo>
                    <a:pt x="1" y="4350"/>
                  </a:lnTo>
                  <a:lnTo>
                    <a:pt x="1902" y="5140"/>
                  </a:lnTo>
                  <a:lnTo>
                    <a:pt x="3868" y="4655"/>
                  </a:lnTo>
                  <a:lnTo>
                    <a:pt x="3705" y="46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768;p64">
              <a:extLst>
                <a:ext uri="{FF2B5EF4-FFF2-40B4-BE49-F238E27FC236}">
                  <a16:creationId xmlns:a16="http://schemas.microsoft.com/office/drawing/2014/main" id="{61E18CFB-A6D9-D97D-1A25-943474AC5394}"/>
                </a:ext>
              </a:extLst>
            </p:cNvPr>
            <p:cNvSpPr/>
            <p:nvPr/>
          </p:nvSpPr>
          <p:spPr>
            <a:xfrm>
              <a:off x="1436550" y="3384400"/>
              <a:ext cx="38050" cy="58450"/>
            </a:xfrm>
            <a:custGeom>
              <a:avLst/>
              <a:gdLst/>
              <a:ahLst/>
              <a:cxnLst/>
              <a:rect l="l" t="t" r="r" b="b"/>
              <a:pathLst>
                <a:path w="1522" h="2338" extrusionOk="0">
                  <a:moveTo>
                    <a:pt x="935" y="1"/>
                  </a:moveTo>
                  <a:cubicBezTo>
                    <a:pt x="843" y="1"/>
                    <a:pt x="737" y="20"/>
                    <a:pt x="617" y="60"/>
                  </a:cubicBezTo>
                  <a:cubicBezTo>
                    <a:pt x="617" y="60"/>
                    <a:pt x="1" y="1220"/>
                    <a:pt x="22" y="2088"/>
                  </a:cubicBezTo>
                  <a:cubicBezTo>
                    <a:pt x="26" y="2264"/>
                    <a:pt x="89" y="2338"/>
                    <a:pt x="185" y="2338"/>
                  </a:cubicBezTo>
                  <a:cubicBezTo>
                    <a:pt x="510" y="2338"/>
                    <a:pt x="1221" y="1498"/>
                    <a:pt x="1367" y="981"/>
                  </a:cubicBezTo>
                  <a:cubicBezTo>
                    <a:pt x="1522" y="438"/>
                    <a:pt x="1384" y="1"/>
                    <a:pt x="935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769;p64">
              <a:extLst>
                <a:ext uri="{FF2B5EF4-FFF2-40B4-BE49-F238E27FC236}">
                  <a16:creationId xmlns:a16="http://schemas.microsoft.com/office/drawing/2014/main" id="{D4EBA170-B915-E8DB-40BB-B09353C6C96F}"/>
                </a:ext>
              </a:extLst>
            </p:cNvPr>
            <p:cNvSpPr/>
            <p:nvPr/>
          </p:nvSpPr>
          <p:spPr>
            <a:xfrm>
              <a:off x="1443475" y="3392050"/>
              <a:ext cx="24700" cy="37950"/>
            </a:xfrm>
            <a:custGeom>
              <a:avLst/>
              <a:gdLst/>
              <a:ahLst/>
              <a:cxnLst/>
              <a:rect l="l" t="t" r="r" b="b"/>
              <a:pathLst>
                <a:path w="988" h="1518" extrusionOk="0">
                  <a:moveTo>
                    <a:pt x="605" y="0"/>
                  </a:moveTo>
                  <a:cubicBezTo>
                    <a:pt x="545" y="0"/>
                    <a:pt x="476" y="12"/>
                    <a:pt x="399" y="39"/>
                  </a:cubicBezTo>
                  <a:cubicBezTo>
                    <a:pt x="399" y="39"/>
                    <a:pt x="1" y="791"/>
                    <a:pt x="12" y="1353"/>
                  </a:cubicBezTo>
                  <a:cubicBezTo>
                    <a:pt x="15" y="1469"/>
                    <a:pt x="56" y="1517"/>
                    <a:pt x="118" y="1517"/>
                  </a:cubicBezTo>
                  <a:cubicBezTo>
                    <a:pt x="330" y="1517"/>
                    <a:pt x="791" y="972"/>
                    <a:pt x="886" y="638"/>
                  </a:cubicBezTo>
                  <a:cubicBezTo>
                    <a:pt x="987" y="284"/>
                    <a:pt x="897" y="0"/>
                    <a:pt x="605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770;p64">
              <a:extLst>
                <a:ext uri="{FF2B5EF4-FFF2-40B4-BE49-F238E27FC236}">
                  <a16:creationId xmlns:a16="http://schemas.microsoft.com/office/drawing/2014/main" id="{B0019801-842A-B343-B3C7-11CD139E086C}"/>
                </a:ext>
              </a:extLst>
            </p:cNvPr>
            <p:cNvSpPr/>
            <p:nvPr/>
          </p:nvSpPr>
          <p:spPr>
            <a:xfrm>
              <a:off x="1440975" y="3407975"/>
              <a:ext cx="16850" cy="25900"/>
            </a:xfrm>
            <a:custGeom>
              <a:avLst/>
              <a:gdLst/>
              <a:ahLst/>
              <a:cxnLst/>
              <a:rect l="l" t="t" r="r" b="b"/>
              <a:pathLst>
                <a:path w="674" h="1036" extrusionOk="0">
                  <a:moveTo>
                    <a:pt x="414" y="1"/>
                  </a:moveTo>
                  <a:cubicBezTo>
                    <a:pt x="373" y="1"/>
                    <a:pt x="326" y="9"/>
                    <a:pt x="273" y="27"/>
                  </a:cubicBezTo>
                  <a:cubicBezTo>
                    <a:pt x="273" y="27"/>
                    <a:pt x="0" y="541"/>
                    <a:pt x="9" y="925"/>
                  </a:cubicBezTo>
                  <a:cubicBezTo>
                    <a:pt x="11" y="1003"/>
                    <a:pt x="38" y="1036"/>
                    <a:pt x="81" y="1036"/>
                  </a:cubicBezTo>
                  <a:cubicBezTo>
                    <a:pt x="224" y="1036"/>
                    <a:pt x="540" y="663"/>
                    <a:pt x="605" y="435"/>
                  </a:cubicBezTo>
                  <a:cubicBezTo>
                    <a:pt x="673" y="193"/>
                    <a:pt x="613" y="1"/>
                    <a:pt x="41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771;p64">
              <a:extLst>
                <a:ext uri="{FF2B5EF4-FFF2-40B4-BE49-F238E27FC236}">
                  <a16:creationId xmlns:a16="http://schemas.microsoft.com/office/drawing/2014/main" id="{30F1A51F-8B9C-864C-960F-D42A34AE15CE}"/>
                </a:ext>
              </a:extLst>
            </p:cNvPr>
            <p:cNvSpPr/>
            <p:nvPr/>
          </p:nvSpPr>
          <p:spPr>
            <a:xfrm>
              <a:off x="1302951" y="3255125"/>
              <a:ext cx="194000" cy="206975"/>
            </a:xfrm>
            <a:custGeom>
              <a:avLst/>
              <a:gdLst/>
              <a:ahLst/>
              <a:cxnLst/>
              <a:rect l="l" t="t" r="r" b="b"/>
              <a:pathLst>
                <a:path w="7760" h="8279" extrusionOk="0">
                  <a:moveTo>
                    <a:pt x="3426" y="0"/>
                  </a:moveTo>
                  <a:cubicBezTo>
                    <a:pt x="2456" y="0"/>
                    <a:pt x="1377" y="320"/>
                    <a:pt x="808" y="1322"/>
                  </a:cubicBezTo>
                  <a:cubicBezTo>
                    <a:pt x="0" y="2741"/>
                    <a:pt x="328" y="5475"/>
                    <a:pt x="854" y="8052"/>
                  </a:cubicBezTo>
                  <a:lnTo>
                    <a:pt x="5222" y="8279"/>
                  </a:lnTo>
                  <a:cubicBezTo>
                    <a:pt x="7760" y="2725"/>
                    <a:pt x="6736" y="2287"/>
                    <a:pt x="6350" y="2287"/>
                  </a:cubicBezTo>
                  <a:cubicBezTo>
                    <a:pt x="6278" y="2287"/>
                    <a:pt x="6228" y="2302"/>
                    <a:pt x="6228" y="2302"/>
                  </a:cubicBezTo>
                  <a:cubicBezTo>
                    <a:pt x="6228" y="2302"/>
                    <a:pt x="5600" y="407"/>
                    <a:pt x="4502" y="131"/>
                  </a:cubicBezTo>
                  <a:cubicBezTo>
                    <a:pt x="4188" y="52"/>
                    <a:pt x="3816" y="0"/>
                    <a:pt x="3426" y="0"/>
                  </a:cubicBezTo>
                  <a:close/>
                </a:path>
              </a:pathLst>
            </a:custGeom>
            <a:solidFill>
              <a:srgbClr val="935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772;p64">
              <a:extLst>
                <a:ext uri="{FF2B5EF4-FFF2-40B4-BE49-F238E27FC236}">
                  <a16:creationId xmlns:a16="http://schemas.microsoft.com/office/drawing/2014/main" id="{846E8314-108A-6B59-4910-DC429F3B4366}"/>
                </a:ext>
              </a:extLst>
            </p:cNvPr>
            <p:cNvSpPr/>
            <p:nvPr/>
          </p:nvSpPr>
          <p:spPr>
            <a:xfrm>
              <a:off x="1302900" y="3280275"/>
              <a:ext cx="171675" cy="181825"/>
            </a:xfrm>
            <a:custGeom>
              <a:avLst/>
              <a:gdLst/>
              <a:ahLst/>
              <a:cxnLst/>
              <a:rect l="l" t="t" r="r" b="b"/>
              <a:pathLst>
                <a:path w="6867" h="7273" extrusionOk="0">
                  <a:moveTo>
                    <a:pt x="1026" y="0"/>
                  </a:moveTo>
                  <a:cubicBezTo>
                    <a:pt x="948" y="97"/>
                    <a:pt x="872" y="201"/>
                    <a:pt x="807" y="316"/>
                  </a:cubicBezTo>
                  <a:cubicBezTo>
                    <a:pt x="1" y="1735"/>
                    <a:pt x="329" y="4469"/>
                    <a:pt x="855" y="7046"/>
                  </a:cubicBezTo>
                  <a:lnTo>
                    <a:pt x="5223" y="7273"/>
                  </a:lnTo>
                  <a:cubicBezTo>
                    <a:pt x="6358" y="4790"/>
                    <a:pt x="6781" y="3330"/>
                    <a:pt x="6867" y="2475"/>
                  </a:cubicBezTo>
                  <a:lnTo>
                    <a:pt x="6867" y="2475"/>
                  </a:lnTo>
                  <a:cubicBezTo>
                    <a:pt x="6778" y="2755"/>
                    <a:pt x="6615" y="2994"/>
                    <a:pt x="6371" y="3172"/>
                  </a:cubicBezTo>
                  <a:cubicBezTo>
                    <a:pt x="6079" y="3384"/>
                    <a:pt x="5706" y="3485"/>
                    <a:pt x="5291" y="3485"/>
                  </a:cubicBezTo>
                  <a:cubicBezTo>
                    <a:pt x="4321" y="3485"/>
                    <a:pt x="3121" y="2934"/>
                    <a:pt x="2185" y="1973"/>
                  </a:cubicBezTo>
                  <a:cubicBezTo>
                    <a:pt x="1567" y="1341"/>
                    <a:pt x="1176" y="641"/>
                    <a:pt x="1026" y="0"/>
                  </a:cubicBezTo>
                  <a:close/>
                </a:path>
              </a:pathLst>
            </a:custGeom>
            <a:solidFill>
              <a:srgbClr val="7C4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1773;p64">
              <a:extLst>
                <a:ext uri="{FF2B5EF4-FFF2-40B4-BE49-F238E27FC236}">
                  <a16:creationId xmlns:a16="http://schemas.microsoft.com/office/drawing/2014/main" id="{8691314E-9346-8D32-D59B-60FB73AA1E4F}"/>
                </a:ext>
              </a:extLst>
            </p:cNvPr>
            <p:cNvSpPr/>
            <p:nvPr/>
          </p:nvSpPr>
          <p:spPr>
            <a:xfrm>
              <a:off x="1319900" y="3327475"/>
              <a:ext cx="133025" cy="186900"/>
            </a:xfrm>
            <a:custGeom>
              <a:avLst/>
              <a:gdLst/>
              <a:ahLst/>
              <a:cxnLst/>
              <a:rect l="l" t="t" r="r" b="b"/>
              <a:pathLst>
                <a:path w="5321" h="7476" extrusionOk="0">
                  <a:moveTo>
                    <a:pt x="2304" y="0"/>
                  </a:moveTo>
                  <a:cubicBezTo>
                    <a:pt x="1946" y="0"/>
                    <a:pt x="1630" y="78"/>
                    <a:pt x="1422" y="269"/>
                  </a:cubicBezTo>
                  <a:cubicBezTo>
                    <a:pt x="670" y="962"/>
                    <a:pt x="1" y="4388"/>
                    <a:pt x="236" y="6125"/>
                  </a:cubicBezTo>
                  <a:cubicBezTo>
                    <a:pt x="313" y="6681"/>
                    <a:pt x="2041" y="7476"/>
                    <a:pt x="2728" y="7476"/>
                  </a:cubicBezTo>
                  <a:cubicBezTo>
                    <a:pt x="3416" y="7476"/>
                    <a:pt x="4631" y="6717"/>
                    <a:pt x="4728" y="6520"/>
                  </a:cubicBezTo>
                  <a:cubicBezTo>
                    <a:pt x="4826" y="6322"/>
                    <a:pt x="5320" y="1555"/>
                    <a:pt x="4829" y="962"/>
                  </a:cubicBezTo>
                  <a:cubicBezTo>
                    <a:pt x="4472" y="533"/>
                    <a:pt x="3242" y="0"/>
                    <a:pt x="2304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1774;p64">
              <a:extLst>
                <a:ext uri="{FF2B5EF4-FFF2-40B4-BE49-F238E27FC236}">
                  <a16:creationId xmlns:a16="http://schemas.microsoft.com/office/drawing/2014/main" id="{0962AF53-EED1-0D7C-8D20-04178EA8224D}"/>
                </a:ext>
              </a:extLst>
            </p:cNvPr>
            <p:cNvSpPr/>
            <p:nvPr/>
          </p:nvSpPr>
          <p:spPr>
            <a:xfrm>
              <a:off x="1347125" y="3337400"/>
              <a:ext cx="97025" cy="27850"/>
            </a:xfrm>
            <a:custGeom>
              <a:avLst/>
              <a:gdLst/>
              <a:ahLst/>
              <a:cxnLst/>
              <a:rect l="l" t="t" r="r" b="b"/>
              <a:pathLst>
                <a:path w="3881" h="1114" extrusionOk="0">
                  <a:moveTo>
                    <a:pt x="58" y="0"/>
                  </a:moveTo>
                  <a:lnTo>
                    <a:pt x="1" y="420"/>
                  </a:lnTo>
                  <a:cubicBezTo>
                    <a:pt x="970" y="1015"/>
                    <a:pt x="2380" y="1113"/>
                    <a:pt x="3206" y="1113"/>
                  </a:cubicBezTo>
                  <a:cubicBezTo>
                    <a:pt x="3615" y="1113"/>
                    <a:pt x="3881" y="1089"/>
                    <a:pt x="3881" y="1089"/>
                  </a:cubicBezTo>
                  <a:lnTo>
                    <a:pt x="3864" y="50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1776;p64">
              <a:extLst>
                <a:ext uri="{FF2B5EF4-FFF2-40B4-BE49-F238E27FC236}">
                  <a16:creationId xmlns:a16="http://schemas.microsoft.com/office/drawing/2014/main" id="{2F38D441-D094-2945-A5B0-890BDC22EAE4}"/>
                </a:ext>
              </a:extLst>
            </p:cNvPr>
            <p:cNvSpPr/>
            <p:nvPr/>
          </p:nvSpPr>
          <p:spPr>
            <a:xfrm>
              <a:off x="1404250" y="3401650"/>
              <a:ext cx="14400" cy="14375"/>
            </a:xfrm>
            <a:custGeom>
              <a:avLst/>
              <a:gdLst/>
              <a:ahLst/>
              <a:cxnLst/>
              <a:rect l="l" t="t" r="r" b="b"/>
              <a:pathLst>
                <a:path w="576" h="575" extrusionOk="0">
                  <a:moveTo>
                    <a:pt x="35" y="1"/>
                  </a:moveTo>
                  <a:cubicBezTo>
                    <a:pt x="1" y="232"/>
                    <a:pt x="5" y="530"/>
                    <a:pt x="265" y="571"/>
                  </a:cubicBezTo>
                  <a:cubicBezTo>
                    <a:pt x="278" y="573"/>
                    <a:pt x="291" y="574"/>
                    <a:pt x="303" y="574"/>
                  </a:cubicBezTo>
                  <a:cubicBezTo>
                    <a:pt x="529" y="574"/>
                    <a:pt x="569" y="238"/>
                    <a:pt x="575" y="7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5B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1777;p64">
              <a:extLst>
                <a:ext uri="{FF2B5EF4-FFF2-40B4-BE49-F238E27FC236}">
                  <a16:creationId xmlns:a16="http://schemas.microsoft.com/office/drawing/2014/main" id="{476FA9EF-C5C5-C9A3-63F7-6214F4D3BB00}"/>
                </a:ext>
              </a:extLst>
            </p:cNvPr>
            <p:cNvSpPr/>
            <p:nvPr/>
          </p:nvSpPr>
          <p:spPr>
            <a:xfrm>
              <a:off x="1399900" y="3381050"/>
              <a:ext cx="42825" cy="22900"/>
            </a:xfrm>
            <a:custGeom>
              <a:avLst/>
              <a:gdLst/>
              <a:ahLst/>
              <a:cxnLst/>
              <a:rect l="l" t="t" r="r" b="b"/>
              <a:pathLst>
                <a:path w="1713" h="916" extrusionOk="0">
                  <a:moveTo>
                    <a:pt x="180" y="1"/>
                  </a:moveTo>
                  <a:cubicBezTo>
                    <a:pt x="139" y="1"/>
                    <a:pt x="112" y="4"/>
                    <a:pt x="103" y="10"/>
                  </a:cubicBezTo>
                  <a:cubicBezTo>
                    <a:pt x="30" y="62"/>
                    <a:pt x="1" y="618"/>
                    <a:pt x="48" y="673"/>
                  </a:cubicBezTo>
                  <a:cubicBezTo>
                    <a:pt x="91" y="726"/>
                    <a:pt x="1315" y="915"/>
                    <a:pt x="1543" y="915"/>
                  </a:cubicBezTo>
                  <a:cubicBezTo>
                    <a:pt x="1559" y="915"/>
                    <a:pt x="1570" y="914"/>
                    <a:pt x="1576" y="912"/>
                  </a:cubicBezTo>
                  <a:cubicBezTo>
                    <a:pt x="1659" y="881"/>
                    <a:pt x="1712" y="320"/>
                    <a:pt x="1676" y="241"/>
                  </a:cubicBezTo>
                  <a:cubicBezTo>
                    <a:pt x="1645" y="174"/>
                    <a:pt x="497" y="1"/>
                    <a:pt x="180" y="1"/>
                  </a:cubicBezTo>
                  <a:close/>
                </a:path>
              </a:pathLst>
            </a:custGeom>
            <a:solidFill>
              <a:srgbClr val="935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1778;p64">
              <a:extLst>
                <a:ext uri="{FF2B5EF4-FFF2-40B4-BE49-F238E27FC236}">
                  <a16:creationId xmlns:a16="http://schemas.microsoft.com/office/drawing/2014/main" id="{BE5EACE3-6002-8302-6A69-07FC041D40FB}"/>
                </a:ext>
              </a:extLst>
            </p:cNvPr>
            <p:cNvSpPr/>
            <p:nvPr/>
          </p:nvSpPr>
          <p:spPr>
            <a:xfrm>
              <a:off x="1371675" y="3388875"/>
              <a:ext cx="31825" cy="66650"/>
            </a:xfrm>
            <a:custGeom>
              <a:avLst/>
              <a:gdLst/>
              <a:ahLst/>
              <a:cxnLst/>
              <a:rect l="l" t="t" r="r" b="b"/>
              <a:pathLst>
                <a:path w="1273" h="2666" extrusionOk="0">
                  <a:moveTo>
                    <a:pt x="712" y="0"/>
                  </a:moveTo>
                  <a:cubicBezTo>
                    <a:pt x="712" y="0"/>
                    <a:pt x="0" y="2475"/>
                    <a:pt x="108" y="2554"/>
                  </a:cubicBezTo>
                  <a:cubicBezTo>
                    <a:pt x="175" y="2602"/>
                    <a:pt x="579" y="2665"/>
                    <a:pt x="888" y="2665"/>
                  </a:cubicBezTo>
                  <a:cubicBezTo>
                    <a:pt x="1085" y="2665"/>
                    <a:pt x="1243" y="2640"/>
                    <a:pt x="1251" y="2568"/>
                  </a:cubicBezTo>
                  <a:cubicBezTo>
                    <a:pt x="1272" y="2383"/>
                    <a:pt x="1074" y="1033"/>
                    <a:pt x="966" y="40"/>
                  </a:cubicBezTo>
                  <a:lnTo>
                    <a:pt x="712" y="0"/>
                  </a:ln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1779;p64">
              <a:extLst>
                <a:ext uri="{FF2B5EF4-FFF2-40B4-BE49-F238E27FC236}">
                  <a16:creationId xmlns:a16="http://schemas.microsoft.com/office/drawing/2014/main" id="{5258833E-ED72-01F1-E9FC-BEE408706ECC}"/>
                </a:ext>
              </a:extLst>
            </p:cNvPr>
            <p:cNvSpPr/>
            <p:nvPr/>
          </p:nvSpPr>
          <p:spPr>
            <a:xfrm>
              <a:off x="1375200" y="3386425"/>
              <a:ext cx="26000" cy="66925"/>
            </a:xfrm>
            <a:custGeom>
              <a:avLst/>
              <a:gdLst/>
              <a:ahLst/>
              <a:cxnLst/>
              <a:rect l="l" t="t" r="r" b="b"/>
              <a:pathLst>
                <a:path w="1040" h="2677" extrusionOk="0">
                  <a:moveTo>
                    <a:pt x="551" y="1"/>
                  </a:moveTo>
                  <a:cubicBezTo>
                    <a:pt x="551" y="1"/>
                    <a:pt x="0" y="2515"/>
                    <a:pt x="108" y="2594"/>
                  </a:cubicBezTo>
                  <a:cubicBezTo>
                    <a:pt x="166" y="2637"/>
                    <a:pt x="416" y="2677"/>
                    <a:pt x="640" y="2677"/>
                  </a:cubicBezTo>
                  <a:cubicBezTo>
                    <a:pt x="835" y="2677"/>
                    <a:pt x="1010" y="2646"/>
                    <a:pt x="1019" y="2560"/>
                  </a:cubicBezTo>
                  <a:cubicBezTo>
                    <a:pt x="1039" y="2374"/>
                    <a:pt x="838" y="910"/>
                    <a:pt x="862" y="48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1780;p64">
              <a:extLst>
                <a:ext uri="{FF2B5EF4-FFF2-40B4-BE49-F238E27FC236}">
                  <a16:creationId xmlns:a16="http://schemas.microsoft.com/office/drawing/2014/main" id="{A6064AF9-1059-28AA-7089-EB1D0AA02F61}"/>
                </a:ext>
              </a:extLst>
            </p:cNvPr>
            <p:cNvSpPr/>
            <p:nvPr/>
          </p:nvSpPr>
          <p:spPr>
            <a:xfrm>
              <a:off x="1362225" y="3397500"/>
              <a:ext cx="14400" cy="14350"/>
            </a:xfrm>
            <a:custGeom>
              <a:avLst/>
              <a:gdLst/>
              <a:ahLst/>
              <a:cxnLst/>
              <a:rect l="l" t="t" r="r" b="b"/>
              <a:pathLst>
                <a:path w="576" h="574" extrusionOk="0">
                  <a:moveTo>
                    <a:pt x="35" y="0"/>
                  </a:moveTo>
                  <a:cubicBezTo>
                    <a:pt x="0" y="230"/>
                    <a:pt x="5" y="529"/>
                    <a:pt x="265" y="571"/>
                  </a:cubicBezTo>
                  <a:cubicBezTo>
                    <a:pt x="278" y="573"/>
                    <a:pt x="290" y="573"/>
                    <a:pt x="302" y="573"/>
                  </a:cubicBezTo>
                  <a:cubicBezTo>
                    <a:pt x="528" y="573"/>
                    <a:pt x="568" y="236"/>
                    <a:pt x="57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B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1781;p64">
              <a:extLst>
                <a:ext uri="{FF2B5EF4-FFF2-40B4-BE49-F238E27FC236}">
                  <a16:creationId xmlns:a16="http://schemas.microsoft.com/office/drawing/2014/main" id="{E9CB6F74-67E6-197B-16B2-19AAF6E3DC3F}"/>
                </a:ext>
              </a:extLst>
            </p:cNvPr>
            <p:cNvSpPr/>
            <p:nvPr/>
          </p:nvSpPr>
          <p:spPr>
            <a:xfrm>
              <a:off x="1341900" y="3374125"/>
              <a:ext cx="41125" cy="19975"/>
            </a:xfrm>
            <a:custGeom>
              <a:avLst/>
              <a:gdLst/>
              <a:ahLst/>
              <a:cxnLst/>
              <a:rect l="l" t="t" r="r" b="b"/>
              <a:pathLst>
                <a:path w="1645" h="799" extrusionOk="0">
                  <a:moveTo>
                    <a:pt x="224" y="0"/>
                  </a:moveTo>
                  <a:cubicBezTo>
                    <a:pt x="155" y="0"/>
                    <a:pt x="110" y="4"/>
                    <a:pt x="98" y="13"/>
                  </a:cubicBezTo>
                  <a:cubicBezTo>
                    <a:pt x="27" y="64"/>
                    <a:pt x="0" y="580"/>
                    <a:pt x="48" y="632"/>
                  </a:cubicBezTo>
                  <a:cubicBezTo>
                    <a:pt x="88" y="679"/>
                    <a:pt x="1184" y="799"/>
                    <a:pt x="1457" y="799"/>
                  </a:cubicBezTo>
                  <a:cubicBezTo>
                    <a:pt x="1487" y="799"/>
                    <a:pt x="1507" y="797"/>
                    <a:pt x="1515" y="794"/>
                  </a:cubicBezTo>
                  <a:cubicBezTo>
                    <a:pt x="1594" y="761"/>
                    <a:pt x="1644" y="238"/>
                    <a:pt x="1608" y="166"/>
                  </a:cubicBezTo>
                  <a:cubicBezTo>
                    <a:pt x="1579" y="106"/>
                    <a:pt x="585" y="0"/>
                    <a:pt x="224" y="0"/>
                  </a:cubicBezTo>
                  <a:close/>
                </a:path>
              </a:pathLst>
            </a:custGeom>
            <a:solidFill>
              <a:srgbClr val="935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1782;p64">
              <a:extLst>
                <a:ext uri="{FF2B5EF4-FFF2-40B4-BE49-F238E27FC236}">
                  <a16:creationId xmlns:a16="http://schemas.microsoft.com/office/drawing/2014/main" id="{EE7D4C49-C870-57A3-1013-8ADBBB8241EF}"/>
                </a:ext>
              </a:extLst>
            </p:cNvPr>
            <p:cNvSpPr/>
            <p:nvPr/>
          </p:nvSpPr>
          <p:spPr>
            <a:xfrm>
              <a:off x="1352225" y="3458850"/>
              <a:ext cx="57050" cy="17250"/>
            </a:xfrm>
            <a:custGeom>
              <a:avLst/>
              <a:gdLst/>
              <a:ahLst/>
              <a:cxnLst/>
              <a:rect l="l" t="t" r="r" b="b"/>
              <a:pathLst>
                <a:path w="2282" h="690" extrusionOk="0">
                  <a:moveTo>
                    <a:pt x="84" y="0"/>
                  </a:moveTo>
                  <a:lnTo>
                    <a:pt x="1" y="133"/>
                  </a:lnTo>
                  <a:cubicBezTo>
                    <a:pt x="229" y="510"/>
                    <a:pt x="777" y="690"/>
                    <a:pt x="1704" y="690"/>
                  </a:cubicBezTo>
                  <a:cubicBezTo>
                    <a:pt x="1882" y="690"/>
                    <a:pt x="2075" y="683"/>
                    <a:pt x="2281" y="670"/>
                  </a:cubicBezTo>
                  <a:lnTo>
                    <a:pt x="2279" y="608"/>
                  </a:lnTo>
                  <a:cubicBezTo>
                    <a:pt x="2137" y="618"/>
                    <a:pt x="2002" y="622"/>
                    <a:pt x="1874" y="622"/>
                  </a:cubicBezTo>
                  <a:cubicBezTo>
                    <a:pt x="889" y="622"/>
                    <a:pt x="303" y="359"/>
                    <a:pt x="84" y="0"/>
                  </a:cubicBezTo>
                  <a:close/>
                </a:path>
              </a:pathLst>
            </a:custGeom>
            <a:solidFill>
              <a:srgbClr val="5B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1783;p64">
              <a:extLst>
                <a:ext uri="{FF2B5EF4-FFF2-40B4-BE49-F238E27FC236}">
                  <a16:creationId xmlns:a16="http://schemas.microsoft.com/office/drawing/2014/main" id="{75A8D963-C525-3FD5-609F-75E399DE62CE}"/>
                </a:ext>
              </a:extLst>
            </p:cNvPr>
            <p:cNvSpPr/>
            <p:nvPr/>
          </p:nvSpPr>
          <p:spPr>
            <a:xfrm>
              <a:off x="1377250" y="3479900"/>
              <a:ext cx="15075" cy="4325"/>
            </a:xfrm>
            <a:custGeom>
              <a:avLst/>
              <a:gdLst/>
              <a:ahLst/>
              <a:cxnLst/>
              <a:rect l="l" t="t" r="r" b="b"/>
              <a:pathLst>
                <a:path w="603" h="173" extrusionOk="0">
                  <a:moveTo>
                    <a:pt x="29" y="1"/>
                  </a:moveTo>
                  <a:cubicBezTo>
                    <a:pt x="13" y="1"/>
                    <a:pt x="3" y="5"/>
                    <a:pt x="3" y="15"/>
                  </a:cubicBezTo>
                  <a:cubicBezTo>
                    <a:pt x="0" y="57"/>
                    <a:pt x="142" y="151"/>
                    <a:pt x="306" y="170"/>
                  </a:cubicBezTo>
                  <a:cubicBezTo>
                    <a:pt x="325" y="172"/>
                    <a:pt x="343" y="173"/>
                    <a:pt x="361" y="173"/>
                  </a:cubicBezTo>
                  <a:cubicBezTo>
                    <a:pt x="500" y="173"/>
                    <a:pt x="599" y="118"/>
                    <a:pt x="601" y="81"/>
                  </a:cubicBezTo>
                  <a:cubicBezTo>
                    <a:pt x="602" y="63"/>
                    <a:pt x="577" y="60"/>
                    <a:pt x="534" y="60"/>
                  </a:cubicBezTo>
                  <a:cubicBezTo>
                    <a:pt x="513" y="60"/>
                    <a:pt x="487" y="61"/>
                    <a:pt x="457" y="61"/>
                  </a:cubicBezTo>
                  <a:cubicBezTo>
                    <a:pt x="418" y="61"/>
                    <a:pt x="374" y="59"/>
                    <a:pt x="325" y="54"/>
                  </a:cubicBezTo>
                  <a:cubicBezTo>
                    <a:pt x="199" y="41"/>
                    <a:pt x="80" y="1"/>
                    <a:pt x="29" y="1"/>
                  </a:cubicBezTo>
                  <a:close/>
                </a:path>
              </a:pathLst>
            </a:custGeom>
            <a:solidFill>
              <a:srgbClr val="5B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1784;p64">
              <a:extLst>
                <a:ext uri="{FF2B5EF4-FFF2-40B4-BE49-F238E27FC236}">
                  <a16:creationId xmlns:a16="http://schemas.microsoft.com/office/drawing/2014/main" id="{D0DFF7E5-D30C-4B8F-EF9B-F8A671956A6F}"/>
                </a:ext>
              </a:extLst>
            </p:cNvPr>
            <p:cNvSpPr/>
            <p:nvPr/>
          </p:nvSpPr>
          <p:spPr>
            <a:xfrm>
              <a:off x="1332475" y="3313200"/>
              <a:ext cx="128625" cy="41375"/>
            </a:xfrm>
            <a:custGeom>
              <a:avLst/>
              <a:gdLst/>
              <a:ahLst/>
              <a:cxnLst/>
              <a:rect l="l" t="t" r="r" b="b"/>
              <a:pathLst>
                <a:path w="5145" h="1655" extrusionOk="0">
                  <a:moveTo>
                    <a:pt x="140" y="1"/>
                  </a:moveTo>
                  <a:lnTo>
                    <a:pt x="1" y="944"/>
                  </a:lnTo>
                  <a:cubicBezTo>
                    <a:pt x="1" y="944"/>
                    <a:pt x="2585" y="1654"/>
                    <a:pt x="4236" y="1654"/>
                  </a:cubicBezTo>
                  <a:cubicBezTo>
                    <a:pt x="4477" y="1654"/>
                    <a:pt x="4698" y="1639"/>
                    <a:pt x="4888" y="1605"/>
                  </a:cubicBezTo>
                  <a:lnTo>
                    <a:pt x="5145" y="373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1785;p64">
              <a:extLst>
                <a:ext uri="{FF2B5EF4-FFF2-40B4-BE49-F238E27FC236}">
                  <a16:creationId xmlns:a16="http://schemas.microsoft.com/office/drawing/2014/main" id="{2406F1F3-7E86-8598-4024-2BEE210AFCD5}"/>
                </a:ext>
              </a:extLst>
            </p:cNvPr>
            <p:cNvSpPr/>
            <p:nvPr/>
          </p:nvSpPr>
          <p:spPr>
            <a:xfrm>
              <a:off x="1334300" y="3288075"/>
              <a:ext cx="15450" cy="44850"/>
            </a:xfrm>
            <a:custGeom>
              <a:avLst/>
              <a:gdLst/>
              <a:ahLst/>
              <a:cxnLst/>
              <a:rect l="l" t="t" r="r" b="b"/>
              <a:pathLst>
                <a:path w="618" h="1794" extrusionOk="0">
                  <a:moveTo>
                    <a:pt x="87" y="0"/>
                  </a:moveTo>
                  <a:lnTo>
                    <a:pt x="1" y="1793"/>
                  </a:lnTo>
                  <a:lnTo>
                    <a:pt x="617" y="1349"/>
                  </a:lnTo>
                  <a:lnTo>
                    <a:pt x="260" y="2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1786;p64">
              <a:extLst>
                <a:ext uri="{FF2B5EF4-FFF2-40B4-BE49-F238E27FC236}">
                  <a16:creationId xmlns:a16="http://schemas.microsoft.com/office/drawing/2014/main" id="{3A665BBC-7552-4C4A-39A4-2E50BF9C473B}"/>
                </a:ext>
              </a:extLst>
            </p:cNvPr>
            <p:cNvSpPr/>
            <p:nvPr/>
          </p:nvSpPr>
          <p:spPr>
            <a:xfrm>
              <a:off x="1444200" y="3302575"/>
              <a:ext cx="22550" cy="44400"/>
            </a:xfrm>
            <a:custGeom>
              <a:avLst/>
              <a:gdLst/>
              <a:ahLst/>
              <a:cxnLst/>
              <a:rect l="l" t="t" r="r" b="b"/>
              <a:pathLst>
                <a:path w="902" h="1776" extrusionOk="0">
                  <a:moveTo>
                    <a:pt x="729" y="1"/>
                  </a:moveTo>
                  <a:lnTo>
                    <a:pt x="1" y="1206"/>
                  </a:lnTo>
                  <a:lnTo>
                    <a:pt x="469" y="1775"/>
                  </a:lnTo>
                  <a:lnTo>
                    <a:pt x="902" y="22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1787;p64">
              <a:extLst>
                <a:ext uri="{FF2B5EF4-FFF2-40B4-BE49-F238E27FC236}">
                  <a16:creationId xmlns:a16="http://schemas.microsoft.com/office/drawing/2014/main" id="{7AD42245-6AA4-D791-CCD6-ED69CF757913}"/>
                </a:ext>
              </a:extLst>
            </p:cNvPr>
            <p:cNvSpPr/>
            <p:nvPr/>
          </p:nvSpPr>
          <p:spPr>
            <a:xfrm>
              <a:off x="1422000" y="3296800"/>
              <a:ext cx="15400" cy="33475"/>
            </a:xfrm>
            <a:custGeom>
              <a:avLst/>
              <a:gdLst/>
              <a:ahLst/>
              <a:cxnLst/>
              <a:rect l="l" t="t" r="r" b="b"/>
              <a:pathLst>
                <a:path w="616" h="1339" extrusionOk="0">
                  <a:moveTo>
                    <a:pt x="616" y="0"/>
                  </a:moveTo>
                  <a:lnTo>
                    <a:pt x="440" y="15"/>
                  </a:lnTo>
                  <a:lnTo>
                    <a:pt x="1" y="1331"/>
                  </a:lnTo>
                  <a:lnTo>
                    <a:pt x="597" y="1338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1788;p64">
              <a:extLst>
                <a:ext uri="{FF2B5EF4-FFF2-40B4-BE49-F238E27FC236}">
                  <a16:creationId xmlns:a16="http://schemas.microsoft.com/office/drawing/2014/main" id="{5B49A303-5BCD-3264-DC3F-C661A9F731A7}"/>
                </a:ext>
              </a:extLst>
            </p:cNvPr>
            <p:cNvSpPr/>
            <p:nvPr/>
          </p:nvSpPr>
          <p:spPr>
            <a:xfrm>
              <a:off x="1389700" y="3290075"/>
              <a:ext cx="14950" cy="34250"/>
            </a:xfrm>
            <a:custGeom>
              <a:avLst/>
              <a:gdLst/>
              <a:ahLst/>
              <a:cxnLst/>
              <a:rect l="l" t="t" r="r" b="b"/>
              <a:pathLst>
                <a:path w="598" h="1370" extrusionOk="0">
                  <a:moveTo>
                    <a:pt x="507" y="1"/>
                  </a:moveTo>
                  <a:lnTo>
                    <a:pt x="334" y="28"/>
                  </a:lnTo>
                  <a:lnTo>
                    <a:pt x="1" y="1370"/>
                  </a:lnTo>
                  <a:lnTo>
                    <a:pt x="597" y="1336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1789;p64">
              <a:extLst>
                <a:ext uri="{FF2B5EF4-FFF2-40B4-BE49-F238E27FC236}">
                  <a16:creationId xmlns:a16="http://schemas.microsoft.com/office/drawing/2014/main" id="{ECDBC126-7BD0-E0CA-FFA7-3A0BE1DA4B07}"/>
                </a:ext>
              </a:extLst>
            </p:cNvPr>
            <p:cNvSpPr/>
            <p:nvPr/>
          </p:nvSpPr>
          <p:spPr>
            <a:xfrm>
              <a:off x="1359325" y="3288825"/>
              <a:ext cx="15200" cy="35500"/>
            </a:xfrm>
            <a:custGeom>
              <a:avLst/>
              <a:gdLst/>
              <a:ahLst/>
              <a:cxnLst/>
              <a:rect l="l" t="t" r="r" b="b"/>
              <a:pathLst>
                <a:path w="608" h="1420" extrusionOk="0">
                  <a:moveTo>
                    <a:pt x="272" y="0"/>
                  </a:moveTo>
                  <a:lnTo>
                    <a:pt x="99" y="28"/>
                  </a:lnTo>
                  <a:lnTo>
                    <a:pt x="0" y="1420"/>
                  </a:lnTo>
                  <a:lnTo>
                    <a:pt x="608" y="138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1790;p64">
              <a:extLst>
                <a:ext uri="{FF2B5EF4-FFF2-40B4-BE49-F238E27FC236}">
                  <a16:creationId xmlns:a16="http://schemas.microsoft.com/office/drawing/2014/main" id="{D944562E-5CA6-E7D6-053B-98DE6A31121E}"/>
                </a:ext>
              </a:extLst>
            </p:cNvPr>
            <p:cNvSpPr/>
            <p:nvPr/>
          </p:nvSpPr>
          <p:spPr>
            <a:xfrm>
              <a:off x="1509400" y="3955900"/>
              <a:ext cx="96350" cy="228425"/>
            </a:xfrm>
            <a:custGeom>
              <a:avLst/>
              <a:gdLst/>
              <a:ahLst/>
              <a:cxnLst/>
              <a:rect l="l" t="t" r="r" b="b"/>
              <a:pathLst>
                <a:path w="3854" h="9137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1502" y="2390"/>
                    <a:pt x="292" y="5786"/>
                    <a:pt x="1" y="9137"/>
                  </a:cubicBezTo>
                  <a:cubicBezTo>
                    <a:pt x="85" y="8171"/>
                    <a:pt x="657" y="7930"/>
                    <a:pt x="1210" y="7930"/>
                  </a:cubicBezTo>
                  <a:cubicBezTo>
                    <a:pt x="1767" y="7930"/>
                    <a:pt x="2303" y="8174"/>
                    <a:pt x="2303" y="8174"/>
                  </a:cubicBezTo>
                  <a:cubicBezTo>
                    <a:pt x="3853" y="6921"/>
                    <a:pt x="1978" y="2084"/>
                    <a:pt x="1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1791;p64">
              <a:extLst>
                <a:ext uri="{FF2B5EF4-FFF2-40B4-BE49-F238E27FC236}">
                  <a16:creationId xmlns:a16="http://schemas.microsoft.com/office/drawing/2014/main" id="{8B230E99-C5EF-F629-6C1E-A748F49EC6E8}"/>
                </a:ext>
              </a:extLst>
            </p:cNvPr>
            <p:cNvSpPr/>
            <p:nvPr/>
          </p:nvSpPr>
          <p:spPr>
            <a:xfrm>
              <a:off x="1194600" y="3919475"/>
              <a:ext cx="57825" cy="281775"/>
            </a:xfrm>
            <a:custGeom>
              <a:avLst/>
              <a:gdLst/>
              <a:ahLst/>
              <a:cxnLst/>
              <a:rect l="l" t="t" r="r" b="b"/>
              <a:pathLst>
                <a:path w="2313" h="11271" extrusionOk="0">
                  <a:moveTo>
                    <a:pt x="912" y="0"/>
                  </a:moveTo>
                  <a:cubicBezTo>
                    <a:pt x="911" y="1"/>
                    <a:pt x="1" y="6956"/>
                    <a:pt x="555" y="10480"/>
                  </a:cubicBezTo>
                  <a:cubicBezTo>
                    <a:pt x="555" y="10482"/>
                    <a:pt x="1249" y="11271"/>
                    <a:pt x="2313" y="11271"/>
                  </a:cubicBezTo>
                  <a:cubicBezTo>
                    <a:pt x="1989" y="8162"/>
                    <a:pt x="715" y="2106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1792;p64">
              <a:extLst>
                <a:ext uri="{FF2B5EF4-FFF2-40B4-BE49-F238E27FC236}">
                  <a16:creationId xmlns:a16="http://schemas.microsoft.com/office/drawing/2014/main" id="{52453634-BFDB-2E42-FCD7-57477FF3CC9E}"/>
                </a:ext>
              </a:extLst>
            </p:cNvPr>
            <p:cNvSpPr/>
            <p:nvPr/>
          </p:nvSpPr>
          <p:spPr>
            <a:xfrm>
              <a:off x="1196225" y="4072325"/>
              <a:ext cx="60900" cy="132025"/>
            </a:xfrm>
            <a:custGeom>
              <a:avLst/>
              <a:gdLst/>
              <a:ahLst/>
              <a:cxnLst/>
              <a:rect l="l" t="t" r="r" b="b"/>
              <a:pathLst>
                <a:path w="2436" h="5281" extrusionOk="0">
                  <a:moveTo>
                    <a:pt x="87" y="1"/>
                  </a:moveTo>
                  <a:cubicBezTo>
                    <a:pt x="68" y="1"/>
                    <a:pt x="56" y="5"/>
                    <a:pt x="52" y="15"/>
                  </a:cubicBezTo>
                  <a:cubicBezTo>
                    <a:pt x="0" y="147"/>
                    <a:pt x="73" y="3819"/>
                    <a:pt x="183" y="4168"/>
                  </a:cubicBezTo>
                  <a:cubicBezTo>
                    <a:pt x="273" y="4468"/>
                    <a:pt x="1249" y="5280"/>
                    <a:pt x="2046" y="5280"/>
                  </a:cubicBezTo>
                  <a:cubicBezTo>
                    <a:pt x="2183" y="5280"/>
                    <a:pt x="2315" y="5256"/>
                    <a:pt x="2436" y="5201"/>
                  </a:cubicBezTo>
                  <a:cubicBezTo>
                    <a:pt x="2436" y="5201"/>
                    <a:pt x="1975" y="1070"/>
                    <a:pt x="1838" y="895"/>
                  </a:cubicBezTo>
                  <a:cubicBezTo>
                    <a:pt x="1711" y="731"/>
                    <a:pt x="32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1793;p64">
              <a:extLst>
                <a:ext uri="{FF2B5EF4-FFF2-40B4-BE49-F238E27FC236}">
                  <a16:creationId xmlns:a16="http://schemas.microsoft.com/office/drawing/2014/main" id="{B1445953-E2E4-C21F-E790-F413EB50C61E}"/>
                </a:ext>
              </a:extLst>
            </p:cNvPr>
            <p:cNvSpPr/>
            <p:nvPr/>
          </p:nvSpPr>
          <p:spPr>
            <a:xfrm>
              <a:off x="1502500" y="4073200"/>
              <a:ext cx="82850" cy="126950"/>
            </a:xfrm>
            <a:custGeom>
              <a:avLst/>
              <a:gdLst/>
              <a:ahLst/>
              <a:cxnLst/>
              <a:rect l="l" t="t" r="r" b="b"/>
              <a:pathLst>
                <a:path w="3314" h="5078" extrusionOk="0">
                  <a:moveTo>
                    <a:pt x="2922" y="1"/>
                  </a:moveTo>
                  <a:cubicBezTo>
                    <a:pt x="2521" y="1"/>
                    <a:pt x="961" y="381"/>
                    <a:pt x="801" y="503"/>
                  </a:cubicBezTo>
                  <a:cubicBezTo>
                    <a:pt x="617" y="645"/>
                    <a:pt x="1" y="4978"/>
                    <a:pt x="1" y="4978"/>
                  </a:cubicBezTo>
                  <a:cubicBezTo>
                    <a:pt x="202" y="5047"/>
                    <a:pt x="416" y="5077"/>
                    <a:pt x="634" y="5077"/>
                  </a:cubicBezTo>
                  <a:cubicBezTo>
                    <a:pt x="1814" y="5077"/>
                    <a:pt x="3113" y="4197"/>
                    <a:pt x="3205" y="3889"/>
                  </a:cubicBezTo>
                  <a:cubicBezTo>
                    <a:pt x="3313" y="3534"/>
                    <a:pt x="3087" y="141"/>
                    <a:pt x="3013" y="20"/>
                  </a:cubicBezTo>
                  <a:cubicBezTo>
                    <a:pt x="3005" y="7"/>
                    <a:pt x="2972" y="1"/>
                    <a:pt x="2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1794;p64">
              <a:extLst>
                <a:ext uri="{FF2B5EF4-FFF2-40B4-BE49-F238E27FC236}">
                  <a16:creationId xmlns:a16="http://schemas.microsoft.com/office/drawing/2014/main" id="{331CA7B0-31F0-5BC7-4883-473A324D7DC2}"/>
                </a:ext>
              </a:extLst>
            </p:cNvPr>
            <p:cNvSpPr/>
            <p:nvPr/>
          </p:nvSpPr>
          <p:spPr>
            <a:xfrm>
              <a:off x="1533500" y="4098725"/>
              <a:ext cx="9400" cy="35900"/>
            </a:xfrm>
            <a:custGeom>
              <a:avLst/>
              <a:gdLst/>
              <a:ahLst/>
              <a:cxnLst/>
              <a:rect l="l" t="t" r="r" b="b"/>
              <a:pathLst>
                <a:path w="376" h="1436" extrusionOk="0">
                  <a:moveTo>
                    <a:pt x="116" y="1"/>
                  </a:moveTo>
                  <a:cubicBezTo>
                    <a:pt x="116" y="1"/>
                    <a:pt x="0" y="1436"/>
                    <a:pt x="133" y="1436"/>
                  </a:cubicBezTo>
                  <a:cubicBezTo>
                    <a:pt x="135" y="1436"/>
                    <a:pt x="137" y="1436"/>
                    <a:pt x="139" y="1435"/>
                  </a:cubicBezTo>
                  <a:cubicBezTo>
                    <a:pt x="376" y="1357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1795;p64">
              <a:extLst>
                <a:ext uri="{FF2B5EF4-FFF2-40B4-BE49-F238E27FC236}">
                  <a16:creationId xmlns:a16="http://schemas.microsoft.com/office/drawing/2014/main" id="{10B7F343-E8D2-5270-2ECE-C9D4B3D29464}"/>
                </a:ext>
              </a:extLst>
            </p:cNvPr>
            <p:cNvSpPr/>
            <p:nvPr/>
          </p:nvSpPr>
          <p:spPr>
            <a:xfrm>
              <a:off x="1203100" y="4083075"/>
              <a:ext cx="11075" cy="33725"/>
            </a:xfrm>
            <a:custGeom>
              <a:avLst/>
              <a:gdLst/>
              <a:ahLst/>
              <a:cxnLst/>
              <a:rect l="l" t="t" r="r" b="b"/>
              <a:pathLst>
                <a:path w="443" h="1349" extrusionOk="0">
                  <a:moveTo>
                    <a:pt x="54" y="0"/>
                  </a:moveTo>
                  <a:cubicBezTo>
                    <a:pt x="54" y="1"/>
                    <a:pt x="1" y="1349"/>
                    <a:pt x="159" y="1349"/>
                  </a:cubicBezTo>
                  <a:cubicBezTo>
                    <a:pt x="161" y="1349"/>
                    <a:pt x="162" y="1348"/>
                    <a:pt x="163" y="1348"/>
                  </a:cubicBezTo>
                  <a:cubicBezTo>
                    <a:pt x="442" y="1307"/>
                    <a:pt x="54" y="1"/>
                    <a:pt x="54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1796;p64">
              <a:extLst>
                <a:ext uri="{FF2B5EF4-FFF2-40B4-BE49-F238E27FC236}">
                  <a16:creationId xmlns:a16="http://schemas.microsoft.com/office/drawing/2014/main" id="{8AF23F83-2E6A-B61F-3CBF-85542703463E}"/>
                </a:ext>
              </a:extLst>
            </p:cNvPr>
            <p:cNvSpPr/>
            <p:nvPr/>
          </p:nvSpPr>
          <p:spPr>
            <a:xfrm>
              <a:off x="1230875" y="4119675"/>
              <a:ext cx="11100" cy="37425"/>
            </a:xfrm>
            <a:custGeom>
              <a:avLst/>
              <a:gdLst/>
              <a:ahLst/>
              <a:cxnLst/>
              <a:rect l="l" t="t" r="r" b="b"/>
              <a:pathLst>
                <a:path w="444" h="1497" extrusionOk="0">
                  <a:moveTo>
                    <a:pt x="86" y="1"/>
                  </a:moveTo>
                  <a:cubicBezTo>
                    <a:pt x="86" y="1"/>
                    <a:pt x="0" y="1497"/>
                    <a:pt x="162" y="1497"/>
                  </a:cubicBezTo>
                  <a:cubicBezTo>
                    <a:pt x="163" y="1497"/>
                    <a:pt x="164" y="1497"/>
                    <a:pt x="165" y="1497"/>
                  </a:cubicBezTo>
                  <a:cubicBezTo>
                    <a:pt x="443" y="1469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1797;p64">
              <a:extLst>
                <a:ext uri="{FF2B5EF4-FFF2-40B4-BE49-F238E27FC236}">
                  <a16:creationId xmlns:a16="http://schemas.microsoft.com/office/drawing/2014/main" id="{40C6B867-3D98-6CE0-AA44-D693ECF907C4}"/>
                </a:ext>
              </a:extLst>
            </p:cNvPr>
            <p:cNvSpPr/>
            <p:nvPr/>
          </p:nvSpPr>
          <p:spPr>
            <a:xfrm>
              <a:off x="1211600" y="4146400"/>
              <a:ext cx="10375" cy="30750"/>
            </a:xfrm>
            <a:custGeom>
              <a:avLst/>
              <a:gdLst/>
              <a:ahLst/>
              <a:cxnLst/>
              <a:rect l="l" t="t" r="r" b="b"/>
              <a:pathLst>
                <a:path w="415" h="1230" extrusionOk="0">
                  <a:moveTo>
                    <a:pt x="75" y="1"/>
                  </a:moveTo>
                  <a:cubicBezTo>
                    <a:pt x="75" y="1"/>
                    <a:pt x="1" y="1229"/>
                    <a:pt x="152" y="1229"/>
                  </a:cubicBezTo>
                  <a:cubicBezTo>
                    <a:pt x="153" y="1229"/>
                    <a:pt x="153" y="1229"/>
                    <a:pt x="154" y="1229"/>
                  </a:cubicBezTo>
                  <a:cubicBezTo>
                    <a:pt x="414" y="1211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1798;p64">
              <a:extLst>
                <a:ext uri="{FF2B5EF4-FFF2-40B4-BE49-F238E27FC236}">
                  <a16:creationId xmlns:a16="http://schemas.microsoft.com/office/drawing/2014/main" id="{C1B99BC2-18D6-2EDE-4E9F-F2D3D12EDE2F}"/>
                </a:ext>
              </a:extLst>
            </p:cNvPr>
            <p:cNvSpPr/>
            <p:nvPr/>
          </p:nvSpPr>
          <p:spPr>
            <a:xfrm>
              <a:off x="1565700" y="4081825"/>
              <a:ext cx="8500" cy="33200"/>
            </a:xfrm>
            <a:custGeom>
              <a:avLst/>
              <a:gdLst/>
              <a:ahLst/>
              <a:cxnLst/>
              <a:rect l="l" t="t" r="r" b="b"/>
              <a:pathLst>
                <a:path w="340" h="1328" extrusionOk="0">
                  <a:moveTo>
                    <a:pt x="57" y="0"/>
                  </a:moveTo>
                  <a:cubicBezTo>
                    <a:pt x="57" y="0"/>
                    <a:pt x="1" y="1327"/>
                    <a:pt x="119" y="1327"/>
                  </a:cubicBezTo>
                  <a:cubicBezTo>
                    <a:pt x="121" y="1327"/>
                    <a:pt x="122" y="1327"/>
                    <a:pt x="124" y="1326"/>
                  </a:cubicBezTo>
                  <a:cubicBezTo>
                    <a:pt x="340" y="1259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1799;p64">
              <a:extLst>
                <a:ext uri="{FF2B5EF4-FFF2-40B4-BE49-F238E27FC236}">
                  <a16:creationId xmlns:a16="http://schemas.microsoft.com/office/drawing/2014/main" id="{063BA034-A6ED-D80D-3871-4D322B45BA33}"/>
                </a:ext>
              </a:extLst>
            </p:cNvPr>
            <p:cNvSpPr/>
            <p:nvPr/>
          </p:nvSpPr>
          <p:spPr>
            <a:xfrm>
              <a:off x="1559075" y="4130625"/>
              <a:ext cx="9175" cy="37500"/>
            </a:xfrm>
            <a:custGeom>
              <a:avLst/>
              <a:gdLst/>
              <a:ahLst/>
              <a:cxnLst/>
              <a:rect l="l" t="t" r="r" b="b"/>
              <a:pathLst>
                <a:path w="367" h="1500" extrusionOk="0">
                  <a:moveTo>
                    <a:pt x="71" y="1"/>
                  </a:moveTo>
                  <a:cubicBezTo>
                    <a:pt x="71" y="1"/>
                    <a:pt x="1" y="1500"/>
                    <a:pt x="128" y="1500"/>
                  </a:cubicBezTo>
                  <a:cubicBezTo>
                    <a:pt x="130" y="1500"/>
                    <a:pt x="132" y="1499"/>
                    <a:pt x="135" y="1498"/>
                  </a:cubicBezTo>
                  <a:cubicBezTo>
                    <a:pt x="366" y="1412"/>
                    <a:pt x="72" y="1"/>
                    <a:pt x="71" y="1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1800;p64">
              <a:extLst>
                <a:ext uri="{FF2B5EF4-FFF2-40B4-BE49-F238E27FC236}">
                  <a16:creationId xmlns:a16="http://schemas.microsoft.com/office/drawing/2014/main" id="{6C4D2722-A779-3657-459E-2C03F7034C4D}"/>
                </a:ext>
              </a:extLst>
            </p:cNvPr>
            <p:cNvSpPr/>
            <p:nvPr/>
          </p:nvSpPr>
          <p:spPr>
            <a:xfrm>
              <a:off x="1514700" y="4150800"/>
              <a:ext cx="10000" cy="36275"/>
            </a:xfrm>
            <a:custGeom>
              <a:avLst/>
              <a:gdLst/>
              <a:ahLst/>
              <a:cxnLst/>
              <a:rect l="l" t="t" r="r" b="b"/>
              <a:pathLst>
                <a:path w="400" h="1451" extrusionOk="0">
                  <a:moveTo>
                    <a:pt x="272" y="0"/>
                  </a:moveTo>
                  <a:lnTo>
                    <a:pt x="272" y="0"/>
                  </a:lnTo>
                  <a:cubicBezTo>
                    <a:pt x="272" y="0"/>
                    <a:pt x="0" y="1450"/>
                    <a:pt x="140" y="1450"/>
                  </a:cubicBezTo>
                  <a:cubicBezTo>
                    <a:pt x="142" y="1450"/>
                    <a:pt x="144" y="1450"/>
                    <a:pt x="145" y="1450"/>
                  </a:cubicBezTo>
                  <a:cubicBezTo>
                    <a:pt x="399" y="1398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000000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728" name="Ink 12727">
                <a:extLst>
                  <a:ext uri="{FF2B5EF4-FFF2-40B4-BE49-F238E27FC236}">
                    <a16:creationId xmlns:a16="http://schemas.microsoft.com/office/drawing/2014/main" id="{C33F0ABA-8815-DCEE-CE65-A843AC29422F}"/>
                  </a:ext>
                </a:extLst>
              </p14:cNvPr>
              <p14:cNvContentPartPr/>
              <p14:nvPr/>
            </p14:nvContentPartPr>
            <p14:xfrm>
              <a:off x="1246515" y="2325025"/>
              <a:ext cx="360" cy="360"/>
            </p14:xfrm>
          </p:contentPart>
        </mc:Choice>
        <mc:Fallback xmlns="">
          <p:pic>
            <p:nvPicPr>
              <p:cNvPr id="12728" name="Ink 12727">
                <a:extLst>
                  <a:ext uri="{FF2B5EF4-FFF2-40B4-BE49-F238E27FC236}">
                    <a16:creationId xmlns:a16="http://schemas.microsoft.com/office/drawing/2014/main" id="{C33F0ABA-8815-DCEE-CE65-A843AC29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0875" y="228902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31" name="Group 12730">
            <a:extLst>
              <a:ext uri="{FF2B5EF4-FFF2-40B4-BE49-F238E27FC236}">
                <a16:creationId xmlns:a16="http://schemas.microsoft.com/office/drawing/2014/main" id="{290B4196-CAE6-40CD-FCCE-D5C1DB8BFEC6}"/>
              </a:ext>
            </a:extLst>
          </p:cNvPr>
          <p:cNvGrpSpPr/>
          <p:nvPr/>
        </p:nvGrpSpPr>
        <p:grpSpPr>
          <a:xfrm>
            <a:off x="1033219" y="2163531"/>
            <a:ext cx="426600" cy="256680"/>
            <a:chOff x="1786967" y="2186507"/>
            <a:chExt cx="42660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729" name="Ink 12728">
                  <a:extLst>
                    <a:ext uri="{FF2B5EF4-FFF2-40B4-BE49-F238E27FC236}">
                      <a16:creationId xmlns:a16="http://schemas.microsoft.com/office/drawing/2014/main" id="{99A39DD1-BF80-F37A-1D98-3A3B8C37EEC7}"/>
                    </a:ext>
                  </a:extLst>
                </p14:cNvPr>
                <p14:cNvContentPartPr/>
                <p14:nvPr/>
              </p14:nvContentPartPr>
              <p14:xfrm>
                <a:off x="1786967" y="2186507"/>
                <a:ext cx="426600" cy="219960"/>
              </p14:xfrm>
            </p:contentPart>
          </mc:Choice>
          <mc:Fallback xmlns="">
            <p:pic>
              <p:nvPicPr>
                <p:cNvPr id="12729" name="Ink 12728">
                  <a:extLst>
                    <a:ext uri="{FF2B5EF4-FFF2-40B4-BE49-F238E27FC236}">
                      <a16:creationId xmlns:a16="http://schemas.microsoft.com/office/drawing/2014/main" id="{99A39DD1-BF80-F37A-1D98-3A3B8C37EE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51327" y="2150867"/>
                  <a:ext cx="498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730" name="Ink 12729">
                  <a:extLst>
                    <a:ext uri="{FF2B5EF4-FFF2-40B4-BE49-F238E27FC236}">
                      <a16:creationId xmlns:a16="http://schemas.microsoft.com/office/drawing/2014/main" id="{EDEAFDEC-1E8B-CC9D-D63A-05984C810745}"/>
                    </a:ext>
                  </a:extLst>
                </p14:cNvPr>
                <p14:cNvContentPartPr/>
                <p14:nvPr/>
              </p14:nvContentPartPr>
              <p14:xfrm>
                <a:off x="2166767" y="2427707"/>
                <a:ext cx="360" cy="15480"/>
              </p14:xfrm>
            </p:contentPart>
          </mc:Choice>
          <mc:Fallback xmlns="">
            <p:pic>
              <p:nvPicPr>
                <p:cNvPr id="12730" name="Ink 12729">
                  <a:extLst>
                    <a:ext uri="{FF2B5EF4-FFF2-40B4-BE49-F238E27FC236}">
                      <a16:creationId xmlns:a16="http://schemas.microsoft.com/office/drawing/2014/main" id="{EDEAFDEC-1E8B-CC9D-D63A-05984C8107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30767" y="2392067"/>
                  <a:ext cx="7200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788" name="Ink 12787">
                <a:extLst>
                  <a:ext uri="{FF2B5EF4-FFF2-40B4-BE49-F238E27FC236}">
                    <a16:creationId xmlns:a16="http://schemas.microsoft.com/office/drawing/2014/main" id="{0AAAC07D-B848-25C6-B739-D58F621E6B9F}"/>
                  </a:ext>
                </a:extLst>
              </p14:cNvPr>
              <p14:cNvContentPartPr/>
              <p14:nvPr/>
            </p14:nvContentPartPr>
            <p14:xfrm>
              <a:off x="6492887" y="2704187"/>
              <a:ext cx="360" cy="360"/>
            </p14:xfrm>
          </p:contentPart>
        </mc:Choice>
        <mc:Fallback xmlns="">
          <p:pic>
            <p:nvPicPr>
              <p:cNvPr id="12788" name="Ink 12787">
                <a:extLst>
                  <a:ext uri="{FF2B5EF4-FFF2-40B4-BE49-F238E27FC236}">
                    <a16:creationId xmlns:a16="http://schemas.microsoft.com/office/drawing/2014/main" id="{0AAAC07D-B848-25C6-B739-D58F621E6B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8567" y="2699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789" name="Ink 12788">
                <a:extLst>
                  <a:ext uri="{FF2B5EF4-FFF2-40B4-BE49-F238E27FC236}">
                    <a16:creationId xmlns:a16="http://schemas.microsoft.com/office/drawing/2014/main" id="{A9C51E83-D6ED-72CD-FE82-B5032F10C188}"/>
                  </a:ext>
                </a:extLst>
              </p14:cNvPr>
              <p14:cNvContentPartPr/>
              <p14:nvPr/>
            </p14:nvContentPartPr>
            <p14:xfrm>
              <a:off x="3749327" y="2519867"/>
              <a:ext cx="360" cy="360"/>
            </p14:xfrm>
          </p:contentPart>
        </mc:Choice>
        <mc:Fallback xmlns="">
          <p:pic>
            <p:nvPicPr>
              <p:cNvPr id="12789" name="Ink 12788">
                <a:extLst>
                  <a:ext uri="{FF2B5EF4-FFF2-40B4-BE49-F238E27FC236}">
                    <a16:creationId xmlns:a16="http://schemas.microsoft.com/office/drawing/2014/main" id="{A9C51E83-D6ED-72CD-FE82-B5032F10C1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45007" y="2515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790" name="Ink 12789">
                <a:extLst>
                  <a:ext uri="{FF2B5EF4-FFF2-40B4-BE49-F238E27FC236}">
                    <a16:creationId xmlns:a16="http://schemas.microsoft.com/office/drawing/2014/main" id="{5CC79C83-023B-C4B8-717F-97999BD1E2C2}"/>
                  </a:ext>
                </a:extLst>
              </p14:cNvPr>
              <p14:cNvContentPartPr/>
              <p14:nvPr/>
            </p14:nvContentPartPr>
            <p14:xfrm>
              <a:off x="3672647" y="2435267"/>
              <a:ext cx="360" cy="360"/>
            </p14:xfrm>
          </p:contentPart>
        </mc:Choice>
        <mc:Fallback xmlns="">
          <p:pic>
            <p:nvPicPr>
              <p:cNvPr id="12790" name="Ink 12789">
                <a:extLst>
                  <a:ext uri="{FF2B5EF4-FFF2-40B4-BE49-F238E27FC236}">
                    <a16:creationId xmlns:a16="http://schemas.microsoft.com/office/drawing/2014/main" id="{5CC79C83-023B-C4B8-717F-97999BD1E2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8327" y="2430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791" name="Ink 12790">
                <a:extLst>
                  <a:ext uri="{FF2B5EF4-FFF2-40B4-BE49-F238E27FC236}">
                    <a16:creationId xmlns:a16="http://schemas.microsoft.com/office/drawing/2014/main" id="{512305C5-D454-32FB-D2E0-E246FD328291}"/>
                  </a:ext>
                </a:extLst>
              </p14:cNvPr>
              <p14:cNvContentPartPr/>
              <p14:nvPr/>
            </p14:nvContentPartPr>
            <p14:xfrm>
              <a:off x="3903047" y="2335547"/>
              <a:ext cx="360" cy="360"/>
            </p14:xfrm>
          </p:contentPart>
        </mc:Choice>
        <mc:Fallback xmlns="">
          <p:pic>
            <p:nvPicPr>
              <p:cNvPr id="12791" name="Ink 12790">
                <a:extLst>
                  <a:ext uri="{FF2B5EF4-FFF2-40B4-BE49-F238E27FC236}">
                    <a16:creationId xmlns:a16="http://schemas.microsoft.com/office/drawing/2014/main" id="{512305C5-D454-32FB-D2E0-E246FD3282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8727" y="233122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94" name="Group 12793">
            <a:extLst>
              <a:ext uri="{FF2B5EF4-FFF2-40B4-BE49-F238E27FC236}">
                <a16:creationId xmlns:a16="http://schemas.microsoft.com/office/drawing/2014/main" id="{EA2A04A5-FE88-0107-32B9-865FD78DAB66}"/>
              </a:ext>
            </a:extLst>
          </p:cNvPr>
          <p:cNvGrpSpPr/>
          <p:nvPr/>
        </p:nvGrpSpPr>
        <p:grpSpPr>
          <a:xfrm>
            <a:off x="4395167" y="2443187"/>
            <a:ext cx="360" cy="360"/>
            <a:chOff x="4395167" y="244318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792" name="Ink 12791">
                  <a:extLst>
                    <a:ext uri="{FF2B5EF4-FFF2-40B4-BE49-F238E27FC236}">
                      <a16:creationId xmlns:a16="http://schemas.microsoft.com/office/drawing/2014/main" id="{58DB3DDC-A015-2D74-44F1-58A9CA9D7C6E}"/>
                    </a:ext>
                  </a:extLst>
                </p14:cNvPr>
                <p14:cNvContentPartPr/>
                <p14:nvPr/>
              </p14:nvContentPartPr>
              <p14:xfrm>
                <a:off x="4395167" y="2443187"/>
                <a:ext cx="360" cy="360"/>
              </p14:xfrm>
            </p:contentPart>
          </mc:Choice>
          <mc:Fallback xmlns="">
            <p:pic>
              <p:nvPicPr>
                <p:cNvPr id="12792" name="Ink 12791">
                  <a:extLst>
                    <a:ext uri="{FF2B5EF4-FFF2-40B4-BE49-F238E27FC236}">
                      <a16:creationId xmlns:a16="http://schemas.microsoft.com/office/drawing/2014/main" id="{58DB3DDC-A015-2D74-44F1-58A9CA9D7C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90847" y="2438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793" name="Ink 12792">
                  <a:extLst>
                    <a:ext uri="{FF2B5EF4-FFF2-40B4-BE49-F238E27FC236}">
                      <a16:creationId xmlns:a16="http://schemas.microsoft.com/office/drawing/2014/main" id="{99CD8258-A90B-7EE9-CCE2-DC63474950E2}"/>
                    </a:ext>
                  </a:extLst>
                </p14:cNvPr>
                <p14:cNvContentPartPr/>
                <p14:nvPr/>
              </p14:nvContentPartPr>
              <p14:xfrm>
                <a:off x="4395167" y="2443187"/>
                <a:ext cx="360" cy="360"/>
              </p14:xfrm>
            </p:contentPart>
          </mc:Choice>
          <mc:Fallback xmlns="">
            <p:pic>
              <p:nvPicPr>
                <p:cNvPr id="12793" name="Ink 12792">
                  <a:extLst>
                    <a:ext uri="{FF2B5EF4-FFF2-40B4-BE49-F238E27FC236}">
                      <a16:creationId xmlns:a16="http://schemas.microsoft.com/office/drawing/2014/main" id="{99CD8258-A90B-7EE9-CCE2-DC63474950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90847" y="2438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795" name="Ink 12794">
                <a:extLst>
                  <a:ext uri="{FF2B5EF4-FFF2-40B4-BE49-F238E27FC236}">
                    <a16:creationId xmlns:a16="http://schemas.microsoft.com/office/drawing/2014/main" id="{B05C13FB-A1C9-4C93-E802-872B24749CAD}"/>
                  </a:ext>
                </a:extLst>
              </p14:cNvPr>
              <p14:cNvContentPartPr/>
              <p14:nvPr/>
            </p14:nvContentPartPr>
            <p14:xfrm>
              <a:off x="7484805" y="3157968"/>
              <a:ext cx="246960" cy="240120"/>
            </p14:xfrm>
          </p:contentPart>
        </mc:Choice>
        <mc:Fallback xmlns="">
          <p:pic>
            <p:nvPicPr>
              <p:cNvPr id="12795" name="Ink 12794">
                <a:extLst>
                  <a:ext uri="{FF2B5EF4-FFF2-40B4-BE49-F238E27FC236}">
                    <a16:creationId xmlns:a16="http://schemas.microsoft.com/office/drawing/2014/main" id="{B05C13FB-A1C9-4C93-E802-872B24749C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76165" y="3148968"/>
                <a:ext cx="2646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796" name="Ink 12795">
                <a:extLst>
                  <a:ext uri="{FF2B5EF4-FFF2-40B4-BE49-F238E27FC236}">
                    <a16:creationId xmlns:a16="http://schemas.microsoft.com/office/drawing/2014/main" id="{F8AEA905-90A8-3205-F5F4-4CE6D18F2E6A}"/>
                  </a:ext>
                </a:extLst>
              </p14:cNvPr>
              <p14:cNvContentPartPr/>
              <p14:nvPr/>
            </p14:nvContentPartPr>
            <p14:xfrm>
              <a:off x="7499205" y="3188568"/>
              <a:ext cx="54360" cy="129960"/>
            </p14:xfrm>
          </p:contentPart>
        </mc:Choice>
        <mc:Fallback xmlns="">
          <p:pic>
            <p:nvPicPr>
              <p:cNvPr id="12796" name="Ink 12795">
                <a:extLst>
                  <a:ext uri="{FF2B5EF4-FFF2-40B4-BE49-F238E27FC236}">
                    <a16:creationId xmlns:a16="http://schemas.microsoft.com/office/drawing/2014/main" id="{F8AEA905-90A8-3205-F5F4-4CE6D18F2E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90205" y="3179928"/>
                <a:ext cx="720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797" name="Ink 12796">
                <a:extLst>
                  <a:ext uri="{FF2B5EF4-FFF2-40B4-BE49-F238E27FC236}">
                    <a16:creationId xmlns:a16="http://schemas.microsoft.com/office/drawing/2014/main" id="{98E4F0A1-DE94-BF76-BA5C-BC0030536576}"/>
                  </a:ext>
                </a:extLst>
              </p14:cNvPr>
              <p14:cNvContentPartPr/>
              <p14:nvPr/>
            </p14:nvContentPartPr>
            <p14:xfrm>
              <a:off x="7540245" y="3196128"/>
              <a:ext cx="28800" cy="360"/>
            </p14:xfrm>
          </p:contentPart>
        </mc:Choice>
        <mc:Fallback xmlns="">
          <p:pic>
            <p:nvPicPr>
              <p:cNvPr id="12797" name="Ink 12796">
                <a:extLst>
                  <a:ext uri="{FF2B5EF4-FFF2-40B4-BE49-F238E27FC236}">
                    <a16:creationId xmlns:a16="http://schemas.microsoft.com/office/drawing/2014/main" id="{98E4F0A1-DE94-BF76-BA5C-BC00305365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31245" y="3187488"/>
                <a:ext cx="46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798" name="Ink 12797">
                <a:extLst>
                  <a:ext uri="{FF2B5EF4-FFF2-40B4-BE49-F238E27FC236}">
                    <a16:creationId xmlns:a16="http://schemas.microsoft.com/office/drawing/2014/main" id="{C43E048D-2A9A-06CB-5A12-493B716DB812}"/>
                  </a:ext>
                </a:extLst>
              </p14:cNvPr>
              <p14:cNvContentPartPr/>
              <p14:nvPr/>
            </p14:nvContentPartPr>
            <p14:xfrm>
              <a:off x="7465005" y="3242208"/>
              <a:ext cx="204480" cy="162000"/>
            </p14:xfrm>
          </p:contentPart>
        </mc:Choice>
        <mc:Fallback xmlns="">
          <p:pic>
            <p:nvPicPr>
              <p:cNvPr id="12798" name="Ink 12797">
                <a:extLst>
                  <a:ext uri="{FF2B5EF4-FFF2-40B4-BE49-F238E27FC236}">
                    <a16:creationId xmlns:a16="http://schemas.microsoft.com/office/drawing/2014/main" id="{C43E048D-2A9A-06CB-5A12-493B716DB81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56365" y="3233568"/>
                <a:ext cx="22212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01" name="Group 12800">
            <a:extLst>
              <a:ext uri="{FF2B5EF4-FFF2-40B4-BE49-F238E27FC236}">
                <a16:creationId xmlns:a16="http://schemas.microsoft.com/office/drawing/2014/main" id="{517E1771-F4E7-3EBB-9CAE-9A48609D8874}"/>
              </a:ext>
            </a:extLst>
          </p:cNvPr>
          <p:cNvGrpSpPr/>
          <p:nvPr/>
        </p:nvGrpSpPr>
        <p:grpSpPr>
          <a:xfrm>
            <a:off x="7512525" y="3349848"/>
            <a:ext cx="102600" cy="92160"/>
            <a:chOff x="7512525" y="3349848"/>
            <a:chExt cx="10260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799" name="Ink 12798">
                  <a:extLst>
                    <a:ext uri="{FF2B5EF4-FFF2-40B4-BE49-F238E27FC236}">
                      <a16:creationId xmlns:a16="http://schemas.microsoft.com/office/drawing/2014/main" id="{9C208AD8-ADBA-C40E-1326-4BB417EAF4BC}"/>
                    </a:ext>
                  </a:extLst>
                </p14:cNvPr>
                <p14:cNvContentPartPr/>
                <p14:nvPr/>
              </p14:nvContentPartPr>
              <p14:xfrm>
                <a:off x="7512525" y="3349848"/>
                <a:ext cx="102600" cy="92160"/>
              </p14:xfrm>
            </p:contentPart>
          </mc:Choice>
          <mc:Fallback xmlns="">
            <p:pic>
              <p:nvPicPr>
                <p:cNvPr id="12799" name="Ink 12798">
                  <a:extLst>
                    <a:ext uri="{FF2B5EF4-FFF2-40B4-BE49-F238E27FC236}">
                      <a16:creationId xmlns:a16="http://schemas.microsoft.com/office/drawing/2014/main" id="{9C208AD8-ADBA-C40E-1326-4BB417EAF4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3885" y="3340848"/>
                  <a:ext cx="120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800" name="Ink 12799">
                  <a:extLst>
                    <a:ext uri="{FF2B5EF4-FFF2-40B4-BE49-F238E27FC236}">
                      <a16:creationId xmlns:a16="http://schemas.microsoft.com/office/drawing/2014/main" id="{409A20F1-A3B3-1F28-311A-D36C6C57E5D0}"/>
                    </a:ext>
                  </a:extLst>
                </p14:cNvPr>
                <p14:cNvContentPartPr/>
                <p14:nvPr/>
              </p14:nvContentPartPr>
              <p14:xfrm>
                <a:off x="7531965" y="3411408"/>
                <a:ext cx="14040" cy="15120"/>
              </p14:xfrm>
            </p:contentPart>
          </mc:Choice>
          <mc:Fallback xmlns="">
            <p:pic>
              <p:nvPicPr>
                <p:cNvPr id="12800" name="Ink 12799">
                  <a:extLst>
                    <a:ext uri="{FF2B5EF4-FFF2-40B4-BE49-F238E27FC236}">
                      <a16:creationId xmlns:a16="http://schemas.microsoft.com/office/drawing/2014/main" id="{409A20F1-A3B3-1F28-311A-D36C6C57E5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22965" y="3402408"/>
                  <a:ext cx="31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46" name="Group 12545">
            <a:extLst>
              <a:ext uri="{FF2B5EF4-FFF2-40B4-BE49-F238E27FC236}">
                <a16:creationId xmlns:a16="http://schemas.microsoft.com/office/drawing/2014/main" id="{30028F2E-8E4B-C87A-CFD9-B84979B7796D}"/>
              </a:ext>
            </a:extLst>
          </p:cNvPr>
          <p:cNvGrpSpPr/>
          <p:nvPr/>
        </p:nvGrpSpPr>
        <p:grpSpPr>
          <a:xfrm>
            <a:off x="1844301" y="1750567"/>
            <a:ext cx="405000" cy="445320"/>
            <a:chOff x="1844301" y="1750567"/>
            <a:chExt cx="40500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544" name="Ink 12543">
                  <a:extLst>
                    <a:ext uri="{FF2B5EF4-FFF2-40B4-BE49-F238E27FC236}">
                      <a16:creationId xmlns:a16="http://schemas.microsoft.com/office/drawing/2014/main" id="{16CEA602-EEF2-C478-F7A6-BE2DB0A5B073}"/>
                    </a:ext>
                  </a:extLst>
                </p14:cNvPr>
                <p14:cNvContentPartPr/>
                <p14:nvPr/>
              </p14:nvContentPartPr>
              <p14:xfrm>
                <a:off x="1844301" y="1750567"/>
                <a:ext cx="405000" cy="445320"/>
              </p14:xfrm>
            </p:contentPart>
          </mc:Choice>
          <mc:Fallback>
            <p:pic>
              <p:nvPicPr>
                <p:cNvPr id="12544" name="Ink 12543">
                  <a:extLst>
                    <a:ext uri="{FF2B5EF4-FFF2-40B4-BE49-F238E27FC236}">
                      <a16:creationId xmlns:a16="http://schemas.microsoft.com/office/drawing/2014/main" id="{16CEA602-EEF2-C478-F7A6-BE2DB0A5B0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26661" y="1732927"/>
                  <a:ext cx="4406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545" name="Ink 12544">
                  <a:extLst>
                    <a:ext uri="{FF2B5EF4-FFF2-40B4-BE49-F238E27FC236}">
                      <a16:creationId xmlns:a16="http://schemas.microsoft.com/office/drawing/2014/main" id="{AF2D7260-7763-6A7D-BE7A-7DC65989CE8C}"/>
                    </a:ext>
                  </a:extLst>
                </p14:cNvPr>
                <p14:cNvContentPartPr/>
                <p14:nvPr/>
              </p14:nvContentPartPr>
              <p14:xfrm>
                <a:off x="2196021" y="1908967"/>
                <a:ext cx="360" cy="1800"/>
              </p14:xfrm>
            </p:contentPart>
          </mc:Choice>
          <mc:Fallback>
            <p:pic>
              <p:nvPicPr>
                <p:cNvPr id="12545" name="Ink 12544">
                  <a:extLst>
                    <a:ext uri="{FF2B5EF4-FFF2-40B4-BE49-F238E27FC236}">
                      <a16:creationId xmlns:a16="http://schemas.microsoft.com/office/drawing/2014/main" id="{AF2D7260-7763-6A7D-BE7A-7DC65989CE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78381" y="1891327"/>
                  <a:ext cx="360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552" name="Ink 12551">
                <a:extLst>
                  <a:ext uri="{FF2B5EF4-FFF2-40B4-BE49-F238E27FC236}">
                    <a16:creationId xmlns:a16="http://schemas.microsoft.com/office/drawing/2014/main" id="{89E47A6F-37AD-DC0D-F186-BC609917B656}"/>
                  </a:ext>
                </a:extLst>
              </p14:cNvPr>
              <p14:cNvContentPartPr/>
              <p14:nvPr/>
            </p14:nvContentPartPr>
            <p14:xfrm>
              <a:off x="7682421" y="2856127"/>
              <a:ext cx="68040" cy="173880"/>
            </p14:xfrm>
          </p:contentPart>
        </mc:Choice>
        <mc:Fallback>
          <p:pic>
            <p:nvPicPr>
              <p:cNvPr id="12552" name="Ink 12551">
                <a:extLst>
                  <a:ext uri="{FF2B5EF4-FFF2-40B4-BE49-F238E27FC236}">
                    <a16:creationId xmlns:a16="http://schemas.microsoft.com/office/drawing/2014/main" id="{89E47A6F-37AD-DC0D-F186-BC609917B65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78101" y="2851807"/>
                <a:ext cx="766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554" name="Ink 12553">
                <a:extLst>
                  <a:ext uri="{FF2B5EF4-FFF2-40B4-BE49-F238E27FC236}">
                    <a16:creationId xmlns:a16="http://schemas.microsoft.com/office/drawing/2014/main" id="{DACC4070-9C7E-20BC-18CB-4123AD513B0F}"/>
                  </a:ext>
                </a:extLst>
              </p14:cNvPr>
              <p14:cNvContentPartPr/>
              <p14:nvPr/>
            </p14:nvContentPartPr>
            <p14:xfrm>
              <a:off x="7561101" y="2716447"/>
              <a:ext cx="170280" cy="136800"/>
            </p14:xfrm>
          </p:contentPart>
        </mc:Choice>
        <mc:Fallback>
          <p:pic>
            <p:nvPicPr>
              <p:cNvPr id="12554" name="Ink 12553">
                <a:extLst>
                  <a:ext uri="{FF2B5EF4-FFF2-40B4-BE49-F238E27FC236}">
                    <a16:creationId xmlns:a16="http://schemas.microsoft.com/office/drawing/2014/main" id="{DACC4070-9C7E-20BC-18CB-4123AD513B0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56781" y="2712127"/>
                <a:ext cx="178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562" name="Ink 12561">
                <a:extLst>
                  <a:ext uri="{FF2B5EF4-FFF2-40B4-BE49-F238E27FC236}">
                    <a16:creationId xmlns:a16="http://schemas.microsoft.com/office/drawing/2014/main" id="{1A8025F0-2908-711D-96D1-B83D7583E620}"/>
                  </a:ext>
                </a:extLst>
              </p14:cNvPr>
              <p14:cNvContentPartPr/>
              <p14:nvPr/>
            </p14:nvContentPartPr>
            <p14:xfrm>
              <a:off x="7520421" y="3253927"/>
              <a:ext cx="117360" cy="113760"/>
            </p14:xfrm>
          </p:contentPart>
        </mc:Choice>
        <mc:Fallback>
          <p:pic>
            <p:nvPicPr>
              <p:cNvPr id="12562" name="Ink 12561">
                <a:extLst>
                  <a:ext uri="{FF2B5EF4-FFF2-40B4-BE49-F238E27FC236}">
                    <a16:creationId xmlns:a16="http://schemas.microsoft.com/office/drawing/2014/main" id="{1A8025F0-2908-711D-96D1-B83D7583E62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6101" y="3249607"/>
                <a:ext cx="1260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564" name="Ink 12563">
                <a:extLst>
                  <a:ext uri="{FF2B5EF4-FFF2-40B4-BE49-F238E27FC236}">
                    <a16:creationId xmlns:a16="http://schemas.microsoft.com/office/drawing/2014/main" id="{2A0577CE-BD93-136D-8DFF-A213D8305C87}"/>
                  </a:ext>
                </a:extLst>
              </p14:cNvPr>
              <p14:cNvContentPartPr/>
              <p14:nvPr/>
            </p14:nvContentPartPr>
            <p14:xfrm>
              <a:off x="7467141" y="3271927"/>
              <a:ext cx="155160" cy="161640"/>
            </p14:xfrm>
          </p:contentPart>
        </mc:Choice>
        <mc:Fallback>
          <p:pic>
            <p:nvPicPr>
              <p:cNvPr id="12564" name="Ink 12563">
                <a:extLst>
                  <a:ext uri="{FF2B5EF4-FFF2-40B4-BE49-F238E27FC236}">
                    <a16:creationId xmlns:a16="http://schemas.microsoft.com/office/drawing/2014/main" id="{2A0577CE-BD93-136D-8DFF-A213D8305C8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62821" y="3267607"/>
                <a:ext cx="163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566" name="Ink 12565">
                <a:extLst>
                  <a:ext uri="{FF2B5EF4-FFF2-40B4-BE49-F238E27FC236}">
                    <a16:creationId xmlns:a16="http://schemas.microsoft.com/office/drawing/2014/main" id="{51859569-C9C5-BDEF-7396-FFCD1E52E9E7}"/>
                  </a:ext>
                </a:extLst>
              </p14:cNvPr>
              <p14:cNvContentPartPr/>
              <p14:nvPr/>
            </p14:nvContentPartPr>
            <p14:xfrm>
              <a:off x="7512141" y="3361207"/>
              <a:ext cx="36000" cy="81000"/>
            </p14:xfrm>
          </p:contentPart>
        </mc:Choice>
        <mc:Fallback>
          <p:pic>
            <p:nvPicPr>
              <p:cNvPr id="12566" name="Ink 12565">
                <a:extLst>
                  <a:ext uri="{FF2B5EF4-FFF2-40B4-BE49-F238E27FC236}">
                    <a16:creationId xmlns:a16="http://schemas.microsoft.com/office/drawing/2014/main" id="{51859569-C9C5-BDEF-7396-FFCD1E52E9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07821" y="3356887"/>
                <a:ext cx="44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567" name="Ink 12566">
                <a:extLst>
                  <a:ext uri="{FF2B5EF4-FFF2-40B4-BE49-F238E27FC236}">
                    <a16:creationId xmlns:a16="http://schemas.microsoft.com/office/drawing/2014/main" id="{CF8D1DD8-93CC-5D31-96C6-283736848F2A}"/>
                  </a:ext>
                </a:extLst>
              </p14:cNvPr>
              <p14:cNvContentPartPr/>
              <p14:nvPr/>
            </p14:nvContentPartPr>
            <p14:xfrm>
              <a:off x="7494141" y="3316567"/>
              <a:ext cx="37440" cy="116640"/>
            </p14:xfrm>
          </p:contentPart>
        </mc:Choice>
        <mc:Fallback>
          <p:pic>
            <p:nvPicPr>
              <p:cNvPr id="12567" name="Ink 12566">
                <a:extLst>
                  <a:ext uri="{FF2B5EF4-FFF2-40B4-BE49-F238E27FC236}">
                    <a16:creationId xmlns:a16="http://schemas.microsoft.com/office/drawing/2014/main" id="{CF8D1DD8-93CC-5D31-96C6-283736848F2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89821" y="3312247"/>
                <a:ext cx="460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568" name="Ink 12567">
                <a:extLst>
                  <a:ext uri="{FF2B5EF4-FFF2-40B4-BE49-F238E27FC236}">
                    <a16:creationId xmlns:a16="http://schemas.microsoft.com/office/drawing/2014/main" id="{85D02550-F1AA-1E12-A856-B7073EA7FBCF}"/>
                  </a:ext>
                </a:extLst>
              </p14:cNvPr>
              <p14:cNvContentPartPr/>
              <p14:nvPr/>
            </p14:nvContentPartPr>
            <p14:xfrm>
              <a:off x="7583781" y="3209287"/>
              <a:ext cx="55440" cy="106920"/>
            </p14:xfrm>
          </p:contentPart>
        </mc:Choice>
        <mc:Fallback>
          <p:pic>
            <p:nvPicPr>
              <p:cNvPr id="12568" name="Ink 12567">
                <a:extLst>
                  <a:ext uri="{FF2B5EF4-FFF2-40B4-BE49-F238E27FC236}">
                    <a16:creationId xmlns:a16="http://schemas.microsoft.com/office/drawing/2014/main" id="{85D02550-F1AA-1E12-A856-B7073EA7FBC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79461" y="3204967"/>
                <a:ext cx="640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570" name="Ink 12569">
                <a:extLst>
                  <a:ext uri="{FF2B5EF4-FFF2-40B4-BE49-F238E27FC236}">
                    <a16:creationId xmlns:a16="http://schemas.microsoft.com/office/drawing/2014/main" id="{C7F58EB6-961E-BAAA-9040-F506E265F4EA}"/>
                  </a:ext>
                </a:extLst>
              </p14:cNvPr>
              <p14:cNvContentPartPr/>
              <p14:nvPr/>
            </p14:nvContentPartPr>
            <p14:xfrm>
              <a:off x="7484061" y="3209287"/>
              <a:ext cx="55440" cy="60120"/>
            </p14:xfrm>
          </p:contentPart>
        </mc:Choice>
        <mc:Fallback>
          <p:pic>
            <p:nvPicPr>
              <p:cNvPr id="12570" name="Ink 12569">
                <a:extLst>
                  <a:ext uri="{FF2B5EF4-FFF2-40B4-BE49-F238E27FC236}">
                    <a16:creationId xmlns:a16="http://schemas.microsoft.com/office/drawing/2014/main" id="{C7F58EB6-961E-BAAA-9040-F506E265F4E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79741" y="3204967"/>
                <a:ext cx="6408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72" name="Group 12571">
            <a:extLst>
              <a:ext uri="{FF2B5EF4-FFF2-40B4-BE49-F238E27FC236}">
                <a16:creationId xmlns:a16="http://schemas.microsoft.com/office/drawing/2014/main" id="{6E69948F-05AD-268A-6A4A-8455A5F920AA}"/>
              </a:ext>
            </a:extLst>
          </p:cNvPr>
          <p:cNvGrpSpPr/>
          <p:nvPr/>
        </p:nvGrpSpPr>
        <p:grpSpPr>
          <a:xfrm>
            <a:off x="7640661" y="3173287"/>
            <a:ext cx="51120" cy="145440"/>
            <a:chOff x="7640661" y="3173287"/>
            <a:chExt cx="5112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559" name="Ink 12558">
                  <a:extLst>
                    <a:ext uri="{FF2B5EF4-FFF2-40B4-BE49-F238E27FC236}">
                      <a16:creationId xmlns:a16="http://schemas.microsoft.com/office/drawing/2014/main" id="{5D0B015F-5E16-D9F5-7228-09EAE3073148}"/>
                    </a:ext>
                  </a:extLst>
                </p14:cNvPr>
                <p14:cNvContentPartPr/>
                <p14:nvPr/>
              </p14:nvContentPartPr>
              <p14:xfrm>
                <a:off x="7691421" y="3209287"/>
                <a:ext cx="360" cy="24480"/>
              </p14:xfrm>
            </p:contentPart>
          </mc:Choice>
          <mc:Fallback>
            <p:pic>
              <p:nvPicPr>
                <p:cNvPr id="12559" name="Ink 12558">
                  <a:extLst>
                    <a:ext uri="{FF2B5EF4-FFF2-40B4-BE49-F238E27FC236}">
                      <a16:creationId xmlns:a16="http://schemas.microsoft.com/office/drawing/2014/main" id="{5D0B015F-5E16-D9F5-7228-09EAE30731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87101" y="3204967"/>
                  <a:ext cx="9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560" name="Ink 12559">
                  <a:extLst>
                    <a:ext uri="{FF2B5EF4-FFF2-40B4-BE49-F238E27FC236}">
                      <a16:creationId xmlns:a16="http://schemas.microsoft.com/office/drawing/2014/main" id="{29992CDA-A747-7B7E-6445-AAB3DBA9768E}"/>
                    </a:ext>
                  </a:extLst>
                </p14:cNvPr>
                <p14:cNvContentPartPr/>
                <p14:nvPr/>
              </p14:nvContentPartPr>
              <p14:xfrm>
                <a:off x="7640661" y="3253927"/>
                <a:ext cx="23760" cy="64800"/>
              </p14:xfrm>
            </p:contentPart>
          </mc:Choice>
          <mc:Fallback>
            <p:pic>
              <p:nvPicPr>
                <p:cNvPr id="12560" name="Ink 12559">
                  <a:extLst>
                    <a:ext uri="{FF2B5EF4-FFF2-40B4-BE49-F238E27FC236}">
                      <a16:creationId xmlns:a16="http://schemas.microsoft.com/office/drawing/2014/main" id="{29992CDA-A747-7B7E-6445-AAB3DBA976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36341" y="3249607"/>
                  <a:ext cx="32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571" name="Ink 12570">
                  <a:extLst>
                    <a:ext uri="{FF2B5EF4-FFF2-40B4-BE49-F238E27FC236}">
                      <a16:creationId xmlns:a16="http://schemas.microsoft.com/office/drawing/2014/main" id="{F9F57E62-DB96-4E32-1EFC-A31E5A002D97}"/>
                    </a:ext>
                  </a:extLst>
                </p14:cNvPr>
                <p14:cNvContentPartPr/>
                <p14:nvPr/>
              </p14:nvContentPartPr>
              <p14:xfrm>
                <a:off x="7664421" y="3173287"/>
                <a:ext cx="9360" cy="88920"/>
              </p14:xfrm>
            </p:contentPart>
          </mc:Choice>
          <mc:Fallback>
            <p:pic>
              <p:nvPicPr>
                <p:cNvPr id="12571" name="Ink 12570">
                  <a:extLst>
                    <a:ext uri="{FF2B5EF4-FFF2-40B4-BE49-F238E27FC236}">
                      <a16:creationId xmlns:a16="http://schemas.microsoft.com/office/drawing/2014/main" id="{F9F57E62-DB96-4E32-1EFC-A31E5A002D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60101" y="3168967"/>
                  <a:ext cx="1800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74" name="Group 12573">
            <a:extLst>
              <a:ext uri="{FF2B5EF4-FFF2-40B4-BE49-F238E27FC236}">
                <a16:creationId xmlns:a16="http://schemas.microsoft.com/office/drawing/2014/main" id="{C0A0E54C-CBE9-DEDB-52C3-0D0A14EC021C}"/>
              </a:ext>
            </a:extLst>
          </p:cNvPr>
          <p:cNvGrpSpPr/>
          <p:nvPr/>
        </p:nvGrpSpPr>
        <p:grpSpPr>
          <a:xfrm>
            <a:off x="7591701" y="2814367"/>
            <a:ext cx="218880" cy="206640"/>
            <a:chOff x="7591701" y="2814367"/>
            <a:chExt cx="21888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549" name="Ink 12548">
                  <a:extLst>
                    <a:ext uri="{FF2B5EF4-FFF2-40B4-BE49-F238E27FC236}">
                      <a16:creationId xmlns:a16="http://schemas.microsoft.com/office/drawing/2014/main" id="{CEFCE476-155F-AD7E-5667-BF9C0EC3D5F5}"/>
                    </a:ext>
                  </a:extLst>
                </p14:cNvPr>
                <p14:cNvContentPartPr/>
                <p14:nvPr/>
              </p14:nvContentPartPr>
              <p14:xfrm>
                <a:off x="7700421" y="2880247"/>
                <a:ext cx="70560" cy="78120"/>
              </p14:xfrm>
            </p:contentPart>
          </mc:Choice>
          <mc:Fallback>
            <p:pic>
              <p:nvPicPr>
                <p:cNvPr id="12549" name="Ink 12548">
                  <a:extLst>
                    <a:ext uri="{FF2B5EF4-FFF2-40B4-BE49-F238E27FC236}">
                      <a16:creationId xmlns:a16="http://schemas.microsoft.com/office/drawing/2014/main" id="{CEFCE476-155F-AD7E-5667-BF9C0EC3D5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96101" y="2875927"/>
                  <a:ext cx="79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550" name="Ink 12549">
                  <a:extLst>
                    <a:ext uri="{FF2B5EF4-FFF2-40B4-BE49-F238E27FC236}">
                      <a16:creationId xmlns:a16="http://schemas.microsoft.com/office/drawing/2014/main" id="{97AB72E9-F8FE-CADD-D5E5-DFAD8D606D1C}"/>
                    </a:ext>
                  </a:extLst>
                </p14:cNvPr>
                <p14:cNvContentPartPr/>
                <p14:nvPr/>
              </p14:nvContentPartPr>
              <p14:xfrm>
                <a:off x="7727421" y="2890327"/>
                <a:ext cx="83160" cy="130680"/>
              </p14:xfrm>
            </p:contentPart>
          </mc:Choice>
          <mc:Fallback>
            <p:pic>
              <p:nvPicPr>
                <p:cNvPr id="12550" name="Ink 12549">
                  <a:extLst>
                    <a:ext uri="{FF2B5EF4-FFF2-40B4-BE49-F238E27FC236}">
                      <a16:creationId xmlns:a16="http://schemas.microsoft.com/office/drawing/2014/main" id="{97AB72E9-F8FE-CADD-D5E5-DFAD8D606D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3101" y="2886007"/>
                  <a:ext cx="91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556" name="Ink 12555">
                  <a:extLst>
                    <a:ext uri="{FF2B5EF4-FFF2-40B4-BE49-F238E27FC236}">
                      <a16:creationId xmlns:a16="http://schemas.microsoft.com/office/drawing/2014/main" id="{FBD15525-68B4-AB27-1CD5-F49E91A6A287}"/>
                    </a:ext>
                  </a:extLst>
                </p14:cNvPr>
                <p14:cNvContentPartPr/>
                <p14:nvPr/>
              </p14:nvContentPartPr>
              <p14:xfrm>
                <a:off x="7591701" y="2817607"/>
                <a:ext cx="92880" cy="34200"/>
              </p14:xfrm>
            </p:contentPart>
          </mc:Choice>
          <mc:Fallback>
            <p:pic>
              <p:nvPicPr>
                <p:cNvPr id="12556" name="Ink 12555">
                  <a:extLst>
                    <a:ext uri="{FF2B5EF4-FFF2-40B4-BE49-F238E27FC236}">
                      <a16:creationId xmlns:a16="http://schemas.microsoft.com/office/drawing/2014/main" id="{FBD15525-68B4-AB27-1CD5-F49E91A6A2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87381" y="2813287"/>
                  <a:ext cx="101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557" name="Ink 12556">
                  <a:extLst>
                    <a:ext uri="{FF2B5EF4-FFF2-40B4-BE49-F238E27FC236}">
                      <a16:creationId xmlns:a16="http://schemas.microsoft.com/office/drawing/2014/main" id="{7CB5C9A1-3563-427D-21FB-AF429CE9134E}"/>
                    </a:ext>
                  </a:extLst>
                </p14:cNvPr>
                <p14:cNvContentPartPr/>
                <p14:nvPr/>
              </p14:nvContentPartPr>
              <p14:xfrm>
                <a:off x="7691421" y="2814367"/>
                <a:ext cx="360" cy="360"/>
              </p14:xfrm>
            </p:contentPart>
          </mc:Choice>
          <mc:Fallback>
            <p:pic>
              <p:nvPicPr>
                <p:cNvPr id="12557" name="Ink 12556">
                  <a:extLst>
                    <a:ext uri="{FF2B5EF4-FFF2-40B4-BE49-F238E27FC236}">
                      <a16:creationId xmlns:a16="http://schemas.microsoft.com/office/drawing/2014/main" id="{7CB5C9A1-3563-427D-21FB-AF429CE913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87101" y="2810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573" name="Ink 12572">
                  <a:extLst>
                    <a:ext uri="{FF2B5EF4-FFF2-40B4-BE49-F238E27FC236}">
                      <a16:creationId xmlns:a16="http://schemas.microsoft.com/office/drawing/2014/main" id="{998D241A-3457-DD37-F3E3-25AE857E79DB}"/>
                    </a:ext>
                  </a:extLst>
                </p14:cNvPr>
                <p14:cNvContentPartPr/>
                <p14:nvPr/>
              </p14:nvContentPartPr>
              <p14:xfrm>
                <a:off x="7781061" y="2980687"/>
                <a:ext cx="24120" cy="40320"/>
              </p14:xfrm>
            </p:contentPart>
          </mc:Choice>
          <mc:Fallback>
            <p:pic>
              <p:nvPicPr>
                <p:cNvPr id="12573" name="Ink 12572">
                  <a:extLst>
                    <a:ext uri="{FF2B5EF4-FFF2-40B4-BE49-F238E27FC236}">
                      <a16:creationId xmlns:a16="http://schemas.microsoft.com/office/drawing/2014/main" id="{998D241A-3457-DD37-F3E3-25AE857E79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76741" y="2976367"/>
                  <a:ext cx="32760" cy="48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theme/theme1.xml><?xml version="1.0" encoding="utf-8"?>
<a:theme xmlns:a="http://schemas.openxmlformats.org/drawingml/2006/main" name="Medieval Theatre History Class by Slidesgo">
  <a:themeElements>
    <a:clrScheme name="Simple Light">
      <a:dk1>
        <a:srgbClr val="000000"/>
      </a:dk1>
      <a:lt1>
        <a:srgbClr val="FFFFFF"/>
      </a:lt1>
      <a:dk2>
        <a:srgbClr val="3E3F2F"/>
      </a:dk2>
      <a:lt2>
        <a:srgbClr val="747549"/>
      </a:lt2>
      <a:accent1>
        <a:srgbClr val="A66856"/>
      </a:accent1>
      <a:accent2>
        <a:srgbClr val="DF8964"/>
      </a:accent2>
      <a:accent3>
        <a:srgbClr val="EA9D6E"/>
      </a:accent3>
      <a:accent4>
        <a:srgbClr val="244D8D"/>
      </a:accent4>
      <a:accent5>
        <a:srgbClr val="496FAA"/>
      </a:accent5>
      <a:accent6>
        <a:srgbClr val="778DB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471</Words>
  <Application>Microsoft Office PowerPoint</Application>
  <PresentationFormat>On-screen Show (16:9)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Garamond</vt:lpstr>
      <vt:lpstr>Quattrocento Sans</vt:lpstr>
      <vt:lpstr>Arial</vt:lpstr>
      <vt:lpstr>Amarante</vt:lpstr>
      <vt:lpstr>Palatino Linotype</vt:lpstr>
      <vt:lpstr>Medieval Theatre History Class by Slidesgo</vt:lpstr>
      <vt:lpstr>THE CANTERBURY TALES</vt:lpstr>
      <vt:lpstr>Geoffrey Chaucer (1342-1400)</vt:lpstr>
      <vt:lpstr>The Canterbury Tales (c. 1386) </vt:lpstr>
      <vt:lpstr>PowerPoint Presentation</vt:lpstr>
      <vt:lpstr>PowerPoint Presentation</vt:lpstr>
      <vt:lpstr>The Miller’s Tale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CANTERBURY TALES</dc:title>
  <cp:lastModifiedBy>Christina Dokou</cp:lastModifiedBy>
  <cp:revision>6</cp:revision>
  <dcterms:modified xsi:type="dcterms:W3CDTF">2024-12-09T20:13:46Z</dcterms:modified>
</cp:coreProperties>
</file>