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0"/>
  </p:notesMasterIdLst>
  <p:sldIdLst>
    <p:sldId id="256" r:id="rId2"/>
    <p:sldId id="294" r:id="rId3"/>
    <p:sldId id="295" r:id="rId4"/>
    <p:sldId id="297" r:id="rId5"/>
    <p:sldId id="298" r:id="rId6"/>
    <p:sldId id="259" r:id="rId7"/>
    <p:sldId id="260" r:id="rId8"/>
    <p:sldId id="300" r:id="rId9"/>
  </p:sldIdLst>
  <p:sldSz cx="9144000" cy="5143500" type="screen16x9"/>
  <p:notesSz cx="6858000" cy="9144000"/>
  <p:embeddedFontLst>
    <p:embeddedFont>
      <p:font typeface="Actor" panose="020B0604020202020204" charset="0"/>
      <p:regular r:id="rId11"/>
    </p:embeddedFont>
    <p:embeddedFont>
      <p:font typeface="Francois One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FF06F0-292D-40A8-986C-37EE0C320323}" v="352" dt="2023-01-04T11:57:04.728"/>
  </p1510:revLst>
</p1510:revInfo>
</file>

<file path=ppt/tableStyles.xml><?xml version="1.0" encoding="utf-8"?>
<a:tblStyleLst xmlns:a="http://schemas.openxmlformats.org/drawingml/2006/main" def="{28E779BE-17B5-404E-8A89-28949B8F491D}">
  <a:tblStyle styleId="{28E779BE-17B5-404E-8A89-28949B8F49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Dokou" userId="591ad1baf906e788" providerId="LiveId" clId="{2DFF06F0-292D-40A8-986C-37EE0C320323}"/>
    <pc:docChg chg="undo custSel addSld delSld modSld delMainMaster">
      <pc:chgData name="Christina Dokou" userId="591ad1baf906e788" providerId="LiveId" clId="{2DFF06F0-292D-40A8-986C-37EE0C320323}" dt="2023-01-04T11:57:04.728" v="2102"/>
      <pc:docMkLst>
        <pc:docMk/>
      </pc:docMkLst>
      <pc:sldChg chg="addSp delSp modSp mod">
        <pc:chgData name="Christina Dokou" userId="591ad1baf906e788" providerId="LiveId" clId="{2DFF06F0-292D-40A8-986C-37EE0C320323}" dt="2023-01-04T10:51:09.904" v="49" actId="1076"/>
        <pc:sldMkLst>
          <pc:docMk/>
          <pc:sldMk cId="0" sldId="256"/>
        </pc:sldMkLst>
        <pc:spChg chg="add del mod">
          <ac:chgData name="Christina Dokou" userId="591ad1baf906e788" providerId="LiveId" clId="{2DFF06F0-292D-40A8-986C-37EE0C320323}" dt="2023-01-04T10:50:58.298" v="47" actId="478"/>
          <ac:spMkLst>
            <pc:docMk/>
            <pc:sldMk cId="0" sldId="256"/>
            <ac:spMk id="3" creationId="{9BD1955D-7D03-F865-ED42-0015CF8A04F9}"/>
          </ac:spMkLst>
        </pc:spChg>
        <pc:spChg chg="mod">
          <ac:chgData name="Christina Dokou" userId="591ad1baf906e788" providerId="LiveId" clId="{2DFF06F0-292D-40A8-986C-37EE0C320323}" dt="2023-01-04T10:51:09.904" v="49" actId="1076"/>
          <ac:spMkLst>
            <pc:docMk/>
            <pc:sldMk cId="0" sldId="256"/>
            <ac:spMk id="274" creationId="{00000000-0000-0000-0000-000000000000}"/>
          </ac:spMkLst>
        </pc:spChg>
        <pc:spChg chg="del">
          <ac:chgData name="Christina Dokou" userId="591ad1baf906e788" providerId="LiveId" clId="{2DFF06F0-292D-40A8-986C-37EE0C320323}" dt="2023-01-04T10:50:53.594" v="46" actId="478"/>
          <ac:spMkLst>
            <pc:docMk/>
            <pc:sldMk cId="0" sldId="256"/>
            <ac:spMk id="283" creationId="{00000000-0000-0000-0000-000000000000}"/>
          </ac:spMkLst>
        </pc:spChg>
      </pc:sldChg>
      <pc:sldChg chg="del">
        <pc:chgData name="Christina Dokou" userId="591ad1baf906e788" providerId="LiveId" clId="{2DFF06F0-292D-40A8-986C-37EE0C320323}" dt="2023-01-04T10:52:59.879" v="55" actId="47"/>
        <pc:sldMkLst>
          <pc:docMk/>
          <pc:sldMk cId="0" sldId="257"/>
        </pc:sldMkLst>
      </pc:sldChg>
      <pc:sldChg chg="addSp delSp modSp del mod">
        <pc:chgData name="Christina Dokou" userId="591ad1baf906e788" providerId="LiveId" clId="{2DFF06F0-292D-40A8-986C-37EE0C320323}" dt="2023-01-04T10:54:53.747" v="66" actId="47"/>
        <pc:sldMkLst>
          <pc:docMk/>
          <pc:sldMk cId="0" sldId="258"/>
        </pc:sldMkLst>
        <pc:spChg chg="add del mod">
          <ac:chgData name="Christina Dokou" userId="591ad1baf906e788" providerId="LiveId" clId="{2DFF06F0-292D-40A8-986C-37EE0C320323}" dt="2023-01-04T10:54:11.549" v="63" actId="478"/>
          <ac:spMkLst>
            <pc:docMk/>
            <pc:sldMk cId="0" sldId="258"/>
            <ac:spMk id="3" creationId="{23CCC22F-BC15-35BA-6516-C785328F77DA}"/>
          </ac:spMkLst>
        </pc:spChg>
        <pc:spChg chg="del mod">
          <ac:chgData name="Christina Dokou" userId="591ad1baf906e788" providerId="LiveId" clId="{2DFF06F0-292D-40A8-986C-37EE0C320323}" dt="2023-01-04T10:54:05.606" v="62" actId="478"/>
          <ac:spMkLst>
            <pc:docMk/>
            <pc:sldMk cId="0" sldId="258"/>
            <ac:spMk id="319" creationId="{00000000-0000-0000-0000-000000000000}"/>
          </ac:spMkLst>
        </pc:spChg>
        <pc:picChg chg="del">
          <ac:chgData name="Christina Dokou" userId="591ad1baf906e788" providerId="LiveId" clId="{2DFF06F0-292D-40A8-986C-37EE0C320323}" dt="2023-01-04T10:53:21.812" v="57" actId="21"/>
          <ac:picMkLst>
            <pc:docMk/>
            <pc:sldMk cId="0" sldId="258"/>
            <ac:picMk id="323" creationId="{00000000-0000-0000-0000-000000000000}"/>
          </ac:picMkLst>
        </pc:picChg>
      </pc:sldChg>
      <pc:sldChg chg="addSp delSp modSp mod">
        <pc:chgData name="Christina Dokou" userId="591ad1baf906e788" providerId="LiveId" clId="{2DFF06F0-292D-40A8-986C-37EE0C320323}" dt="2023-01-04T11:38:34.171" v="1609" actId="1076"/>
        <pc:sldMkLst>
          <pc:docMk/>
          <pc:sldMk cId="0" sldId="259"/>
        </pc:sldMkLst>
        <pc:spChg chg="add del mod">
          <ac:chgData name="Christina Dokou" userId="591ad1baf906e788" providerId="LiveId" clId="{2DFF06F0-292D-40A8-986C-37EE0C320323}" dt="2023-01-04T11:34:23.767" v="1588" actId="478"/>
          <ac:spMkLst>
            <pc:docMk/>
            <pc:sldMk cId="0" sldId="259"/>
            <ac:spMk id="3" creationId="{5BD030AE-6997-78BD-8939-2838D5C49A46}"/>
          </ac:spMkLst>
        </pc:spChg>
        <pc:spChg chg="add del mod">
          <ac:chgData name="Christina Dokou" userId="591ad1baf906e788" providerId="LiveId" clId="{2DFF06F0-292D-40A8-986C-37EE0C320323}" dt="2023-01-04T11:34:29.824" v="1590" actId="478"/>
          <ac:spMkLst>
            <pc:docMk/>
            <pc:sldMk cId="0" sldId="259"/>
            <ac:spMk id="5" creationId="{C5A21991-C19B-D1B2-77C4-F928C5F780CB}"/>
          </ac:spMkLst>
        </pc:spChg>
        <pc:spChg chg="del">
          <ac:chgData name="Christina Dokou" userId="591ad1baf906e788" providerId="LiveId" clId="{2DFF06F0-292D-40A8-986C-37EE0C320323}" dt="2023-01-04T11:34:27.656" v="1589" actId="478"/>
          <ac:spMkLst>
            <pc:docMk/>
            <pc:sldMk cId="0" sldId="259"/>
            <ac:spMk id="339" creationId="{00000000-0000-0000-0000-000000000000}"/>
          </ac:spMkLst>
        </pc:spChg>
        <pc:spChg chg="del">
          <ac:chgData name="Christina Dokou" userId="591ad1baf906e788" providerId="LiveId" clId="{2DFF06F0-292D-40A8-986C-37EE0C320323}" dt="2023-01-04T11:34:22.057" v="1587" actId="478"/>
          <ac:spMkLst>
            <pc:docMk/>
            <pc:sldMk cId="0" sldId="259"/>
            <ac:spMk id="340" creationId="{00000000-0000-0000-0000-000000000000}"/>
          </ac:spMkLst>
        </pc:spChg>
        <pc:spChg chg="mod">
          <ac:chgData name="Christina Dokou" userId="591ad1baf906e788" providerId="LiveId" clId="{2DFF06F0-292D-40A8-986C-37EE0C320323}" dt="2023-01-04T11:33:27.093" v="1582" actId="1076"/>
          <ac:spMkLst>
            <pc:docMk/>
            <pc:sldMk cId="0" sldId="259"/>
            <ac:spMk id="341" creationId="{00000000-0000-0000-0000-000000000000}"/>
          </ac:spMkLst>
        </pc:spChg>
        <pc:spChg chg="del">
          <ac:chgData name="Christina Dokou" userId="591ad1baf906e788" providerId="LiveId" clId="{2DFF06F0-292D-40A8-986C-37EE0C320323}" dt="2023-01-04T11:33:44.239" v="1586" actId="478"/>
          <ac:spMkLst>
            <pc:docMk/>
            <pc:sldMk cId="0" sldId="259"/>
            <ac:spMk id="345" creationId="{00000000-0000-0000-0000-000000000000}"/>
          </ac:spMkLst>
        </pc:spChg>
        <pc:spChg chg="del">
          <ac:chgData name="Christina Dokou" userId="591ad1baf906e788" providerId="LiveId" clId="{2DFF06F0-292D-40A8-986C-37EE0C320323}" dt="2023-01-04T11:32:25.070" v="1548" actId="478"/>
          <ac:spMkLst>
            <pc:docMk/>
            <pc:sldMk cId="0" sldId="259"/>
            <ac:spMk id="346" creationId="{00000000-0000-0000-0000-000000000000}"/>
          </ac:spMkLst>
        </pc:spChg>
        <pc:picChg chg="add mod">
          <ac:chgData name="Christina Dokou" userId="591ad1baf906e788" providerId="LiveId" clId="{2DFF06F0-292D-40A8-986C-37EE0C320323}" dt="2023-01-04T11:37:59.599" v="1602" actId="1076"/>
          <ac:picMkLst>
            <pc:docMk/>
            <pc:sldMk cId="0" sldId="259"/>
            <ac:picMk id="7" creationId="{04DD7D57-21C4-E447-C54D-0107D50BBA8C}"/>
          </ac:picMkLst>
        </pc:picChg>
        <pc:picChg chg="add mod">
          <ac:chgData name="Christina Dokou" userId="591ad1baf906e788" providerId="LiveId" clId="{2DFF06F0-292D-40A8-986C-37EE0C320323}" dt="2023-01-04T11:38:34.171" v="1609" actId="1076"/>
          <ac:picMkLst>
            <pc:docMk/>
            <pc:sldMk cId="0" sldId="259"/>
            <ac:picMk id="9" creationId="{FA3FD8E4-87FE-745F-8054-48EF412B7EC5}"/>
          </ac:picMkLst>
        </pc:picChg>
        <pc:picChg chg="mod">
          <ac:chgData name="Christina Dokou" userId="591ad1baf906e788" providerId="LiveId" clId="{2DFF06F0-292D-40A8-986C-37EE0C320323}" dt="2023-01-04T11:35:06.069" v="1595" actId="1076"/>
          <ac:picMkLst>
            <pc:docMk/>
            <pc:sldMk cId="0" sldId="259"/>
            <ac:picMk id="338" creationId="{00000000-0000-0000-0000-000000000000}"/>
          </ac:picMkLst>
        </pc:picChg>
        <pc:picChg chg="mod">
          <ac:chgData name="Christina Dokou" userId="591ad1baf906e788" providerId="LiveId" clId="{2DFF06F0-292D-40A8-986C-37EE0C320323}" dt="2023-01-04T11:33:36.921" v="1585" actId="1076"/>
          <ac:picMkLst>
            <pc:docMk/>
            <pc:sldMk cId="0" sldId="259"/>
            <ac:picMk id="343" creationId="{00000000-0000-0000-0000-000000000000}"/>
          </ac:picMkLst>
        </pc:picChg>
        <pc:picChg chg="mod">
          <ac:chgData name="Christina Dokou" userId="591ad1baf906e788" providerId="LiveId" clId="{2DFF06F0-292D-40A8-986C-37EE0C320323}" dt="2023-01-04T11:38:05.036" v="1603" actId="1076"/>
          <ac:picMkLst>
            <pc:docMk/>
            <pc:sldMk cId="0" sldId="259"/>
            <ac:picMk id="347" creationId="{00000000-0000-0000-0000-000000000000}"/>
          </ac:picMkLst>
        </pc:picChg>
      </pc:sldChg>
      <pc:sldChg chg="addSp delSp modSp mod">
        <pc:chgData name="Christina Dokou" userId="591ad1baf906e788" providerId="LiveId" clId="{2DFF06F0-292D-40A8-986C-37EE0C320323}" dt="2023-01-04T11:55:01.227" v="1924" actId="20577"/>
        <pc:sldMkLst>
          <pc:docMk/>
          <pc:sldMk cId="0" sldId="260"/>
        </pc:sldMkLst>
        <pc:spChg chg="add del">
          <ac:chgData name="Christina Dokou" userId="591ad1baf906e788" providerId="LiveId" clId="{2DFF06F0-292D-40A8-986C-37EE0C320323}" dt="2023-01-04T11:39:30.919" v="1659" actId="478"/>
          <ac:spMkLst>
            <pc:docMk/>
            <pc:sldMk cId="0" sldId="260"/>
            <ac:spMk id="2" creationId="{D7990FC7-4F52-6229-AB8A-B86CFCD9CA4E}"/>
          </ac:spMkLst>
        </pc:spChg>
        <pc:spChg chg="add del mod">
          <ac:chgData name="Christina Dokou" userId="591ad1baf906e788" providerId="LiveId" clId="{2DFF06F0-292D-40A8-986C-37EE0C320323}" dt="2023-01-04T11:39:33.414" v="1660" actId="478"/>
          <ac:spMkLst>
            <pc:docMk/>
            <pc:sldMk cId="0" sldId="260"/>
            <ac:spMk id="3" creationId="{16366EE3-B351-07BD-0B20-E3FAFE2DD7F9}"/>
          </ac:spMkLst>
        </pc:spChg>
        <pc:spChg chg="add mod">
          <ac:chgData name="Christina Dokou" userId="591ad1baf906e788" providerId="LiveId" clId="{2DFF06F0-292D-40A8-986C-37EE0C320323}" dt="2023-01-04T11:54:50.814" v="1922" actId="1076"/>
          <ac:spMkLst>
            <pc:docMk/>
            <pc:sldMk cId="0" sldId="260"/>
            <ac:spMk id="4" creationId="{73B106E4-F5FE-6833-8051-49F444E6DD74}"/>
          </ac:spMkLst>
        </pc:spChg>
        <pc:spChg chg="del">
          <ac:chgData name="Christina Dokou" userId="591ad1baf906e788" providerId="LiveId" clId="{2DFF06F0-292D-40A8-986C-37EE0C320323}" dt="2023-01-04T11:39:30.919" v="1659" actId="478"/>
          <ac:spMkLst>
            <pc:docMk/>
            <pc:sldMk cId="0" sldId="260"/>
            <ac:spMk id="352" creationId="{00000000-0000-0000-0000-000000000000}"/>
          </ac:spMkLst>
        </pc:spChg>
        <pc:spChg chg="mod">
          <ac:chgData name="Christina Dokou" userId="591ad1baf906e788" providerId="LiveId" clId="{2DFF06F0-292D-40A8-986C-37EE0C320323}" dt="2023-01-04T11:55:01.227" v="1924" actId="20577"/>
          <ac:spMkLst>
            <pc:docMk/>
            <pc:sldMk cId="0" sldId="260"/>
            <ac:spMk id="353" creationId="{00000000-0000-0000-0000-000000000000}"/>
          </ac:spMkLst>
        </pc:spChg>
        <pc:picChg chg="add mod">
          <ac:chgData name="Christina Dokou" userId="591ad1baf906e788" providerId="LiveId" clId="{2DFF06F0-292D-40A8-986C-37EE0C320323}" dt="2023-01-04T11:54:40.310" v="1921" actId="1076"/>
          <ac:picMkLst>
            <pc:docMk/>
            <pc:sldMk cId="0" sldId="260"/>
            <ac:picMk id="6" creationId="{1FF872D4-729C-3A76-BF40-1B902319BA04}"/>
          </ac:picMkLst>
        </pc:picChg>
        <pc:picChg chg="mod">
          <ac:chgData name="Christina Dokou" userId="591ad1baf906e788" providerId="LiveId" clId="{2DFF06F0-292D-40A8-986C-37EE0C320323}" dt="2023-01-04T10:53:25.230" v="58" actId="1076"/>
          <ac:picMkLst>
            <pc:docMk/>
            <pc:sldMk cId="0" sldId="260"/>
            <ac:picMk id="356" creationId="{00000000-0000-0000-0000-000000000000}"/>
          </ac:picMkLst>
        </pc:picChg>
      </pc:sldChg>
      <pc:sldChg chg="del">
        <pc:chgData name="Christina Dokou" userId="591ad1baf906e788" providerId="LiveId" clId="{2DFF06F0-292D-40A8-986C-37EE0C320323}" dt="2023-01-04T11:52:10.010" v="1803" actId="47"/>
        <pc:sldMkLst>
          <pc:docMk/>
          <pc:sldMk cId="0" sldId="261"/>
        </pc:sldMkLst>
      </pc:sldChg>
      <pc:sldChg chg="delSp del mod">
        <pc:chgData name="Christina Dokou" userId="591ad1baf906e788" providerId="LiveId" clId="{2DFF06F0-292D-40A8-986C-37EE0C320323}" dt="2023-01-04T11:52:28.334" v="1804" actId="47"/>
        <pc:sldMkLst>
          <pc:docMk/>
          <pc:sldMk cId="0" sldId="262"/>
        </pc:sldMkLst>
        <pc:picChg chg="del">
          <ac:chgData name="Christina Dokou" userId="591ad1baf906e788" providerId="LiveId" clId="{2DFF06F0-292D-40A8-986C-37EE0C320323}" dt="2023-01-04T11:42:51.339" v="1748" actId="21"/>
          <ac:picMkLst>
            <pc:docMk/>
            <pc:sldMk cId="0" sldId="262"/>
            <ac:picMk id="381" creationId="{00000000-0000-0000-0000-000000000000}"/>
          </ac:picMkLst>
        </pc:picChg>
      </pc:sldChg>
      <pc:sldChg chg="del">
        <pc:chgData name="Christina Dokou" userId="591ad1baf906e788" providerId="LiveId" clId="{2DFF06F0-292D-40A8-986C-37EE0C320323}" dt="2023-01-04T11:52:28.334" v="1804" actId="47"/>
        <pc:sldMkLst>
          <pc:docMk/>
          <pc:sldMk cId="0" sldId="263"/>
        </pc:sldMkLst>
      </pc:sldChg>
      <pc:sldChg chg="addSp delSp modSp del mod">
        <pc:chgData name="Christina Dokou" userId="591ad1baf906e788" providerId="LiveId" clId="{2DFF06F0-292D-40A8-986C-37EE0C320323}" dt="2023-01-04T11:52:28.334" v="1804" actId="47"/>
        <pc:sldMkLst>
          <pc:docMk/>
          <pc:sldMk cId="0" sldId="264"/>
        </pc:sldMkLst>
        <pc:picChg chg="add del mod">
          <ac:chgData name="Christina Dokou" userId="591ad1baf906e788" providerId="LiveId" clId="{2DFF06F0-292D-40A8-986C-37EE0C320323}" dt="2023-01-04T10:52:51.368" v="54" actId="478"/>
          <ac:picMkLst>
            <pc:docMk/>
            <pc:sldMk cId="0" sldId="264"/>
            <ac:picMk id="422" creationId="{00000000-0000-0000-0000-000000000000}"/>
          </ac:picMkLst>
        </pc:picChg>
      </pc:sldChg>
      <pc:sldChg chg="del">
        <pc:chgData name="Christina Dokou" userId="591ad1baf906e788" providerId="LiveId" clId="{2DFF06F0-292D-40A8-986C-37EE0C320323}" dt="2023-01-04T11:52:28.334" v="1804" actId="47"/>
        <pc:sldMkLst>
          <pc:docMk/>
          <pc:sldMk cId="0" sldId="265"/>
        </pc:sldMkLst>
      </pc:sldChg>
      <pc:sldChg chg="delSp del mod">
        <pc:chgData name="Christina Dokou" userId="591ad1baf906e788" providerId="LiveId" clId="{2DFF06F0-292D-40A8-986C-37EE0C320323}" dt="2023-01-04T11:52:28.334" v="1804" actId="47"/>
        <pc:sldMkLst>
          <pc:docMk/>
          <pc:sldMk cId="0" sldId="266"/>
        </pc:sldMkLst>
        <pc:picChg chg="del">
          <ac:chgData name="Christina Dokou" userId="591ad1baf906e788" providerId="LiveId" clId="{2DFF06F0-292D-40A8-986C-37EE0C320323}" dt="2023-01-04T11:43:31.520" v="1752" actId="21"/>
          <ac:picMkLst>
            <pc:docMk/>
            <pc:sldMk cId="0" sldId="266"/>
            <ac:picMk id="503" creationId="{00000000-0000-0000-0000-000000000000}"/>
          </ac:picMkLst>
        </pc:picChg>
      </pc:sldChg>
      <pc:sldChg chg="del">
        <pc:chgData name="Christina Dokou" userId="591ad1baf906e788" providerId="LiveId" clId="{2DFF06F0-292D-40A8-986C-37EE0C320323}" dt="2023-01-04T11:52:28.334" v="1804" actId="47"/>
        <pc:sldMkLst>
          <pc:docMk/>
          <pc:sldMk cId="0" sldId="267"/>
        </pc:sldMkLst>
      </pc:sldChg>
      <pc:sldChg chg="del">
        <pc:chgData name="Christina Dokou" userId="591ad1baf906e788" providerId="LiveId" clId="{2DFF06F0-292D-40A8-986C-37EE0C320323}" dt="2023-01-04T11:52:28.334" v="1804" actId="47"/>
        <pc:sldMkLst>
          <pc:docMk/>
          <pc:sldMk cId="0" sldId="268"/>
        </pc:sldMkLst>
      </pc:sldChg>
      <pc:sldChg chg="del">
        <pc:chgData name="Christina Dokou" userId="591ad1baf906e788" providerId="LiveId" clId="{2DFF06F0-292D-40A8-986C-37EE0C320323}" dt="2023-01-04T11:52:28.334" v="1804" actId="47"/>
        <pc:sldMkLst>
          <pc:docMk/>
          <pc:sldMk cId="0" sldId="269"/>
        </pc:sldMkLst>
      </pc:sldChg>
      <pc:sldChg chg="del">
        <pc:chgData name="Christina Dokou" userId="591ad1baf906e788" providerId="LiveId" clId="{2DFF06F0-292D-40A8-986C-37EE0C320323}" dt="2023-01-04T11:52:28.334" v="1804" actId="47"/>
        <pc:sldMkLst>
          <pc:docMk/>
          <pc:sldMk cId="0" sldId="270"/>
        </pc:sldMkLst>
      </pc:sldChg>
      <pc:sldChg chg="del">
        <pc:chgData name="Christina Dokou" userId="591ad1baf906e788" providerId="LiveId" clId="{2DFF06F0-292D-40A8-986C-37EE0C320323}" dt="2023-01-04T11:52:28.334" v="1804" actId="47"/>
        <pc:sldMkLst>
          <pc:docMk/>
          <pc:sldMk cId="0" sldId="271"/>
        </pc:sldMkLst>
      </pc:sldChg>
      <pc:sldChg chg="modSp del mod">
        <pc:chgData name="Christina Dokou" userId="591ad1baf906e788" providerId="LiveId" clId="{2DFF06F0-292D-40A8-986C-37EE0C320323}" dt="2023-01-04T11:52:28.334" v="1804" actId="47"/>
        <pc:sldMkLst>
          <pc:docMk/>
          <pc:sldMk cId="0" sldId="272"/>
        </pc:sldMkLst>
        <pc:picChg chg="mod">
          <ac:chgData name="Christina Dokou" userId="591ad1baf906e788" providerId="LiveId" clId="{2DFF06F0-292D-40A8-986C-37EE0C320323}" dt="2023-01-04T11:44:29.716" v="1760" actId="1076"/>
          <ac:picMkLst>
            <pc:docMk/>
            <pc:sldMk cId="0" sldId="272"/>
            <ac:picMk id="592" creationId="{00000000-0000-0000-0000-000000000000}"/>
          </ac:picMkLst>
        </pc:picChg>
      </pc:sldChg>
      <pc:sldChg chg="del">
        <pc:chgData name="Christina Dokou" userId="591ad1baf906e788" providerId="LiveId" clId="{2DFF06F0-292D-40A8-986C-37EE0C320323}" dt="2023-01-04T11:52:28.334" v="1804" actId="47"/>
        <pc:sldMkLst>
          <pc:docMk/>
          <pc:sldMk cId="0" sldId="273"/>
        </pc:sldMkLst>
      </pc:sldChg>
      <pc:sldChg chg="del">
        <pc:chgData name="Christina Dokou" userId="591ad1baf906e788" providerId="LiveId" clId="{2DFF06F0-292D-40A8-986C-37EE0C320323}" dt="2023-01-04T11:52:28.334" v="1804" actId="47"/>
        <pc:sldMkLst>
          <pc:docMk/>
          <pc:sldMk cId="0" sldId="274"/>
        </pc:sldMkLst>
      </pc:sldChg>
      <pc:sldChg chg="del">
        <pc:chgData name="Christina Dokou" userId="591ad1baf906e788" providerId="LiveId" clId="{2DFF06F0-292D-40A8-986C-37EE0C320323}" dt="2023-01-04T11:52:28.334" v="1804" actId="47"/>
        <pc:sldMkLst>
          <pc:docMk/>
          <pc:sldMk cId="0" sldId="275"/>
        </pc:sldMkLst>
      </pc:sldChg>
      <pc:sldChg chg="del">
        <pc:chgData name="Christina Dokou" userId="591ad1baf906e788" providerId="LiveId" clId="{2DFF06F0-292D-40A8-986C-37EE0C320323}" dt="2023-01-04T11:52:28.334" v="1804" actId="47"/>
        <pc:sldMkLst>
          <pc:docMk/>
          <pc:sldMk cId="0" sldId="276"/>
        </pc:sldMkLst>
      </pc:sldChg>
      <pc:sldChg chg="del">
        <pc:chgData name="Christina Dokou" userId="591ad1baf906e788" providerId="LiveId" clId="{2DFF06F0-292D-40A8-986C-37EE0C320323}" dt="2023-01-04T11:52:28.334" v="1804" actId="47"/>
        <pc:sldMkLst>
          <pc:docMk/>
          <pc:sldMk cId="0" sldId="277"/>
        </pc:sldMkLst>
      </pc:sldChg>
      <pc:sldChg chg="modSp del mod">
        <pc:chgData name="Christina Dokou" userId="591ad1baf906e788" providerId="LiveId" clId="{2DFF06F0-292D-40A8-986C-37EE0C320323}" dt="2023-01-04T11:52:28.334" v="1804" actId="47"/>
        <pc:sldMkLst>
          <pc:docMk/>
          <pc:sldMk cId="0" sldId="278"/>
        </pc:sldMkLst>
        <pc:picChg chg="mod">
          <ac:chgData name="Christina Dokou" userId="591ad1baf906e788" providerId="LiveId" clId="{2DFF06F0-292D-40A8-986C-37EE0C320323}" dt="2023-01-04T11:44:41.951" v="1761" actId="1076"/>
          <ac:picMkLst>
            <pc:docMk/>
            <pc:sldMk cId="0" sldId="278"/>
            <ac:picMk id="851" creationId="{00000000-0000-0000-0000-000000000000}"/>
          </ac:picMkLst>
        </pc:picChg>
      </pc:sldChg>
      <pc:sldChg chg="modSp del mod">
        <pc:chgData name="Christina Dokou" userId="591ad1baf906e788" providerId="LiveId" clId="{2DFF06F0-292D-40A8-986C-37EE0C320323}" dt="2023-01-04T11:52:28.334" v="1804" actId="47"/>
        <pc:sldMkLst>
          <pc:docMk/>
          <pc:sldMk cId="0" sldId="279"/>
        </pc:sldMkLst>
        <pc:picChg chg="mod">
          <ac:chgData name="Christina Dokou" userId="591ad1baf906e788" providerId="LiveId" clId="{2DFF06F0-292D-40A8-986C-37EE0C320323}" dt="2023-01-04T10:52:23.545" v="51" actId="1076"/>
          <ac:picMkLst>
            <pc:docMk/>
            <pc:sldMk cId="0" sldId="279"/>
            <ac:picMk id="875" creationId="{00000000-0000-0000-0000-000000000000}"/>
          </ac:picMkLst>
        </pc:picChg>
      </pc:sldChg>
      <pc:sldChg chg="del">
        <pc:chgData name="Christina Dokou" userId="591ad1baf906e788" providerId="LiveId" clId="{2DFF06F0-292D-40A8-986C-37EE0C320323}" dt="2023-01-04T11:52:28.334" v="1804" actId="47"/>
        <pc:sldMkLst>
          <pc:docMk/>
          <pc:sldMk cId="0" sldId="280"/>
        </pc:sldMkLst>
      </pc:sldChg>
      <pc:sldChg chg="del">
        <pc:chgData name="Christina Dokou" userId="591ad1baf906e788" providerId="LiveId" clId="{2DFF06F0-292D-40A8-986C-37EE0C320323}" dt="2023-01-04T11:52:28.334" v="1804" actId="47"/>
        <pc:sldMkLst>
          <pc:docMk/>
          <pc:sldMk cId="0" sldId="281"/>
        </pc:sldMkLst>
      </pc:sldChg>
      <pc:sldChg chg="del">
        <pc:chgData name="Christina Dokou" userId="591ad1baf906e788" providerId="LiveId" clId="{2DFF06F0-292D-40A8-986C-37EE0C320323}" dt="2023-01-04T11:52:28.334" v="1804" actId="47"/>
        <pc:sldMkLst>
          <pc:docMk/>
          <pc:sldMk cId="0" sldId="282"/>
        </pc:sldMkLst>
      </pc:sldChg>
      <pc:sldChg chg="del">
        <pc:chgData name="Christina Dokou" userId="591ad1baf906e788" providerId="LiveId" clId="{2DFF06F0-292D-40A8-986C-37EE0C320323}" dt="2023-01-04T11:52:28.334" v="1804" actId="47"/>
        <pc:sldMkLst>
          <pc:docMk/>
          <pc:sldMk cId="0" sldId="283"/>
        </pc:sldMkLst>
      </pc:sldChg>
      <pc:sldChg chg="del">
        <pc:chgData name="Christina Dokou" userId="591ad1baf906e788" providerId="LiveId" clId="{2DFF06F0-292D-40A8-986C-37EE0C320323}" dt="2023-01-04T11:52:28.334" v="1804" actId="47"/>
        <pc:sldMkLst>
          <pc:docMk/>
          <pc:sldMk cId="0" sldId="284"/>
        </pc:sldMkLst>
      </pc:sldChg>
      <pc:sldChg chg="del">
        <pc:chgData name="Christina Dokou" userId="591ad1baf906e788" providerId="LiveId" clId="{2DFF06F0-292D-40A8-986C-37EE0C320323}" dt="2023-01-04T11:52:28.334" v="1804" actId="47"/>
        <pc:sldMkLst>
          <pc:docMk/>
          <pc:sldMk cId="0" sldId="285"/>
        </pc:sldMkLst>
      </pc:sldChg>
      <pc:sldChg chg="del">
        <pc:chgData name="Christina Dokou" userId="591ad1baf906e788" providerId="LiveId" clId="{2DFF06F0-292D-40A8-986C-37EE0C320323}" dt="2023-01-04T11:52:28.334" v="1804" actId="47"/>
        <pc:sldMkLst>
          <pc:docMk/>
          <pc:sldMk cId="0" sldId="286"/>
        </pc:sldMkLst>
      </pc:sldChg>
      <pc:sldChg chg="del">
        <pc:chgData name="Christina Dokou" userId="591ad1baf906e788" providerId="LiveId" clId="{2DFF06F0-292D-40A8-986C-37EE0C320323}" dt="2023-01-04T11:52:28.334" v="1804" actId="47"/>
        <pc:sldMkLst>
          <pc:docMk/>
          <pc:sldMk cId="0" sldId="287"/>
        </pc:sldMkLst>
      </pc:sldChg>
      <pc:sldChg chg="del">
        <pc:chgData name="Christina Dokou" userId="591ad1baf906e788" providerId="LiveId" clId="{2DFF06F0-292D-40A8-986C-37EE0C320323}" dt="2023-01-04T11:52:28.334" v="1804" actId="47"/>
        <pc:sldMkLst>
          <pc:docMk/>
          <pc:sldMk cId="0" sldId="288"/>
        </pc:sldMkLst>
      </pc:sldChg>
      <pc:sldChg chg="del">
        <pc:chgData name="Christina Dokou" userId="591ad1baf906e788" providerId="LiveId" clId="{2DFF06F0-292D-40A8-986C-37EE0C320323}" dt="2023-01-04T11:52:28.334" v="1804" actId="47"/>
        <pc:sldMkLst>
          <pc:docMk/>
          <pc:sldMk cId="0" sldId="289"/>
        </pc:sldMkLst>
      </pc:sldChg>
      <pc:sldChg chg="del">
        <pc:chgData name="Christina Dokou" userId="591ad1baf906e788" providerId="LiveId" clId="{2DFF06F0-292D-40A8-986C-37EE0C320323}" dt="2023-01-04T11:52:28.334" v="1804" actId="47"/>
        <pc:sldMkLst>
          <pc:docMk/>
          <pc:sldMk cId="0" sldId="290"/>
        </pc:sldMkLst>
      </pc:sldChg>
      <pc:sldChg chg="del">
        <pc:chgData name="Christina Dokou" userId="591ad1baf906e788" providerId="LiveId" clId="{2DFF06F0-292D-40A8-986C-37EE0C320323}" dt="2023-01-04T11:52:28.334" v="1804" actId="47"/>
        <pc:sldMkLst>
          <pc:docMk/>
          <pc:sldMk cId="0" sldId="291"/>
        </pc:sldMkLst>
      </pc:sldChg>
      <pc:sldChg chg="del">
        <pc:chgData name="Christina Dokou" userId="591ad1baf906e788" providerId="LiveId" clId="{2DFF06F0-292D-40A8-986C-37EE0C320323}" dt="2023-01-04T11:52:28.334" v="1804" actId="47"/>
        <pc:sldMkLst>
          <pc:docMk/>
          <pc:sldMk cId="0" sldId="292"/>
        </pc:sldMkLst>
      </pc:sldChg>
      <pc:sldChg chg="del">
        <pc:chgData name="Christina Dokou" userId="591ad1baf906e788" providerId="LiveId" clId="{2DFF06F0-292D-40A8-986C-37EE0C320323}" dt="2023-01-04T11:52:28.334" v="1804" actId="47"/>
        <pc:sldMkLst>
          <pc:docMk/>
          <pc:sldMk cId="0" sldId="293"/>
        </pc:sldMkLst>
      </pc:sldChg>
      <pc:sldChg chg="del">
        <pc:chgData name="Christina Dokou" userId="591ad1baf906e788" providerId="LiveId" clId="{2DFF06F0-292D-40A8-986C-37EE0C320323}" dt="2023-01-04T10:52:03.737" v="50" actId="47"/>
        <pc:sldMkLst>
          <pc:docMk/>
          <pc:sldMk cId="1740830862" sldId="294"/>
        </pc:sldMkLst>
        <pc:spChg chg="mod">
          <ac:chgData name="Christina Dokou" userId="591ad1baf906e788" providerId="LiveId" clId="{2DFF06F0-292D-40A8-986C-37EE0C320323}" dt="2023-01-04T11:16:43.142" v="1246" actId="313"/>
          <ac:spMkLst>
            <pc:docMk/>
            <pc:sldMk cId="1740830862" sldId="294"/>
            <ac:spMk id="2" creationId="{E3034370-1FFD-D0C8-BA3A-D5EA6E2AF719}"/>
          </ac:spMkLst>
        </pc:spChg>
        <pc:spChg chg="mod">
          <ac:chgData name="Christina Dokou" userId="591ad1baf906e788" providerId="LiveId" clId="{2DFF06F0-292D-40A8-986C-37EE0C320323}" dt="2023-01-04T11:55:46.119" v="1929" actId="20577"/>
          <ac:spMkLst>
            <pc:docMk/>
            <pc:sldMk cId="1740830862" sldId="294"/>
            <ac:spMk id="3" creationId="{78C32AD8-7DD9-B52D-E022-D7DA0F882FB8}"/>
          </ac:spMkLst>
        </pc:spChg>
        <pc:picChg chg="add mod">
          <ac:chgData name="Christina Dokou" userId="591ad1baf906e788" providerId="LiveId" clId="{2DFF06F0-292D-40A8-986C-37EE0C320323}" dt="2023-01-04T11:04:37.476" v="889" actId="1076"/>
          <ac:picMkLst>
            <pc:docMk/>
            <pc:sldMk cId="1740830862" sldId="294"/>
            <ac:picMk id="4" creationId="{1594593C-EAD8-0ADF-0062-37E6148E2C88}"/>
          </ac:picMkLst>
        </pc:picChg>
      </pc:sldChg>
      <pc:sldChg chg="addSp modSp new mod">
        <pc:chgData name="Christina Dokou" userId="591ad1baf906e788" providerId="LiveId" clId="{2DFF06F0-292D-40A8-986C-37EE0C320323}" dt="2023-01-04T11:44:03.791" v="1759" actId="1076"/>
        <pc:sldMkLst>
          <pc:docMk/>
          <pc:sldMk cId="676520157" sldId="295"/>
        </pc:sldMkLst>
        <pc:spChg chg="mod">
          <ac:chgData name="Christina Dokou" userId="591ad1baf906e788" providerId="LiveId" clId="{2DFF06F0-292D-40A8-986C-37EE0C320323}" dt="2023-01-04T11:14:11.090" v="1094" actId="20577"/>
          <ac:spMkLst>
            <pc:docMk/>
            <pc:sldMk cId="676520157" sldId="295"/>
            <ac:spMk id="2" creationId="{6D1C0D31-2586-744B-18A0-40388A7DD075}"/>
          </ac:spMkLst>
        </pc:spChg>
        <pc:picChg chg="add mod">
          <ac:chgData name="Christina Dokou" userId="591ad1baf906e788" providerId="LiveId" clId="{2DFF06F0-292D-40A8-986C-37EE0C320323}" dt="2023-01-04T11:14:22.374" v="1097" actId="1076"/>
          <ac:picMkLst>
            <pc:docMk/>
            <pc:sldMk cId="676520157" sldId="295"/>
            <ac:picMk id="4" creationId="{C38AB895-C230-5FA7-A8B5-F4BAC51EC506}"/>
          </ac:picMkLst>
        </pc:picChg>
        <pc:picChg chg="add mod">
          <ac:chgData name="Christina Dokou" userId="591ad1baf906e788" providerId="LiveId" clId="{2DFF06F0-292D-40A8-986C-37EE0C320323}" dt="2023-01-04T11:44:03.791" v="1759" actId="1076"/>
          <ac:picMkLst>
            <pc:docMk/>
            <pc:sldMk cId="676520157" sldId="295"/>
            <ac:picMk id="5" creationId="{E1F3C45E-A87A-B122-A69B-C9AA86E770A7}"/>
          </ac:picMkLst>
        </pc:picChg>
        <pc:picChg chg="add mod">
          <ac:chgData name="Christina Dokou" userId="591ad1baf906e788" providerId="LiveId" clId="{2DFF06F0-292D-40A8-986C-37EE0C320323}" dt="2023-01-04T11:43:46.523" v="1755" actId="1076"/>
          <ac:picMkLst>
            <pc:docMk/>
            <pc:sldMk cId="676520157" sldId="295"/>
            <ac:picMk id="6" creationId="{6991906A-CEB2-E822-7D81-F8C325DE6FBF}"/>
          </ac:picMkLst>
        </pc:picChg>
      </pc:sldChg>
      <pc:sldChg chg="new del">
        <pc:chgData name="Christina Dokou" userId="591ad1baf906e788" providerId="LiveId" clId="{2DFF06F0-292D-40A8-986C-37EE0C320323}" dt="2023-01-04T10:54:36.501" v="65" actId="680"/>
        <pc:sldMkLst>
          <pc:docMk/>
          <pc:sldMk cId="3474893317" sldId="295"/>
        </pc:sldMkLst>
      </pc:sldChg>
      <pc:sldChg chg="del">
        <pc:chgData name="Christina Dokou" userId="591ad1baf906e788" providerId="LiveId" clId="{2DFF06F0-292D-40A8-986C-37EE0C320323}" dt="2023-01-04T10:52:03.737" v="50" actId="47"/>
        <pc:sldMkLst>
          <pc:docMk/>
          <pc:sldMk cId="0" sldId="296"/>
        </pc:sldMkLst>
      </pc:sldChg>
      <pc:sldChg chg="new del">
        <pc:chgData name="Christina Dokou" userId="591ad1baf906e788" providerId="LiveId" clId="{2DFF06F0-292D-40A8-986C-37EE0C320323}" dt="2023-01-04T11:17:23.058" v="1248" actId="680"/>
        <pc:sldMkLst>
          <pc:docMk/>
          <pc:sldMk cId="1675834873" sldId="296"/>
        </pc:sldMkLst>
      </pc:sldChg>
      <pc:sldChg chg="new del">
        <pc:chgData name="Christina Dokou" userId="591ad1baf906e788" providerId="LiveId" clId="{2DFF06F0-292D-40A8-986C-37EE0C320323}" dt="2023-01-04T11:18:11.920" v="1270" actId="47"/>
        <pc:sldMkLst>
          <pc:docMk/>
          <pc:sldMk cId="3889101560" sldId="296"/>
        </pc:sldMkLst>
      </pc:sldChg>
      <pc:sldChg chg="del">
        <pc:chgData name="Christina Dokou" userId="591ad1baf906e788" providerId="LiveId" clId="{2DFF06F0-292D-40A8-986C-37EE0C320323}" dt="2023-01-04T10:52:03.737" v="50" actId="47"/>
        <pc:sldMkLst>
          <pc:docMk/>
          <pc:sldMk cId="1394920420" sldId="297"/>
        </pc:sldMkLst>
        <pc:spChg chg="mod">
          <ac:chgData name="Christina Dokou" userId="591ad1baf906e788" providerId="LiveId" clId="{2DFF06F0-292D-40A8-986C-37EE0C320323}" dt="2023-01-04T11:24:45.590" v="1413" actId="207"/>
          <ac:spMkLst>
            <pc:docMk/>
            <pc:sldMk cId="1394920420" sldId="297"/>
            <ac:spMk id="2" creationId="{CB9DCAD4-DA40-1D21-168F-D926FFBEAC7F}"/>
          </ac:spMkLst>
        </pc:spChg>
        <pc:spChg chg="add mod">
          <ac:chgData name="Christina Dokou" userId="591ad1baf906e788" providerId="LiveId" clId="{2DFF06F0-292D-40A8-986C-37EE0C320323}" dt="2023-01-04T11:26:01.817" v="1456" actId="14100"/>
          <ac:spMkLst>
            <pc:docMk/>
            <pc:sldMk cId="1394920420" sldId="297"/>
            <ac:spMk id="3" creationId="{B3529A21-9DA0-51D5-EF9D-145A84A631C0}"/>
          </ac:spMkLst>
        </pc:spChg>
        <pc:spChg chg="add mod">
          <ac:chgData name="Christina Dokou" userId="591ad1baf906e788" providerId="LiveId" clId="{2DFF06F0-292D-40A8-986C-37EE0C320323}" dt="2023-01-04T11:26:26.704" v="1458" actId="20577"/>
          <ac:spMkLst>
            <pc:docMk/>
            <pc:sldMk cId="1394920420" sldId="297"/>
            <ac:spMk id="5" creationId="{47838BDE-DD87-329A-CB6C-A9149D0517D6}"/>
          </ac:spMkLst>
        </pc:spChg>
        <pc:spChg chg="add mod">
          <ac:chgData name="Christina Dokou" userId="591ad1baf906e788" providerId="LiveId" clId="{2DFF06F0-292D-40A8-986C-37EE0C320323}" dt="2023-01-04T11:25:19.544" v="1418" actId="1076"/>
          <ac:spMkLst>
            <pc:docMk/>
            <pc:sldMk cId="1394920420" sldId="297"/>
            <ac:spMk id="7" creationId="{AF284335-CB95-9E2A-2AB9-198E639EC07C}"/>
          </ac:spMkLst>
        </pc:spChg>
        <pc:spChg chg="add mod">
          <ac:chgData name="Christina Dokou" userId="591ad1baf906e788" providerId="LiveId" clId="{2DFF06F0-292D-40A8-986C-37EE0C320323}" dt="2023-01-04T11:25:22.872" v="1419" actId="1076"/>
          <ac:spMkLst>
            <pc:docMk/>
            <pc:sldMk cId="1394920420" sldId="297"/>
            <ac:spMk id="9" creationId="{75C4D111-905C-D6E7-1281-754163A922FE}"/>
          </ac:spMkLst>
        </pc:spChg>
        <pc:spChg chg="add mod">
          <ac:chgData name="Christina Dokou" userId="591ad1baf906e788" providerId="LiveId" clId="{2DFF06F0-292D-40A8-986C-37EE0C320323}" dt="2023-01-04T11:25:28.246" v="1420" actId="1076"/>
          <ac:spMkLst>
            <pc:docMk/>
            <pc:sldMk cId="1394920420" sldId="297"/>
            <ac:spMk id="11" creationId="{42575DCB-A490-AE0A-A7EC-BB15292BDAD5}"/>
          </ac:spMkLst>
        </pc:spChg>
        <pc:picChg chg="add del mod">
          <ac:chgData name="Christina Dokou" userId="591ad1baf906e788" providerId="LiveId" clId="{2DFF06F0-292D-40A8-986C-37EE0C320323}" dt="2023-01-04T11:46:34.946" v="1765"/>
          <ac:picMkLst>
            <pc:docMk/>
            <pc:sldMk cId="1394920420" sldId="297"/>
            <ac:picMk id="12" creationId="{2AFEF566-6A81-EEB5-A225-13CC35A34A79}"/>
          </ac:picMkLst>
        </pc:picChg>
        <pc:picChg chg="add del mod">
          <ac:chgData name="Christina Dokou" userId="591ad1baf906e788" providerId="LiveId" clId="{2DFF06F0-292D-40A8-986C-37EE0C320323}" dt="2023-01-04T11:46:34.721" v="1764"/>
          <ac:picMkLst>
            <pc:docMk/>
            <pc:sldMk cId="1394920420" sldId="297"/>
            <ac:picMk id="13" creationId="{C618E259-A5C7-7DD9-4135-F49CED271F5B}"/>
          </ac:picMkLst>
        </pc:picChg>
      </pc:sldChg>
      <pc:sldChg chg="addSp modSp new mod setBg">
        <pc:chgData name="Christina Dokou" userId="591ad1baf906e788" providerId="LiveId" clId="{2DFF06F0-292D-40A8-986C-37EE0C320323}" dt="2023-01-04T11:49:54.353" v="1771" actId="14100"/>
        <pc:sldMkLst>
          <pc:docMk/>
          <pc:sldMk cId="3091390954" sldId="298"/>
        </pc:sldMkLst>
        <pc:spChg chg="mod">
          <ac:chgData name="Christina Dokou" userId="591ad1baf906e788" providerId="LiveId" clId="{2DFF06F0-292D-40A8-986C-37EE0C320323}" dt="2023-01-04T11:31:04.947" v="1545" actId="14100"/>
          <ac:spMkLst>
            <pc:docMk/>
            <pc:sldMk cId="3091390954" sldId="298"/>
            <ac:spMk id="2" creationId="{4B79E011-6E99-7651-A2F3-A563CA3089CA}"/>
          </ac:spMkLst>
        </pc:spChg>
        <pc:picChg chg="add mod">
          <ac:chgData name="Christina Dokou" userId="591ad1baf906e788" providerId="LiveId" clId="{2DFF06F0-292D-40A8-986C-37EE0C320323}" dt="2023-01-04T11:49:53.571" v="1770" actId="14100"/>
          <ac:picMkLst>
            <pc:docMk/>
            <pc:sldMk cId="3091390954" sldId="298"/>
            <ac:picMk id="4" creationId="{3C551439-ADE2-9DB1-8F2F-E44144DFC1C8}"/>
          </ac:picMkLst>
        </pc:picChg>
        <pc:picChg chg="add mod">
          <ac:chgData name="Christina Dokou" userId="591ad1baf906e788" providerId="LiveId" clId="{2DFF06F0-292D-40A8-986C-37EE0C320323}" dt="2023-01-04T11:49:54.353" v="1771" actId="14100"/>
          <ac:picMkLst>
            <pc:docMk/>
            <pc:sldMk cId="3091390954" sldId="298"/>
            <ac:picMk id="6" creationId="{26FC85FE-96ED-D7D0-A126-417D02125823}"/>
          </ac:picMkLst>
        </pc:picChg>
      </pc:sldChg>
      <pc:sldChg chg="del">
        <pc:chgData name="Christina Dokou" userId="591ad1baf906e788" providerId="LiveId" clId="{2DFF06F0-292D-40A8-986C-37EE0C320323}" dt="2023-01-04T10:52:03.737" v="50" actId="47"/>
        <pc:sldMkLst>
          <pc:docMk/>
          <pc:sldMk cId="194065658" sldId="299"/>
        </pc:sldMkLst>
        <pc:spChg chg="mod">
          <ac:chgData name="Christina Dokou" userId="591ad1baf906e788" providerId="LiveId" clId="{2DFF06F0-292D-40A8-986C-37EE0C320323}" dt="2023-01-04T11:52:03.476" v="1802" actId="20577"/>
          <ac:spMkLst>
            <pc:docMk/>
            <pc:sldMk cId="194065658" sldId="299"/>
            <ac:spMk id="2" creationId="{7F25FF43-BDD8-3311-02BC-E1C0B4E27320}"/>
          </ac:spMkLst>
        </pc:spChg>
        <pc:picChg chg="add mod modCrop">
          <ac:chgData name="Christina Dokou" userId="591ad1baf906e788" providerId="LiveId" clId="{2DFF06F0-292D-40A8-986C-37EE0C320323}" dt="2023-01-04T11:51:53.178" v="1800" actId="1076"/>
          <ac:picMkLst>
            <pc:docMk/>
            <pc:sldMk cId="194065658" sldId="299"/>
            <ac:picMk id="4" creationId="{EA278627-73E1-0D95-8811-BE698BC08D82}"/>
          </ac:picMkLst>
        </pc:picChg>
      </pc:sldChg>
      <pc:sldChg chg="del">
        <pc:chgData name="Christina Dokou" userId="591ad1baf906e788" providerId="LiveId" clId="{2DFF06F0-292D-40A8-986C-37EE0C320323}" dt="2023-01-04T10:52:03.737" v="50" actId="47"/>
        <pc:sldMkLst>
          <pc:docMk/>
          <pc:sldMk cId="706981797" sldId="300"/>
        </pc:sldMkLst>
      </pc:sldChg>
      <pc:sldChg chg="del">
        <pc:chgData name="Christina Dokou" userId="591ad1baf906e788" providerId="LiveId" clId="{2DFF06F0-292D-40A8-986C-37EE0C320323}" dt="2023-01-04T10:52:03.737" v="50" actId="47"/>
        <pc:sldMkLst>
          <pc:docMk/>
          <pc:sldMk cId="0" sldId="301"/>
        </pc:sldMkLst>
      </pc:sldChg>
      <pc:sldChg chg="del">
        <pc:chgData name="Christina Dokou" userId="591ad1baf906e788" providerId="LiveId" clId="{2DFF06F0-292D-40A8-986C-37EE0C320323}" dt="2023-01-04T10:52:03.737" v="50" actId="47"/>
        <pc:sldMkLst>
          <pc:docMk/>
          <pc:sldMk cId="0" sldId="302"/>
        </pc:sldMkLst>
      </pc:sldChg>
      <pc:sldChg chg="del">
        <pc:chgData name="Christina Dokou" userId="591ad1baf906e788" providerId="LiveId" clId="{2DFF06F0-292D-40A8-986C-37EE0C320323}" dt="2023-01-04T10:52:03.737" v="50" actId="47"/>
        <pc:sldMkLst>
          <pc:docMk/>
          <pc:sldMk cId="0" sldId="303"/>
        </pc:sldMkLst>
      </pc:sldChg>
      <pc:sldChg chg="del">
        <pc:chgData name="Christina Dokou" userId="591ad1baf906e788" providerId="LiveId" clId="{2DFF06F0-292D-40A8-986C-37EE0C320323}" dt="2023-01-04T10:52:03.737" v="50" actId="47"/>
        <pc:sldMkLst>
          <pc:docMk/>
          <pc:sldMk cId="0" sldId="304"/>
        </pc:sldMkLst>
      </pc:sldChg>
      <pc:sldChg chg="del">
        <pc:chgData name="Christina Dokou" userId="591ad1baf906e788" providerId="LiveId" clId="{2DFF06F0-292D-40A8-986C-37EE0C320323}" dt="2023-01-04T10:52:03.737" v="50" actId="47"/>
        <pc:sldMkLst>
          <pc:docMk/>
          <pc:sldMk cId="0" sldId="305"/>
        </pc:sldMkLst>
      </pc:sldChg>
      <pc:sldChg chg="del">
        <pc:chgData name="Christina Dokou" userId="591ad1baf906e788" providerId="LiveId" clId="{2DFF06F0-292D-40A8-986C-37EE0C320323}" dt="2023-01-04T10:52:03.737" v="50" actId="47"/>
        <pc:sldMkLst>
          <pc:docMk/>
          <pc:sldMk cId="0" sldId="306"/>
        </pc:sldMkLst>
      </pc:sldChg>
      <pc:sldChg chg="del">
        <pc:chgData name="Christina Dokou" userId="591ad1baf906e788" providerId="LiveId" clId="{2DFF06F0-292D-40A8-986C-37EE0C320323}" dt="2023-01-04T10:52:03.737" v="50" actId="47"/>
        <pc:sldMkLst>
          <pc:docMk/>
          <pc:sldMk cId="0" sldId="307"/>
        </pc:sldMkLst>
      </pc:sldChg>
      <pc:sldChg chg="del">
        <pc:chgData name="Christina Dokou" userId="591ad1baf906e788" providerId="LiveId" clId="{2DFF06F0-292D-40A8-986C-37EE0C320323}" dt="2023-01-04T10:52:03.737" v="50" actId="47"/>
        <pc:sldMkLst>
          <pc:docMk/>
          <pc:sldMk cId="0" sldId="308"/>
        </pc:sldMkLst>
      </pc:sldChg>
      <pc:sldChg chg="del">
        <pc:chgData name="Christina Dokou" userId="591ad1baf906e788" providerId="LiveId" clId="{2DFF06F0-292D-40A8-986C-37EE0C320323}" dt="2023-01-04T10:52:03.737" v="50" actId="47"/>
        <pc:sldMkLst>
          <pc:docMk/>
          <pc:sldMk cId="0" sldId="309"/>
        </pc:sldMkLst>
      </pc:sldChg>
      <pc:sldChg chg="del">
        <pc:chgData name="Christina Dokou" userId="591ad1baf906e788" providerId="LiveId" clId="{2DFF06F0-292D-40A8-986C-37EE0C320323}" dt="2023-01-04T10:52:03.737" v="50" actId="47"/>
        <pc:sldMkLst>
          <pc:docMk/>
          <pc:sldMk cId="0" sldId="310"/>
        </pc:sldMkLst>
      </pc:sldChg>
      <pc:sldChg chg="del">
        <pc:chgData name="Christina Dokou" userId="591ad1baf906e788" providerId="LiveId" clId="{2DFF06F0-292D-40A8-986C-37EE0C320323}" dt="2023-01-04T10:52:03.737" v="50" actId="47"/>
        <pc:sldMkLst>
          <pc:docMk/>
          <pc:sldMk cId="0" sldId="311"/>
        </pc:sldMkLst>
      </pc:sldChg>
      <pc:sldMasterChg chg="delSldLayout">
        <pc:chgData name="Christina Dokou" userId="591ad1baf906e788" providerId="LiveId" clId="{2DFF06F0-292D-40A8-986C-37EE0C320323}" dt="2023-01-04T11:52:28.334" v="1804" actId="47"/>
        <pc:sldMasterMkLst>
          <pc:docMk/>
          <pc:sldMasterMk cId="0" sldId="2147483683"/>
        </pc:sldMasterMkLst>
        <pc:sldLayoutChg chg="del">
          <pc:chgData name="Christina Dokou" userId="591ad1baf906e788" providerId="LiveId" clId="{2DFF06F0-292D-40A8-986C-37EE0C320323}" dt="2023-01-04T11:52:28.334" v="1804" actId="47"/>
          <pc:sldLayoutMkLst>
            <pc:docMk/>
            <pc:sldMasterMk cId="0" sldId="2147483683"/>
            <pc:sldLayoutMk cId="0" sldId="2147483651"/>
          </pc:sldLayoutMkLst>
        </pc:sldLayoutChg>
        <pc:sldLayoutChg chg="del">
          <pc:chgData name="Christina Dokou" userId="591ad1baf906e788" providerId="LiveId" clId="{2DFF06F0-292D-40A8-986C-37EE0C320323}" dt="2023-01-04T11:52:28.334" v="1804" actId="47"/>
          <pc:sldLayoutMkLst>
            <pc:docMk/>
            <pc:sldMasterMk cId="0" sldId="2147483683"/>
            <pc:sldLayoutMk cId="0" sldId="2147483653"/>
          </pc:sldLayoutMkLst>
        </pc:sldLayoutChg>
        <pc:sldLayoutChg chg="del">
          <pc:chgData name="Christina Dokou" userId="591ad1baf906e788" providerId="LiveId" clId="{2DFF06F0-292D-40A8-986C-37EE0C320323}" dt="2023-01-04T11:52:28.334" v="1804" actId="47"/>
          <pc:sldLayoutMkLst>
            <pc:docMk/>
            <pc:sldMasterMk cId="0" sldId="2147483683"/>
            <pc:sldLayoutMk cId="0" sldId="2147483656"/>
          </pc:sldLayoutMkLst>
        </pc:sldLayoutChg>
        <pc:sldLayoutChg chg="del">
          <pc:chgData name="Christina Dokou" userId="591ad1baf906e788" providerId="LiveId" clId="{2DFF06F0-292D-40A8-986C-37EE0C320323}" dt="2023-01-04T11:52:28.334" v="1804" actId="47"/>
          <pc:sldLayoutMkLst>
            <pc:docMk/>
            <pc:sldMasterMk cId="0" sldId="2147483683"/>
            <pc:sldLayoutMk cId="0" sldId="2147483657"/>
          </pc:sldLayoutMkLst>
        </pc:sldLayoutChg>
        <pc:sldLayoutChg chg="del">
          <pc:chgData name="Christina Dokou" userId="591ad1baf906e788" providerId="LiveId" clId="{2DFF06F0-292D-40A8-986C-37EE0C320323}" dt="2023-01-04T10:54:53.747" v="66" actId="47"/>
          <pc:sldLayoutMkLst>
            <pc:docMk/>
            <pc:sldMasterMk cId="0" sldId="2147483683"/>
            <pc:sldLayoutMk cId="0" sldId="2147483659"/>
          </pc:sldLayoutMkLst>
        </pc:sldLayoutChg>
        <pc:sldLayoutChg chg="del">
          <pc:chgData name="Christina Dokou" userId="591ad1baf906e788" providerId="LiveId" clId="{2DFF06F0-292D-40A8-986C-37EE0C320323}" dt="2023-01-04T11:52:28.334" v="1804" actId="47"/>
          <pc:sldLayoutMkLst>
            <pc:docMk/>
            <pc:sldMasterMk cId="0" sldId="2147483683"/>
            <pc:sldLayoutMk cId="0" sldId="2147483660"/>
          </pc:sldLayoutMkLst>
        </pc:sldLayoutChg>
        <pc:sldLayoutChg chg="del">
          <pc:chgData name="Christina Dokou" userId="591ad1baf906e788" providerId="LiveId" clId="{2DFF06F0-292D-40A8-986C-37EE0C320323}" dt="2023-01-04T11:52:28.334" v="1804" actId="47"/>
          <pc:sldLayoutMkLst>
            <pc:docMk/>
            <pc:sldMasterMk cId="0" sldId="2147483683"/>
            <pc:sldLayoutMk cId="0" sldId="2147483661"/>
          </pc:sldLayoutMkLst>
        </pc:sldLayoutChg>
        <pc:sldLayoutChg chg="del">
          <pc:chgData name="Christina Dokou" userId="591ad1baf906e788" providerId="LiveId" clId="{2DFF06F0-292D-40A8-986C-37EE0C320323}" dt="2023-01-04T11:52:10.010" v="1803" actId="47"/>
          <pc:sldLayoutMkLst>
            <pc:docMk/>
            <pc:sldMasterMk cId="0" sldId="2147483683"/>
            <pc:sldLayoutMk cId="0" sldId="2147483662"/>
          </pc:sldLayoutMkLst>
        </pc:sldLayoutChg>
        <pc:sldLayoutChg chg="del">
          <pc:chgData name="Christina Dokou" userId="591ad1baf906e788" providerId="LiveId" clId="{2DFF06F0-292D-40A8-986C-37EE0C320323}" dt="2023-01-04T11:52:28.334" v="1804" actId="47"/>
          <pc:sldLayoutMkLst>
            <pc:docMk/>
            <pc:sldMasterMk cId="0" sldId="2147483683"/>
            <pc:sldLayoutMk cId="0" sldId="2147483663"/>
          </pc:sldLayoutMkLst>
        </pc:sldLayoutChg>
        <pc:sldLayoutChg chg="del">
          <pc:chgData name="Christina Dokou" userId="591ad1baf906e788" providerId="LiveId" clId="{2DFF06F0-292D-40A8-986C-37EE0C320323}" dt="2023-01-04T11:52:28.334" v="1804" actId="47"/>
          <pc:sldLayoutMkLst>
            <pc:docMk/>
            <pc:sldMasterMk cId="0" sldId="2147483683"/>
            <pc:sldLayoutMk cId="0" sldId="2147483664"/>
          </pc:sldLayoutMkLst>
        </pc:sldLayoutChg>
        <pc:sldLayoutChg chg="del">
          <pc:chgData name="Christina Dokou" userId="591ad1baf906e788" providerId="LiveId" clId="{2DFF06F0-292D-40A8-986C-37EE0C320323}" dt="2023-01-04T11:52:28.334" v="1804" actId="47"/>
          <pc:sldLayoutMkLst>
            <pc:docMk/>
            <pc:sldMasterMk cId="0" sldId="2147483683"/>
            <pc:sldLayoutMk cId="0" sldId="2147483665"/>
          </pc:sldLayoutMkLst>
        </pc:sldLayoutChg>
        <pc:sldLayoutChg chg="del">
          <pc:chgData name="Christina Dokou" userId="591ad1baf906e788" providerId="LiveId" clId="{2DFF06F0-292D-40A8-986C-37EE0C320323}" dt="2023-01-04T11:52:28.334" v="1804" actId="47"/>
          <pc:sldLayoutMkLst>
            <pc:docMk/>
            <pc:sldMasterMk cId="0" sldId="2147483683"/>
            <pc:sldLayoutMk cId="0" sldId="2147483666"/>
          </pc:sldLayoutMkLst>
        </pc:sldLayoutChg>
        <pc:sldLayoutChg chg="del">
          <pc:chgData name="Christina Dokou" userId="591ad1baf906e788" providerId="LiveId" clId="{2DFF06F0-292D-40A8-986C-37EE0C320323}" dt="2023-01-04T11:52:28.334" v="1804" actId="47"/>
          <pc:sldLayoutMkLst>
            <pc:docMk/>
            <pc:sldMasterMk cId="0" sldId="2147483683"/>
            <pc:sldLayoutMk cId="0" sldId="2147483668"/>
          </pc:sldLayoutMkLst>
        </pc:sldLayoutChg>
        <pc:sldLayoutChg chg="del">
          <pc:chgData name="Christina Dokou" userId="591ad1baf906e788" providerId="LiveId" clId="{2DFF06F0-292D-40A8-986C-37EE0C320323}" dt="2023-01-04T11:52:28.334" v="1804" actId="47"/>
          <pc:sldLayoutMkLst>
            <pc:docMk/>
            <pc:sldMasterMk cId="0" sldId="2147483683"/>
            <pc:sldLayoutMk cId="0" sldId="2147483669"/>
          </pc:sldLayoutMkLst>
        </pc:sldLayoutChg>
        <pc:sldLayoutChg chg="del">
          <pc:chgData name="Christina Dokou" userId="591ad1baf906e788" providerId="LiveId" clId="{2DFF06F0-292D-40A8-986C-37EE0C320323}" dt="2023-01-04T11:52:28.334" v="1804" actId="47"/>
          <pc:sldLayoutMkLst>
            <pc:docMk/>
            <pc:sldMasterMk cId="0" sldId="2147483683"/>
            <pc:sldLayoutMk cId="0" sldId="2147483670"/>
          </pc:sldLayoutMkLst>
        </pc:sldLayoutChg>
        <pc:sldLayoutChg chg="del">
          <pc:chgData name="Christina Dokou" userId="591ad1baf906e788" providerId="LiveId" clId="{2DFF06F0-292D-40A8-986C-37EE0C320323}" dt="2023-01-04T11:52:28.334" v="1804" actId="47"/>
          <pc:sldLayoutMkLst>
            <pc:docMk/>
            <pc:sldMasterMk cId="0" sldId="2147483683"/>
            <pc:sldLayoutMk cId="0" sldId="2147483671"/>
          </pc:sldLayoutMkLst>
        </pc:sldLayoutChg>
        <pc:sldLayoutChg chg="del">
          <pc:chgData name="Christina Dokou" userId="591ad1baf906e788" providerId="LiveId" clId="{2DFF06F0-292D-40A8-986C-37EE0C320323}" dt="2023-01-04T11:52:28.334" v="1804" actId="47"/>
          <pc:sldLayoutMkLst>
            <pc:docMk/>
            <pc:sldMasterMk cId="0" sldId="2147483683"/>
            <pc:sldLayoutMk cId="0" sldId="2147483672"/>
          </pc:sldLayoutMkLst>
        </pc:sldLayoutChg>
        <pc:sldLayoutChg chg="del">
          <pc:chgData name="Christina Dokou" userId="591ad1baf906e788" providerId="LiveId" clId="{2DFF06F0-292D-40A8-986C-37EE0C320323}" dt="2023-01-04T11:52:28.334" v="1804" actId="47"/>
          <pc:sldLayoutMkLst>
            <pc:docMk/>
            <pc:sldMasterMk cId="0" sldId="2147483683"/>
            <pc:sldLayoutMk cId="0" sldId="2147483673"/>
          </pc:sldLayoutMkLst>
        </pc:sldLayoutChg>
        <pc:sldLayoutChg chg="del">
          <pc:chgData name="Christina Dokou" userId="591ad1baf906e788" providerId="LiveId" clId="{2DFF06F0-292D-40A8-986C-37EE0C320323}" dt="2023-01-04T11:52:28.334" v="1804" actId="47"/>
          <pc:sldLayoutMkLst>
            <pc:docMk/>
            <pc:sldMasterMk cId="0" sldId="2147483683"/>
            <pc:sldLayoutMk cId="0" sldId="2147483674"/>
          </pc:sldLayoutMkLst>
        </pc:sldLayoutChg>
        <pc:sldLayoutChg chg="del">
          <pc:chgData name="Christina Dokou" userId="591ad1baf906e788" providerId="LiveId" clId="{2DFF06F0-292D-40A8-986C-37EE0C320323}" dt="2023-01-04T11:52:28.334" v="1804" actId="47"/>
          <pc:sldLayoutMkLst>
            <pc:docMk/>
            <pc:sldMasterMk cId="0" sldId="2147483683"/>
            <pc:sldLayoutMk cId="0" sldId="2147483675"/>
          </pc:sldLayoutMkLst>
        </pc:sldLayoutChg>
        <pc:sldLayoutChg chg="del">
          <pc:chgData name="Christina Dokou" userId="591ad1baf906e788" providerId="LiveId" clId="{2DFF06F0-292D-40A8-986C-37EE0C320323}" dt="2023-01-04T11:52:28.334" v="1804" actId="47"/>
          <pc:sldLayoutMkLst>
            <pc:docMk/>
            <pc:sldMasterMk cId="0" sldId="2147483683"/>
            <pc:sldLayoutMk cId="0" sldId="2147483676"/>
          </pc:sldLayoutMkLst>
        </pc:sldLayoutChg>
        <pc:sldLayoutChg chg="del">
          <pc:chgData name="Christina Dokou" userId="591ad1baf906e788" providerId="LiveId" clId="{2DFF06F0-292D-40A8-986C-37EE0C320323}" dt="2023-01-04T11:52:28.334" v="1804" actId="47"/>
          <pc:sldLayoutMkLst>
            <pc:docMk/>
            <pc:sldMasterMk cId="0" sldId="2147483683"/>
            <pc:sldLayoutMk cId="0" sldId="2147483677"/>
          </pc:sldLayoutMkLst>
        </pc:sldLayoutChg>
        <pc:sldLayoutChg chg="del">
          <pc:chgData name="Christina Dokou" userId="591ad1baf906e788" providerId="LiveId" clId="{2DFF06F0-292D-40A8-986C-37EE0C320323}" dt="2023-01-04T11:52:28.334" v="1804" actId="47"/>
          <pc:sldLayoutMkLst>
            <pc:docMk/>
            <pc:sldMasterMk cId="0" sldId="2147483683"/>
            <pc:sldLayoutMk cId="0" sldId="2147483678"/>
          </pc:sldLayoutMkLst>
        </pc:sldLayoutChg>
      </pc:sldMasterChg>
      <pc:sldMasterChg chg="del delSldLayout">
        <pc:chgData name="Christina Dokou" userId="591ad1baf906e788" providerId="LiveId" clId="{2DFF06F0-292D-40A8-986C-37EE0C320323}" dt="2023-01-04T10:52:03.737" v="50" actId="47"/>
        <pc:sldMasterMkLst>
          <pc:docMk/>
          <pc:sldMasterMk cId="0" sldId="2147483684"/>
        </pc:sldMasterMkLst>
        <pc:sldLayoutChg chg="del">
          <pc:chgData name="Christina Dokou" userId="591ad1baf906e788" providerId="LiveId" clId="{2DFF06F0-292D-40A8-986C-37EE0C320323}" dt="2023-01-04T10:52:03.737" v="50" actId="47"/>
          <pc:sldLayoutMkLst>
            <pc:docMk/>
            <pc:sldMasterMk cId="0" sldId="2147483684"/>
            <pc:sldLayoutMk cId="0" sldId="2147483681"/>
          </pc:sldLayoutMkLst>
        </pc:sldLayoutChg>
        <pc:sldLayoutChg chg="del">
          <pc:chgData name="Christina Dokou" userId="591ad1baf906e788" providerId="LiveId" clId="{2DFF06F0-292D-40A8-986C-37EE0C320323}" dt="2023-01-04T10:52:03.737" v="50" actId="47"/>
          <pc:sldLayoutMkLst>
            <pc:docMk/>
            <pc:sldMasterMk cId="0" sldId="2147483684"/>
            <pc:sldLayoutMk cId="0" sldId="214748368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27ddafdf22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27ddafdf22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7000"/>
          </a:blip>
          <a:srcRect l="1069" t="1584" r="14048" b="1234"/>
          <a:stretch/>
        </p:blipFill>
        <p:spPr>
          <a:xfrm>
            <a:off x="-47875" y="-31925"/>
            <a:ext cx="9255700" cy="5226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28900" y="1480414"/>
            <a:ext cx="5086200" cy="201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286900" y="3658538"/>
            <a:ext cx="4570200" cy="48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C7103E"/>
            </a:gs>
            <a:gs pos="100000">
              <a:srgbClr val="4B0A1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 amt="7000"/>
          </a:blip>
          <a:srcRect l="7704" t="1581" r="7636" b="1387"/>
          <a:stretch/>
        </p:blipFill>
        <p:spPr>
          <a:xfrm>
            <a:off x="-39900" y="-31925"/>
            <a:ext cx="9231775" cy="521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184525" y="3053775"/>
            <a:ext cx="38589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1304687" y="1426635"/>
            <a:ext cx="1440600" cy="10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184525" y="3930125"/>
            <a:ext cx="38589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300000">
            <a:off x="8524677" y="3160712"/>
            <a:ext cx="494471" cy="35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200000">
            <a:off x="8255863" y="1548800"/>
            <a:ext cx="642350" cy="6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900000">
            <a:off x="2640638" y="72500"/>
            <a:ext cx="642350" cy="6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800000">
            <a:off x="6712148" y="179817"/>
            <a:ext cx="545304" cy="48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800000">
            <a:off x="280435" y="1027742"/>
            <a:ext cx="545304" cy="48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300000">
            <a:off x="305852" y="2982962"/>
            <a:ext cx="494471" cy="35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2">
            <a:alphaModFix amt="7000"/>
          </a:blip>
          <a:srcRect l="1069" t="1584" r="14048" b="1234"/>
          <a:stretch/>
        </p:blipFill>
        <p:spPr>
          <a:xfrm>
            <a:off x="-47875" y="-31925"/>
            <a:ext cx="9255700" cy="522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6450" y="1899425"/>
            <a:ext cx="4015200" cy="23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100000">
            <a:off x="465989" y="485462"/>
            <a:ext cx="494471" cy="35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500000">
            <a:off x="8060173" y="296892"/>
            <a:ext cx="545304" cy="485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"/>
          <p:cNvPicPr preferRelativeResize="0"/>
          <p:nvPr/>
        </p:nvPicPr>
        <p:blipFill rotWithShape="1">
          <a:blip r:embed="rId2">
            <a:alphaModFix amt="7000"/>
          </a:blip>
          <a:srcRect l="1069" t="1584" r="14048" b="1234"/>
          <a:stretch/>
        </p:blipFill>
        <p:spPr>
          <a:xfrm>
            <a:off x="-47875" y="-31925"/>
            <a:ext cx="9255700" cy="522630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500000">
            <a:off x="8408548" y="982654"/>
            <a:ext cx="545304" cy="48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00">
            <a:off x="225539" y="361587"/>
            <a:ext cx="494471" cy="35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gradFill>
          <a:gsLst>
            <a:gs pos="0">
              <a:srgbClr val="C7103E"/>
            </a:gs>
            <a:gs pos="100000">
              <a:srgbClr val="4B0A1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/>
          <p:cNvPicPr preferRelativeResize="0"/>
          <p:nvPr/>
        </p:nvPicPr>
        <p:blipFill rotWithShape="1">
          <a:blip r:embed="rId2">
            <a:alphaModFix amt="7000"/>
          </a:blip>
          <a:srcRect l="7704" t="1581" r="7636" b="1387"/>
          <a:stretch/>
        </p:blipFill>
        <p:spPr>
          <a:xfrm>
            <a:off x="-39900" y="-31925"/>
            <a:ext cx="9231775" cy="521829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1397400" y="1192200"/>
            <a:ext cx="4863600" cy="275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700" b="1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54" name="Google Shape;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900000" flipH="1">
            <a:off x="465985" y="424081"/>
            <a:ext cx="494471" cy="35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200000" flipH="1">
            <a:off x="5891785" y="424069"/>
            <a:ext cx="494471" cy="35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00" flipH="1">
            <a:off x="324373" y="2149649"/>
            <a:ext cx="545304" cy="48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392047" y="4088149"/>
            <a:ext cx="642350" cy="6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100000" flipH="1">
            <a:off x="8329785" y="572657"/>
            <a:ext cx="494471" cy="35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"/>
          <p:cNvPicPr preferRelativeResize="0"/>
          <p:nvPr/>
        </p:nvPicPr>
        <p:blipFill rotWithShape="1">
          <a:blip r:embed="rId2">
            <a:alphaModFix amt="7000"/>
          </a:blip>
          <a:srcRect l="1069" t="1584" r="14048" b="1234"/>
          <a:stretch/>
        </p:blipFill>
        <p:spPr>
          <a:xfrm>
            <a:off x="-47875" y="-31925"/>
            <a:ext cx="9255700" cy="52263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2352022" y="1676400"/>
            <a:ext cx="4440000" cy="92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1"/>
          </p:nvPr>
        </p:nvSpPr>
        <p:spPr>
          <a:xfrm>
            <a:off x="2352000" y="2602900"/>
            <a:ext cx="4440000" cy="13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00000">
            <a:off x="467098" y="659217"/>
            <a:ext cx="545304" cy="48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000000">
            <a:off x="2943115" y="361587"/>
            <a:ext cx="494471" cy="35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899973">
            <a:off x="1832099" y="316829"/>
            <a:ext cx="563301" cy="547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000000">
            <a:off x="5651615" y="99787"/>
            <a:ext cx="494471" cy="35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600000">
            <a:off x="8044023" y="186717"/>
            <a:ext cx="545304" cy="485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3"/>
          <p:cNvPicPr preferRelativeResize="0"/>
          <p:nvPr/>
        </p:nvPicPr>
        <p:blipFill rotWithShape="1">
          <a:blip r:embed="rId2">
            <a:alphaModFix amt="7000"/>
          </a:blip>
          <a:srcRect l="1069" t="1584" r="14048" b="1234"/>
          <a:stretch/>
        </p:blipFill>
        <p:spPr>
          <a:xfrm>
            <a:off x="-47875" y="-31925"/>
            <a:ext cx="9255700" cy="522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319603" flipH="1">
            <a:off x="8024637" y="783242"/>
            <a:ext cx="812277" cy="824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719603" flipH="1">
            <a:off x="386030" y="454045"/>
            <a:ext cx="1306191" cy="1325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00000" flipH="1">
            <a:off x="1923901" y="440887"/>
            <a:ext cx="545304" cy="48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100000" flipH="1">
            <a:off x="7063575" y="505594"/>
            <a:ext cx="494471" cy="35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000000" flipH="1">
            <a:off x="299738" y="2259837"/>
            <a:ext cx="642350" cy="6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00000" flipH="1">
            <a:off x="8375326" y="1874874"/>
            <a:ext cx="545304" cy="48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719618" flipH="1">
            <a:off x="6958773" y="2923696"/>
            <a:ext cx="1760054" cy="1786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 flipH="1">
            <a:off x="440576" y="3671012"/>
            <a:ext cx="545304" cy="48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300000" flipH="1">
            <a:off x="7156175" y="2586644"/>
            <a:ext cx="494471" cy="35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4"/>
          <p:cNvPicPr preferRelativeResize="0"/>
          <p:nvPr/>
        </p:nvPicPr>
        <p:blipFill rotWithShape="1">
          <a:blip r:embed="rId2">
            <a:alphaModFix amt="7000"/>
          </a:blip>
          <a:srcRect l="1069" t="1584" r="14048" b="1234"/>
          <a:stretch/>
        </p:blipFill>
        <p:spPr>
          <a:xfrm>
            <a:off x="-47875" y="-31925"/>
            <a:ext cx="9255700" cy="522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 flipH="1">
            <a:off x="382562" y="2412941"/>
            <a:ext cx="545304" cy="48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100000" flipH="1">
            <a:off x="465985" y="942933"/>
            <a:ext cx="494471" cy="35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500000" flipH="1">
            <a:off x="1826621" y="288355"/>
            <a:ext cx="642350" cy="623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" name="Google Shape;252;p34"/>
          <p:cNvGrpSpPr/>
          <p:nvPr/>
        </p:nvGrpSpPr>
        <p:grpSpPr>
          <a:xfrm rot="899905">
            <a:off x="5565737" y="743153"/>
            <a:ext cx="3156719" cy="2184348"/>
            <a:chOff x="25876" y="653276"/>
            <a:chExt cx="2879573" cy="1992571"/>
          </a:xfrm>
        </p:grpSpPr>
        <p:pic>
          <p:nvPicPr>
            <p:cNvPr id="253" name="Google Shape;253;p3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575817">
              <a:off x="1868501" y="1076903"/>
              <a:ext cx="809696" cy="1215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3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1575831" flipH="1">
              <a:off x="716652" y="794710"/>
              <a:ext cx="799094" cy="1200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3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12" flipH="1">
              <a:off x="1227877" y="653277"/>
              <a:ext cx="916196" cy="11356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3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1799989">
              <a:off x="203419" y="1095004"/>
              <a:ext cx="730914" cy="9060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3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1575831" flipH="1">
              <a:off x="774615" y="1521652"/>
              <a:ext cx="683180" cy="1025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3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899988" flipH="1">
              <a:off x="1320519" y="1594979"/>
              <a:ext cx="730914" cy="9060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9" name="Google Shape;25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100000" flipH="1">
            <a:off x="6575337" y="3040441"/>
            <a:ext cx="545304" cy="48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000000" flipH="1">
            <a:off x="8194271" y="339805"/>
            <a:ext cx="642350" cy="6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200000" flipH="1">
            <a:off x="7738885" y="3105133"/>
            <a:ext cx="494471" cy="35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200000" flipH="1">
            <a:off x="6103260" y="361583"/>
            <a:ext cx="494471" cy="35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100000" flipH="1">
            <a:off x="407972" y="4012333"/>
            <a:ext cx="494471" cy="35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3C38C3"/>
            </a:gs>
            <a:gs pos="100000">
              <a:srgbClr val="211F5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Francois One"/>
              <a:buNone/>
              <a:defRPr sz="3000">
                <a:solidFill>
                  <a:schemeClr val="accent6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Francois One"/>
              <a:buNone/>
              <a:defRPr sz="3000">
                <a:solidFill>
                  <a:schemeClr val="accent6"/>
                </a:solidFill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Francois One"/>
              <a:buNone/>
              <a:defRPr sz="3000">
                <a:solidFill>
                  <a:schemeClr val="accent6"/>
                </a:solidFill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Francois One"/>
              <a:buNone/>
              <a:defRPr sz="3000">
                <a:solidFill>
                  <a:schemeClr val="accent6"/>
                </a:solidFill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Francois One"/>
              <a:buNone/>
              <a:defRPr sz="3000">
                <a:solidFill>
                  <a:schemeClr val="accent6"/>
                </a:solidFill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Francois One"/>
              <a:buNone/>
              <a:defRPr sz="3000">
                <a:solidFill>
                  <a:schemeClr val="accent6"/>
                </a:solidFill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Francois One"/>
              <a:buNone/>
              <a:defRPr sz="3000">
                <a:solidFill>
                  <a:schemeClr val="accent6"/>
                </a:solidFill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Francois One"/>
              <a:buNone/>
              <a:defRPr sz="3000">
                <a:solidFill>
                  <a:schemeClr val="accent6"/>
                </a:solidFill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Francois One"/>
              <a:buNone/>
              <a:defRPr sz="3000">
                <a:solidFill>
                  <a:schemeClr val="accent6"/>
                </a:solidFill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ctor"/>
              <a:buChar char="●"/>
              <a:defRPr>
                <a:solidFill>
                  <a:schemeClr val="accent6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ctor"/>
              <a:buChar char="○"/>
              <a:defRPr>
                <a:solidFill>
                  <a:schemeClr val="accent6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ctor"/>
              <a:buChar char="■"/>
              <a:defRPr>
                <a:solidFill>
                  <a:schemeClr val="accent6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ctor"/>
              <a:buChar char="●"/>
              <a:defRPr>
                <a:solidFill>
                  <a:schemeClr val="accent6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ctor"/>
              <a:buChar char="○"/>
              <a:defRPr>
                <a:solidFill>
                  <a:schemeClr val="accent6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ctor"/>
              <a:buChar char="■"/>
              <a:defRPr>
                <a:solidFill>
                  <a:schemeClr val="accent6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ctor"/>
              <a:buChar char="●"/>
              <a:defRPr>
                <a:solidFill>
                  <a:schemeClr val="accent6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ctor"/>
              <a:buChar char="○"/>
              <a:defRPr>
                <a:solidFill>
                  <a:schemeClr val="accent6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Actor"/>
              <a:buChar char="■"/>
              <a:defRPr>
                <a:solidFill>
                  <a:schemeClr val="accent6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8" r:id="rId7"/>
    <p:sldLayoutId id="2147483679" r:id="rId8"/>
    <p:sldLayoutId id="214748368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9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survey.uoa.gr/L28997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"/>
          <p:cNvSpPr txBox="1">
            <a:spLocks noGrp="1"/>
          </p:cNvSpPr>
          <p:nvPr>
            <p:ph type="ctrTitle"/>
          </p:nvPr>
        </p:nvSpPr>
        <p:spPr>
          <a:xfrm>
            <a:off x="1943734" y="1221715"/>
            <a:ext cx="5301668" cy="26955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dirty="0"/>
              <a:t>Democracy</a:t>
            </a:r>
            <a:r>
              <a:rPr lang="en" sz="7900" dirty="0">
                <a:solidFill>
                  <a:schemeClr val="accent5"/>
                </a:solidFill>
              </a:rPr>
              <a:t> </a:t>
            </a:r>
            <a:endParaRPr sz="7900" dirty="0"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 b="1" dirty="0">
                <a:solidFill>
                  <a:schemeClr val="accent5"/>
                </a:solidFill>
              </a:rPr>
              <a:t>American-style </a:t>
            </a:r>
            <a:endParaRPr sz="6000" dirty="0"/>
          </a:p>
        </p:txBody>
      </p:sp>
      <p:grpSp>
        <p:nvGrpSpPr>
          <p:cNvPr id="275" name="Google Shape;275;p38"/>
          <p:cNvGrpSpPr/>
          <p:nvPr/>
        </p:nvGrpSpPr>
        <p:grpSpPr>
          <a:xfrm flipH="1">
            <a:off x="6825421" y="1530850"/>
            <a:ext cx="2077588" cy="3480512"/>
            <a:chOff x="111832" y="1468388"/>
            <a:chExt cx="2077588" cy="3480512"/>
          </a:xfrm>
        </p:grpSpPr>
        <p:pic>
          <p:nvPicPr>
            <p:cNvPr id="276" name="Google Shape;276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396026">
              <a:off x="245556" y="1883265"/>
              <a:ext cx="1586988" cy="2418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82304">
              <a:off x="905836" y="1515246"/>
              <a:ext cx="1214128" cy="1743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2148642">
              <a:off x="588737" y="3168714"/>
              <a:ext cx="1117674" cy="16048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9" name="Google Shape;279;p38"/>
          <p:cNvGrpSpPr/>
          <p:nvPr/>
        </p:nvGrpSpPr>
        <p:grpSpPr>
          <a:xfrm>
            <a:off x="111832" y="1468388"/>
            <a:ext cx="2077588" cy="3480512"/>
            <a:chOff x="111832" y="1468388"/>
            <a:chExt cx="2077588" cy="3480512"/>
          </a:xfrm>
        </p:grpSpPr>
        <p:pic>
          <p:nvPicPr>
            <p:cNvPr id="280" name="Google Shape;280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396026">
              <a:off x="245556" y="1883265"/>
              <a:ext cx="1586988" cy="2418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82304">
              <a:off x="905836" y="1515246"/>
              <a:ext cx="1214128" cy="1743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2148642">
              <a:off x="588737" y="3168714"/>
              <a:ext cx="1117674" cy="16048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4" name="Google Shape;28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0225" y="-443525"/>
            <a:ext cx="4688566" cy="189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-270150" y="-443525"/>
            <a:ext cx="4688566" cy="189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600000">
            <a:off x="1280323" y="345704"/>
            <a:ext cx="545304" cy="48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4875" y="173150"/>
            <a:ext cx="642350" cy="6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00000">
            <a:off x="467098" y="890092"/>
            <a:ext cx="545304" cy="48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9899973">
            <a:off x="1832099" y="547704"/>
            <a:ext cx="563301" cy="547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600000">
            <a:off x="4551148" y="1082392"/>
            <a:ext cx="545304" cy="48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7200028">
            <a:off x="6603249" y="1051453"/>
            <a:ext cx="563301" cy="547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600000">
            <a:off x="8044023" y="417592"/>
            <a:ext cx="545304" cy="485217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8"/>
          <p:cNvSpPr/>
          <p:nvPr/>
        </p:nvSpPr>
        <p:spPr>
          <a:xfrm>
            <a:off x="2541725" y="2051175"/>
            <a:ext cx="868200" cy="93000"/>
          </a:xfrm>
          <a:prstGeom prst="rect">
            <a:avLst/>
          </a:prstGeom>
          <a:solidFill>
            <a:srgbClr val="DE1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8"/>
          <p:cNvSpPr/>
          <p:nvPr/>
        </p:nvSpPr>
        <p:spPr>
          <a:xfrm>
            <a:off x="5734075" y="2051175"/>
            <a:ext cx="868200" cy="93000"/>
          </a:xfrm>
          <a:prstGeom prst="rect">
            <a:avLst/>
          </a:prstGeom>
          <a:solidFill>
            <a:srgbClr val="DE1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034370-1FFD-D0C8-BA3A-D5EA6E2AF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4931" y="1411650"/>
            <a:ext cx="9248931" cy="2320200"/>
          </a:xfrm>
        </p:spPr>
        <p:txBody>
          <a:bodyPr/>
          <a:lstStyle/>
          <a:p>
            <a:r>
              <a:rPr lang="en-US" sz="1600" dirty="0">
                <a:solidFill>
                  <a:schemeClr val="accent5"/>
                </a:solidFill>
              </a:rPr>
              <a:t>Established from the start of U.S.A. as a nation </a:t>
            </a:r>
          </a:p>
          <a:p>
            <a:pPr marL="139700" indent="0">
              <a:buNone/>
            </a:pPr>
            <a:r>
              <a:rPr lang="en-US" sz="1600" dirty="0">
                <a:solidFill>
                  <a:schemeClr val="accent5"/>
                </a:solidFill>
              </a:rPr>
              <a:t>	(1774 constitution)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Tied to individualism, anti-federalism, Puritan “virtue” 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Multiculturalism: from the “melting pot” to the “salad </a:t>
            </a:r>
          </a:p>
          <a:p>
            <a:pPr marL="139700" indent="0">
              <a:buNone/>
            </a:pPr>
            <a:r>
              <a:rPr lang="en-US" sz="1600" dirty="0">
                <a:solidFill>
                  <a:schemeClr val="accent5"/>
                </a:solidFill>
              </a:rPr>
              <a:t>	bowl”/smorgasbord paradigm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System of “checks and balances”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Two parties alternating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“Marketed” and exported: “America: Love It or Leave It!”,</a:t>
            </a:r>
          </a:p>
          <a:p>
            <a:pPr marL="139700" indent="0">
              <a:buNone/>
            </a:pPr>
            <a:r>
              <a:rPr lang="en-US" sz="1600" dirty="0">
                <a:solidFill>
                  <a:schemeClr val="accent5"/>
                </a:solidFill>
              </a:rPr>
              <a:t>	 flag merchandise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“Hero” (made legendary) presidents (George Washington’s “Father, I cannot tell a lie”; “Honest” Abraham Lincoln’s Emancipation Proclamation, Theodore Roosevelt, Franklin Delano Roosevelt’s “New Deal,” Dwight Eisenhower, John Fitzgerald Kennedy’s “Camelot,” Barack Obama) </a:t>
            </a:r>
          </a:p>
          <a:p>
            <a:r>
              <a:rPr lang="en-US" sz="1600" dirty="0">
                <a:solidFill>
                  <a:schemeClr val="accent5"/>
                </a:solidFill>
                <a:sym typeface="Wingdings" panose="05000000000000000000" pitchFamily="2" charset="2"/>
              </a:rPr>
              <a:t> c</a:t>
            </a:r>
            <a:r>
              <a:rPr lang="en-US" sz="1600" dirty="0">
                <a:solidFill>
                  <a:schemeClr val="accent5"/>
                </a:solidFill>
              </a:rPr>
              <a:t>oncept abused by Ronald Regan, Donald Trump</a:t>
            </a:r>
          </a:p>
          <a:p>
            <a:r>
              <a:rPr lang="en-US" sz="1600" dirty="0">
                <a:solidFill>
                  <a:schemeClr val="accent5"/>
                </a:solidFill>
                <a:sym typeface="Wingdings" panose="05000000000000000000" pitchFamily="2" charset="2"/>
              </a:rPr>
              <a:t> Presidents as macho heroes in action movies (</a:t>
            </a:r>
            <a:r>
              <a:rPr lang="en-US" sz="1600" i="1" dirty="0">
                <a:solidFill>
                  <a:schemeClr val="accent5"/>
                </a:solidFill>
                <a:sym typeface="Wingdings" panose="05000000000000000000" pitchFamily="2" charset="2"/>
              </a:rPr>
              <a:t>Independence Day</a:t>
            </a:r>
            <a:r>
              <a:rPr lang="en-US" sz="1600" dirty="0">
                <a:solidFill>
                  <a:schemeClr val="accent5"/>
                </a:solidFill>
                <a:sym typeface="Wingdings" panose="05000000000000000000" pitchFamily="2" charset="2"/>
              </a:rPr>
              <a:t>, </a:t>
            </a:r>
            <a:r>
              <a:rPr lang="en-US" sz="1600" i="1" dirty="0">
                <a:solidFill>
                  <a:schemeClr val="accent5"/>
                </a:solidFill>
                <a:sym typeface="Wingdings" panose="05000000000000000000" pitchFamily="2" charset="2"/>
              </a:rPr>
              <a:t>Olympus Has Fallen, Big Game</a:t>
            </a:r>
            <a:r>
              <a:rPr lang="en-US" sz="1600" dirty="0">
                <a:solidFill>
                  <a:schemeClr val="accent5"/>
                </a:solidFill>
                <a:sym typeface="Wingdings" panose="05000000000000000000" pitchFamily="2" charset="2"/>
              </a:rPr>
              <a:t>)</a:t>
            </a:r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C32AD8-7DD9-B52D-E022-D7DA0F882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105" y="196490"/>
            <a:ext cx="5695790" cy="572700"/>
          </a:xfrm>
        </p:spPr>
        <p:txBody>
          <a:bodyPr/>
          <a:lstStyle/>
          <a:p>
            <a:r>
              <a:rPr lang="en-US" dirty="0"/>
              <a:t>The Particularities of </a:t>
            </a:r>
            <a:br>
              <a:rPr lang="en-US" dirty="0"/>
            </a:br>
            <a:r>
              <a:rPr lang="en-US" dirty="0"/>
              <a:t>U.S. Democracy</a:t>
            </a:r>
          </a:p>
        </p:txBody>
      </p:sp>
      <p:pic>
        <p:nvPicPr>
          <p:cNvPr id="5" name="Picture 4" descr="A picture containing bell, building&#10;&#10;Description automatically generated">
            <a:extLst>
              <a:ext uri="{FF2B5EF4-FFF2-40B4-BE49-F238E27FC236}">
                <a16:creationId xmlns:a16="http://schemas.microsoft.com/office/drawing/2014/main" id="{FCE42441-B3AC-13AF-36C0-BD1C73413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6980"/>
          <a:stretch/>
        </p:blipFill>
        <p:spPr>
          <a:xfrm>
            <a:off x="5591331" y="1491992"/>
            <a:ext cx="3477718" cy="21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3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C0D31-2586-744B-18A0-40388A7D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8508"/>
            <a:ext cx="7704000" cy="572700"/>
          </a:xfrm>
        </p:spPr>
        <p:txBody>
          <a:bodyPr/>
          <a:lstStyle/>
          <a:p>
            <a:r>
              <a:rPr lang="en-US" dirty="0"/>
              <a:t>Mt. Rushmore (Black Hills, SD)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38AB895-C230-5FA7-A8B5-F4BAC51EC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532" y="746791"/>
            <a:ext cx="5770935" cy="4328201"/>
          </a:xfrm>
          <a:prstGeom prst="rect">
            <a:avLst/>
          </a:prstGeom>
        </p:spPr>
      </p:pic>
      <p:pic>
        <p:nvPicPr>
          <p:cNvPr id="5" name="Google Shape;381;p44">
            <a:extLst>
              <a:ext uri="{FF2B5EF4-FFF2-40B4-BE49-F238E27FC236}">
                <a16:creationId xmlns:a16="http://schemas.microsoft.com/office/drawing/2014/main" id="{E1F3C45E-A87A-B122-A69B-C9AA86E770A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88" y="3143250"/>
            <a:ext cx="1529637" cy="181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03;p48">
            <a:extLst>
              <a:ext uri="{FF2B5EF4-FFF2-40B4-BE49-F238E27FC236}">
                <a16:creationId xmlns:a16="http://schemas.microsoft.com/office/drawing/2014/main" id="{6991906A-CEB2-E822-7D81-F8C325DE6FB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6174" y="1319291"/>
            <a:ext cx="1617826" cy="159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52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tx1">
                <a:lumMod val="75000"/>
              </a:schemeClr>
            </a:gs>
            <a:gs pos="100000">
              <a:schemeClr val="tx1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DCAD4-DA40-1D21-168F-D926FFBEA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918" y="24586"/>
            <a:ext cx="3042669" cy="969895"/>
          </a:xfrm>
        </p:spPr>
        <p:txBody>
          <a:bodyPr/>
          <a:lstStyle/>
          <a:p>
            <a:r>
              <a:rPr lang="en-US" sz="4000" dirty="0">
                <a:solidFill>
                  <a:schemeClr val="accent5"/>
                </a:solidFill>
              </a:rPr>
              <a:t>Paul Revere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3529A21-9DA0-51D5-EF9D-145A84A63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41" y="819596"/>
            <a:ext cx="905405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-April 18, 1775, Midnight ride before battle of Lexington, “The British are coming!”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altLang="en-US" sz="1800" dirty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ride as diagram of nation;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message building “imagined [response-able] community”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dirty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liminality as expressed by Longfellow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838BDE-DD87-329A-CB6C-A9149D0517D6}"/>
              </a:ext>
            </a:extLst>
          </p:cNvPr>
          <p:cNvSpPr txBox="1"/>
          <p:nvPr/>
        </p:nvSpPr>
        <p:spPr>
          <a:xfrm>
            <a:off x="609498" y="1742837"/>
            <a:ext cx="463629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accent5"/>
                </a:solidFill>
                <a:effectLst/>
                <a:latin typeface="Poets Electra"/>
              </a:rPr>
              <a:t>Then he said “Good night!” and with muffled oar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b="0" i="0" dirty="0">
                <a:solidFill>
                  <a:schemeClr val="accent5"/>
                </a:solidFill>
                <a:effectLst/>
                <a:latin typeface="Poets Electra"/>
              </a:rPr>
              <a:t>Silently rowed to the Charlestown shore,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b="0" i="0" dirty="0">
                <a:solidFill>
                  <a:schemeClr val="accent5"/>
                </a:solidFill>
                <a:effectLst/>
                <a:latin typeface="Poets Electra"/>
              </a:rPr>
              <a:t>Just as the moon rose over the bay,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b="0" i="0" dirty="0">
                <a:solidFill>
                  <a:schemeClr val="accent5"/>
                </a:solidFill>
                <a:effectLst/>
                <a:latin typeface="Poets Electra"/>
              </a:rPr>
              <a:t>Where swinging wide at her moorings lay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b="0" i="0" dirty="0">
                <a:solidFill>
                  <a:schemeClr val="accent5"/>
                </a:solidFill>
                <a:effectLst/>
                <a:latin typeface="Poets Electra"/>
              </a:rPr>
              <a:t>The Somerset, British man-of-war: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b="0" i="0" dirty="0">
                <a:solidFill>
                  <a:schemeClr val="accent5"/>
                </a:solidFill>
                <a:effectLst/>
                <a:latin typeface="Poets Electra"/>
              </a:rPr>
              <a:t>A phantom ship, with each mast and spar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b="0" i="0" dirty="0">
                <a:solidFill>
                  <a:schemeClr val="accent5"/>
                </a:solidFill>
                <a:effectLst/>
                <a:latin typeface="Poets Electra"/>
              </a:rPr>
              <a:t>Across the moon, like a prison-bar,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b="0" i="0" dirty="0">
                <a:solidFill>
                  <a:schemeClr val="accent5"/>
                </a:solidFill>
                <a:effectLst/>
                <a:latin typeface="Poets Electra"/>
              </a:rPr>
              <a:t>And a huge black hulk, that was magnified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b="0" i="0" dirty="0">
                <a:solidFill>
                  <a:schemeClr val="accent5"/>
                </a:solidFill>
                <a:effectLst/>
                <a:latin typeface="Poets Electra"/>
              </a:rPr>
              <a:t>By its own reflection in the tide.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284335-CB95-9E2A-2AB9-198E639EC07C}"/>
              </a:ext>
            </a:extLst>
          </p:cNvPr>
          <p:cNvSpPr txBox="1"/>
          <p:nvPr/>
        </p:nvSpPr>
        <p:spPr>
          <a:xfrm>
            <a:off x="5633597" y="1471886"/>
            <a:ext cx="463629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accent5"/>
                </a:solidFill>
                <a:effectLst/>
                <a:latin typeface="Poets Electra"/>
              </a:rPr>
              <a:t>Beneath, in the churchyard, lay the dead,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b="0" i="0" dirty="0">
                <a:solidFill>
                  <a:schemeClr val="accent5"/>
                </a:solidFill>
                <a:effectLst/>
                <a:latin typeface="Poets Electra"/>
              </a:rPr>
              <a:t>In their night-encampment on the hill,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b="0" i="0" dirty="0">
                <a:solidFill>
                  <a:schemeClr val="accent5"/>
                </a:solidFill>
                <a:effectLst/>
                <a:latin typeface="Poets Electra"/>
              </a:rPr>
              <a:t>Wrapped in silence so deep and still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b="0" i="0" dirty="0">
                <a:solidFill>
                  <a:schemeClr val="accent5"/>
                </a:solidFill>
                <a:effectLst/>
                <a:latin typeface="Poets Electra"/>
              </a:rPr>
              <a:t>That he could hear, like a sentinel’s tread,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b="0" i="0" dirty="0">
                <a:solidFill>
                  <a:schemeClr val="accent5"/>
                </a:solidFill>
                <a:effectLst/>
                <a:latin typeface="Poets Electra"/>
              </a:rPr>
              <a:t>The watchful night-wind, as it went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b="0" i="0" dirty="0">
                <a:solidFill>
                  <a:schemeClr val="accent5"/>
                </a:solidFill>
                <a:effectLst/>
                <a:latin typeface="Poets Electra"/>
              </a:rPr>
              <a:t>Creeping along from tent to tent,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b="0" i="0" dirty="0">
                <a:solidFill>
                  <a:schemeClr val="accent5"/>
                </a:solidFill>
                <a:effectLst/>
                <a:latin typeface="Poets Electra"/>
              </a:rPr>
              <a:t>And seeming to whisper, “All is well!”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C4D111-905C-D6E7-1281-754163A922FE}"/>
              </a:ext>
            </a:extLst>
          </p:cNvPr>
          <p:cNvSpPr txBox="1"/>
          <p:nvPr/>
        </p:nvSpPr>
        <p:spPr>
          <a:xfrm>
            <a:off x="5119247" y="3179807"/>
            <a:ext cx="47319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accent5"/>
                </a:solidFill>
                <a:effectLst/>
                <a:latin typeface="Poets Electra"/>
              </a:rPr>
              <a:t>A hurry of hoofs in a village-street,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b="0" i="0" dirty="0">
                <a:solidFill>
                  <a:schemeClr val="accent5"/>
                </a:solidFill>
                <a:effectLst/>
                <a:latin typeface="Poets Electra"/>
              </a:rPr>
              <a:t>A shape in the moonlight, a bulk in the dark,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b="0" i="0" dirty="0">
                <a:solidFill>
                  <a:schemeClr val="accent5"/>
                </a:solidFill>
                <a:effectLst/>
                <a:latin typeface="Poets Electra"/>
              </a:rPr>
              <a:t>And beneath from the pebbles, in passing, a spark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b="0" i="0" dirty="0">
                <a:solidFill>
                  <a:schemeClr val="accent5"/>
                </a:solidFill>
                <a:effectLst/>
                <a:latin typeface="Poets Electra"/>
              </a:rPr>
              <a:t>Struck out by a steed that flies fearless and fleet: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b="0" i="0" dirty="0">
                <a:solidFill>
                  <a:schemeClr val="accent5"/>
                </a:solidFill>
                <a:effectLst/>
                <a:latin typeface="Poets Electra"/>
              </a:rPr>
              <a:t>That was all! And yet, through the gloom and the light,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b="0" i="0" dirty="0">
                <a:solidFill>
                  <a:schemeClr val="accent5"/>
                </a:solidFill>
                <a:effectLst/>
                <a:latin typeface="Poets Electra"/>
              </a:rPr>
              <a:t>The fate of a nation was riding that night;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b="0" i="0" dirty="0">
                <a:solidFill>
                  <a:schemeClr val="accent5"/>
                </a:solidFill>
                <a:effectLst/>
                <a:latin typeface="Poets Electra"/>
              </a:rPr>
              <a:t>And the spark struck out by that steed, in his flight,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b="0" i="0" dirty="0">
                <a:solidFill>
                  <a:schemeClr val="accent5"/>
                </a:solidFill>
                <a:effectLst/>
                <a:latin typeface="Poets Electra"/>
              </a:rPr>
              <a:t>Kindled the land into flame with its heat.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575DCB-A490-AE0A-A7EC-BB15292BDAD5}"/>
              </a:ext>
            </a:extLst>
          </p:cNvPr>
          <p:cNvSpPr txBox="1"/>
          <p:nvPr/>
        </p:nvSpPr>
        <p:spPr>
          <a:xfrm>
            <a:off x="1688995" y="3774162"/>
            <a:ext cx="51051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accent5"/>
                </a:solidFill>
                <a:effectLst/>
                <a:latin typeface="Poets Electra"/>
              </a:rPr>
              <a:t>So through the night rode Paul Revere;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b="0" i="0" dirty="0">
                <a:solidFill>
                  <a:schemeClr val="accent5"/>
                </a:solidFill>
                <a:effectLst/>
                <a:latin typeface="Poets Electra"/>
              </a:rPr>
              <a:t>And so through the night went his cry of alarm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b="0" i="0" dirty="0">
                <a:solidFill>
                  <a:schemeClr val="accent5"/>
                </a:solidFill>
                <a:effectLst/>
                <a:latin typeface="Poets Electra"/>
              </a:rPr>
              <a:t>To every Middlesex village and farm,—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b="0" i="0" dirty="0">
                <a:solidFill>
                  <a:schemeClr val="accent5"/>
                </a:solidFill>
                <a:effectLst/>
                <a:latin typeface="Poets Electra"/>
              </a:rPr>
              <a:t>A cry of defiance, and not of fear,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b="0" i="0" dirty="0">
                <a:solidFill>
                  <a:schemeClr val="accent5"/>
                </a:solidFill>
                <a:effectLst/>
                <a:latin typeface="Poets Electra"/>
              </a:rPr>
              <a:t>A voice in the darkness, a knock at the door,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b="0" i="0" dirty="0">
                <a:solidFill>
                  <a:schemeClr val="accent5"/>
                </a:solidFill>
                <a:effectLst/>
                <a:latin typeface="Poets Electra"/>
              </a:rPr>
              <a:t>And a word that shall echo forevermore!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20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38C3"/>
            </a:gs>
            <a:gs pos="0">
              <a:srgbClr val="211F5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9E011-6E99-7651-A2F3-A563CA308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97375"/>
            <a:ext cx="5404575" cy="572700"/>
          </a:xfrm>
        </p:spPr>
        <p:txBody>
          <a:bodyPr/>
          <a:lstStyle/>
          <a:p>
            <a:r>
              <a:rPr lang="en-US" dirty="0"/>
              <a:t>Ghost Rider</a:t>
            </a:r>
          </a:p>
        </p:txBody>
      </p:sp>
      <p:pic>
        <p:nvPicPr>
          <p:cNvPr id="4" name="Picture 3" descr="A person riding a horse&#10;&#10;Description automatically generated">
            <a:extLst>
              <a:ext uri="{FF2B5EF4-FFF2-40B4-BE49-F238E27FC236}">
                <a16:creationId xmlns:a16="http://schemas.microsoft.com/office/drawing/2014/main" id="{3C551439-ADE2-9DB1-8F2F-E44144DFC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373950"/>
            <a:ext cx="3705225" cy="457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person riding a horse&#10;&#10;Description automatically generated with medium confidence">
            <a:extLst>
              <a:ext uri="{FF2B5EF4-FFF2-40B4-BE49-F238E27FC236}">
                <a16:creationId xmlns:a16="http://schemas.microsoft.com/office/drawing/2014/main" id="{26FC85FE-96ED-D7D0-A126-417D02125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1167871"/>
            <a:ext cx="4747260" cy="3560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139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19551">
            <a:off x="6960975" y="-52838"/>
            <a:ext cx="2047201" cy="207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1"/>
          <p:cNvPicPr preferRelativeResize="0"/>
          <p:nvPr/>
        </p:nvPicPr>
        <p:blipFill rotWithShape="1">
          <a:blip r:embed="rId4">
            <a:alphaModFix/>
          </a:blip>
          <a:srcRect t="29" b="19"/>
          <a:stretch/>
        </p:blipFill>
        <p:spPr>
          <a:xfrm flipH="1">
            <a:off x="6117050" y="0"/>
            <a:ext cx="2864550" cy="669901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1"/>
          <p:cNvSpPr txBox="1">
            <a:spLocks noGrp="1"/>
          </p:cNvSpPr>
          <p:nvPr>
            <p:ph type="title" idx="2"/>
          </p:nvPr>
        </p:nvSpPr>
        <p:spPr>
          <a:xfrm>
            <a:off x="0" y="-89624"/>
            <a:ext cx="6406417" cy="10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6"/>
                </a:solidFill>
              </a:rPr>
              <a:t>Miss Liberty and Uncle Sam</a:t>
            </a:r>
            <a:endParaRPr sz="4000" b="1" dirty="0">
              <a:solidFill>
                <a:schemeClr val="accent6"/>
              </a:solidFill>
            </a:endParaRPr>
          </a:p>
        </p:txBody>
      </p:sp>
      <p:pic>
        <p:nvPicPr>
          <p:cNvPr id="342" name="Google Shape;34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600000">
            <a:off x="7527235" y="2220792"/>
            <a:ext cx="545304" cy="48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500000">
            <a:off x="4956952" y="584499"/>
            <a:ext cx="545304" cy="48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8100000">
            <a:off x="4067427" y="1471562"/>
            <a:ext cx="494471" cy="35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180428">
            <a:off x="3273213" y="607597"/>
            <a:ext cx="1075238" cy="109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erson wearing a hat&#10;&#10;Description automatically generated with low confidence">
            <a:extLst>
              <a:ext uri="{FF2B5EF4-FFF2-40B4-BE49-F238E27FC236}">
                <a16:creationId xmlns:a16="http://schemas.microsoft.com/office/drawing/2014/main" id="{04DD7D57-21C4-E447-C54D-0107D50BBA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29" y="803810"/>
            <a:ext cx="3213401" cy="4265790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FA3FD8E4-87FE-745F-8054-48EF412B7E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4281" y="1950101"/>
            <a:ext cx="2864550" cy="2864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2"/>
          <p:cNvSpPr txBox="1">
            <a:spLocks noGrp="1"/>
          </p:cNvSpPr>
          <p:nvPr>
            <p:ph type="title"/>
          </p:nvPr>
        </p:nvSpPr>
        <p:spPr>
          <a:xfrm>
            <a:off x="1758601" y="314146"/>
            <a:ext cx="5568336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From logos to legends</a:t>
            </a:r>
            <a:endParaRPr dirty="0">
              <a:solidFill>
                <a:schemeClr val="accent6"/>
              </a:solidFill>
            </a:endParaRPr>
          </a:p>
        </p:txBody>
      </p:sp>
      <p:pic>
        <p:nvPicPr>
          <p:cNvPr id="354" name="Google Shape;35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600000">
            <a:off x="4551148" y="851517"/>
            <a:ext cx="545304" cy="48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200028">
            <a:off x="6603249" y="820578"/>
            <a:ext cx="563301" cy="547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419551">
            <a:off x="7122875" y="1170562"/>
            <a:ext cx="2047201" cy="207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180428">
            <a:off x="6926706" y="3784283"/>
            <a:ext cx="1075238" cy="109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80451" flipH="1">
            <a:off x="114599" y="1473261"/>
            <a:ext cx="2047201" cy="2077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80429" flipH="1">
            <a:off x="1576133" y="3784283"/>
            <a:ext cx="1075238" cy="10913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3B106E4-F5FE-6833-8051-49F444E6D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53" y="1105983"/>
            <a:ext cx="8387232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-Statue of Liberty 1886 by Gustave Eiffel and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Fréderic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Auguste Bartholdi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-Uncle Sam, bald eagle as symbols of U.S. </a:t>
            </a:r>
            <a:r>
              <a:rPr lang="en-US" altLang="en-US" sz="2000" dirty="0">
                <a:solidFill>
                  <a:schemeClr val="accent5"/>
                </a:solidFill>
                <a:ea typeface="Times New Roman" panose="02020603050405020304" pitchFamily="18" charset="0"/>
              </a:rPr>
              <a:t>might (righteous)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altLang="en-US" sz="2000" dirty="0">
                <a:solidFill>
                  <a:schemeClr val="accent5"/>
                </a:solidFill>
                <a:ea typeface="Times New Roman" panose="02020603050405020304" pitchFamily="18" charset="0"/>
              </a:rPr>
              <a:t>(Columbia</a:t>
            </a:r>
            <a:r>
              <a:rPr lang="en-US" altLang="en-US" sz="2000" dirty="0">
                <a:solidFill>
                  <a:schemeClr val="accent5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 Brother Jonathan 1917 recruiting poster by J.M. Flagg)</a:t>
            </a:r>
            <a:endParaRPr lang="en-US" altLang="en-US" sz="2000" dirty="0">
              <a:solidFill>
                <a:schemeClr val="accent5"/>
              </a:solidFill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semiology of symbolism as aggressive expansion: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seven diadem spikes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gigantic size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position, stance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panopticon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predatory nature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hieros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gamos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”/ Holy US Trinity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A statue of a person holding a torch&#10;&#10;Description automatically generated with low confidence">
            <a:extLst>
              <a:ext uri="{FF2B5EF4-FFF2-40B4-BE49-F238E27FC236}">
                <a16:creationId xmlns:a16="http://schemas.microsoft.com/office/drawing/2014/main" id="{1FF872D4-729C-3A76-BF40-1B902319B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995" y="2491396"/>
            <a:ext cx="3716360" cy="24737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3C8D2-9355-4C75-E3B8-0BDE41F9E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370" y="3053775"/>
            <a:ext cx="6857999" cy="841800"/>
          </a:xfrm>
        </p:spPr>
        <p:txBody>
          <a:bodyPr/>
          <a:lstStyle/>
          <a:p>
            <a:r>
              <a:rPr lang="en-US" sz="4000" dirty="0">
                <a:hlinkClick r:id="rId2"/>
              </a:rPr>
              <a:t>https://survey.uoa.gr/L289972</a:t>
            </a:r>
            <a:r>
              <a:rPr lang="en-US" sz="4000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96EA01-378C-A5EB-46D4-99434A493D42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64892" y="1345361"/>
            <a:ext cx="5598826" cy="1047300"/>
          </a:xfrm>
        </p:spPr>
        <p:txBody>
          <a:bodyPr/>
          <a:lstStyle/>
          <a:p>
            <a:r>
              <a:rPr lang="en-US" sz="7200" dirty="0">
                <a:solidFill>
                  <a:schemeClr val="accent4">
                    <a:lumMod val="75000"/>
                  </a:schemeClr>
                </a:solidFill>
              </a:rPr>
              <a:t>And now, </a:t>
            </a:r>
            <a:br>
              <a:rPr lang="en-US" sz="7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7200" dirty="0">
                <a:solidFill>
                  <a:schemeClr val="accent4">
                    <a:lumMod val="75000"/>
                  </a:schemeClr>
                </a:solidFill>
              </a:rPr>
              <a:t>       let’s vote!</a:t>
            </a:r>
          </a:p>
        </p:txBody>
      </p:sp>
      <p:pic>
        <p:nvPicPr>
          <p:cNvPr id="4" name="Google Shape;323;p40">
            <a:extLst>
              <a:ext uri="{FF2B5EF4-FFF2-40B4-BE49-F238E27FC236}">
                <a16:creationId xmlns:a16="http://schemas.microsoft.com/office/drawing/2014/main" id="{1594593C-EAD8-0ADF-0062-37E6148E2C8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9073" y="1097451"/>
            <a:ext cx="1062175" cy="1189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981797"/>
      </p:ext>
    </p:extLst>
  </p:cSld>
  <p:clrMapOvr>
    <a:masterClrMapping/>
  </p:clrMapOvr>
</p:sld>
</file>

<file path=ppt/theme/theme1.xml><?xml version="1.0" encoding="utf-8"?>
<a:theme xmlns:a="http://schemas.openxmlformats.org/drawingml/2006/main" name="Happy 4th of July! by Slidesgo">
  <a:themeElements>
    <a:clrScheme name="Simple Light">
      <a:dk1>
        <a:srgbClr val="2D298F"/>
      </a:dk1>
      <a:lt1>
        <a:srgbClr val="3682C9"/>
      </a:lt1>
      <a:dk2>
        <a:srgbClr val="8A0B2B"/>
      </a:dk2>
      <a:lt2>
        <a:srgbClr val="DE1838"/>
      </a:lt2>
      <a:accent1>
        <a:srgbClr val="1B708C"/>
      </a:accent1>
      <a:accent2>
        <a:srgbClr val="08A3A3"/>
      </a:accent2>
      <a:accent3>
        <a:srgbClr val="55E7D1"/>
      </a:accent3>
      <a:accent4>
        <a:srgbClr val="FFEEBD"/>
      </a:accent4>
      <a:accent5>
        <a:srgbClr val="FFCA2B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616</Words>
  <Application>Microsoft Office PowerPoint</Application>
  <PresentationFormat>On-screen Show (16:9)</PresentationFormat>
  <Paragraphs>39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Francois One</vt:lpstr>
      <vt:lpstr>Poets Electra</vt:lpstr>
      <vt:lpstr>Arial</vt:lpstr>
      <vt:lpstr>Actor</vt:lpstr>
      <vt:lpstr>Times New Roman</vt:lpstr>
      <vt:lpstr>Wingdings</vt:lpstr>
      <vt:lpstr>Happy 4th of July! by Slidesgo</vt:lpstr>
      <vt:lpstr>Democracy  American-style </vt:lpstr>
      <vt:lpstr>The Particularities of  U.S. Democracy</vt:lpstr>
      <vt:lpstr>Mt. Rushmore (Black Hills, SD)</vt:lpstr>
      <vt:lpstr>Paul Revere</vt:lpstr>
      <vt:lpstr>Ghost Rider</vt:lpstr>
      <vt:lpstr>Miss Liberty and Uncle Sam</vt:lpstr>
      <vt:lpstr>From logos to legends</vt:lpstr>
      <vt:lpstr>https://survey.uoa.gr/L289972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Democracy  American-style </dc:title>
  <cp:lastModifiedBy>Christina Dokou</cp:lastModifiedBy>
  <cp:revision>3</cp:revision>
  <dcterms:modified xsi:type="dcterms:W3CDTF">2024-01-10T17:09:40Z</dcterms:modified>
</cp:coreProperties>
</file>