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4" r:id="rId6"/>
    <p:sldId id="261" r:id="rId7"/>
    <p:sldId id="263" r:id="rId8"/>
  </p:sldIdLst>
  <p:sldSz cx="9144000" cy="5143500" type="screen16x9"/>
  <p:notesSz cx="6858000" cy="9144000"/>
  <p:embeddedFontLst>
    <p:embeddedFont>
      <p:font typeface="Lora" pitchFamily="2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Ultra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585554-099F-4D09-A5AF-7D9BC6316004}">
  <a:tblStyle styleId="{55585554-099F-4D09-A5AF-7D9BC63160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e920a92a9_0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e920a92a9_0_1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d5b922516_4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9d5b922516_4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d5b922516_4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d5b922516_4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d60a343f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d60a343f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9d60a343f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9d60a343f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a46564e076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a46564e076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634866" y="1758226"/>
            <a:ext cx="11005066" cy="5487839"/>
            <a:chOff x="60998" y="679535"/>
            <a:chExt cx="8527092" cy="4252161"/>
          </a:xfrm>
        </p:grpSpPr>
        <p:sp>
          <p:nvSpPr>
            <p:cNvPr id="10" name="Google Shape;10;p2"/>
            <p:cNvSpPr/>
            <p:nvPr/>
          </p:nvSpPr>
          <p:spPr>
            <a:xfrm>
              <a:off x="60998" y="679535"/>
              <a:ext cx="8527092" cy="4252161"/>
            </a:xfrm>
            <a:custGeom>
              <a:avLst/>
              <a:gdLst/>
              <a:ahLst/>
              <a:cxnLst/>
              <a:rect l="l" t="t" r="r" b="b"/>
              <a:pathLst>
                <a:path w="283104" h="141174" extrusionOk="0">
                  <a:moveTo>
                    <a:pt x="0" y="1"/>
                  </a:moveTo>
                  <a:lnTo>
                    <a:pt x="0" y="141173"/>
                  </a:lnTo>
                  <a:lnTo>
                    <a:pt x="283103" y="141173"/>
                  </a:lnTo>
                  <a:lnTo>
                    <a:pt x="283103" y="36296"/>
                  </a:lnTo>
                  <a:cubicBezTo>
                    <a:pt x="282226" y="36128"/>
                    <a:pt x="281302" y="36077"/>
                    <a:pt x="280395" y="36077"/>
                  </a:cubicBezTo>
                  <a:cubicBezTo>
                    <a:pt x="279662" y="36077"/>
                    <a:pt x="278940" y="36111"/>
                    <a:pt x="278264" y="36144"/>
                  </a:cubicBezTo>
                  <a:cubicBezTo>
                    <a:pt x="273878" y="36447"/>
                    <a:pt x="269568" y="36598"/>
                    <a:pt x="265334" y="36901"/>
                  </a:cubicBezTo>
                  <a:cubicBezTo>
                    <a:pt x="263953" y="36991"/>
                    <a:pt x="262537" y="37069"/>
                    <a:pt x="261118" y="37069"/>
                  </a:cubicBezTo>
                  <a:cubicBezTo>
                    <a:pt x="258962" y="37069"/>
                    <a:pt x="256800" y="36888"/>
                    <a:pt x="254748" y="36296"/>
                  </a:cubicBezTo>
                  <a:cubicBezTo>
                    <a:pt x="252579" y="35573"/>
                    <a:pt x="250314" y="34370"/>
                    <a:pt x="248144" y="34370"/>
                  </a:cubicBezTo>
                  <a:cubicBezTo>
                    <a:pt x="247591" y="34370"/>
                    <a:pt x="247043" y="34448"/>
                    <a:pt x="246506" y="34632"/>
                  </a:cubicBezTo>
                  <a:cubicBezTo>
                    <a:pt x="245447" y="34935"/>
                    <a:pt x="244615" y="35615"/>
                    <a:pt x="243784" y="36144"/>
                  </a:cubicBezTo>
                  <a:cubicBezTo>
                    <a:pt x="242459" y="36895"/>
                    <a:pt x="236653" y="38135"/>
                    <a:pt x="232123" y="38135"/>
                  </a:cubicBezTo>
                  <a:cubicBezTo>
                    <a:pt x="228892" y="38135"/>
                    <a:pt x="226310" y="37504"/>
                    <a:pt x="226468" y="35615"/>
                  </a:cubicBezTo>
                  <a:lnTo>
                    <a:pt x="226468" y="35615"/>
                  </a:lnTo>
                  <a:cubicBezTo>
                    <a:pt x="223921" y="35947"/>
                    <a:pt x="221294" y="36158"/>
                    <a:pt x="218675" y="36158"/>
                  </a:cubicBezTo>
                  <a:cubicBezTo>
                    <a:pt x="217716" y="36158"/>
                    <a:pt x="216758" y="36130"/>
                    <a:pt x="215806" y="36069"/>
                  </a:cubicBezTo>
                  <a:cubicBezTo>
                    <a:pt x="215201" y="36069"/>
                    <a:pt x="214672" y="35993"/>
                    <a:pt x="214294" y="35615"/>
                  </a:cubicBezTo>
                  <a:cubicBezTo>
                    <a:pt x="213991" y="35313"/>
                    <a:pt x="213991" y="34859"/>
                    <a:pt x="213916" y="34481"/>
                  </a:cubicBezTo>
                  <a:cubicBezTo>
                    <a:pt x="213537" y="31305"/>
                    <a:pt x="214294" y="19434"/>
                    <a:pt x="214596" y="16409"/>
                  </a:cubicBezTo>
                  <a:cubicBezTo>
                    <a:pt x="211647" y="16182"/>
                    <a:pt x="208774" y="16106"/>
                    <a:pt x="205900" y="15955"/>
                  </a:cubicBezTo>
                  <a:lnTo>
                    <a:pt x="205900" y="18451"/>
                  </a:lnTo>
                  <a:cubicBezTo>
                    <a:pt x="205725" y="18490"/>
                    <a:pt x="205544" y="18509"/>
                    <a:pt x="205362" y="18509"/>
                  </a:cubicBezTo>
                  <a:cubicBezTo>
                    <a:pt x="204839" y="18509"/>
                    <a:pt x="204307" y="18353"/>
                    <a:pt x="203859" y="18072"/>
                  </a:cubicBezTo>
                  <a:lnTo>
                    <a:pt x="203859" y="15653"/>
                  </a:lnTo>
                  <a:cubicBezTo>
                    <a:pt x="200078" y="16333"/>
                    <a:pt x="196297" y="16711"/>
                    <a:pt x="192441" y="16787"/>
                  </a:cubicBezTo>
                  <a:cubicBezTo>
                    <a:pt x="192290" y="17241"/>
                    <a:pt x="192063" y="17770"/>
                    <a:pt x="191760" y="18299"/>
                  </a:cubicBezTo>
                  <a:cubicBezTo>
                    <a:pt x="191514" y="18222"/>
                    <a:pt x="191267" y="18189"/>
                    <a:pt x="191021" y="18189"/>
                  </a:cubicBezTo>
                  <a:cubicBezTo>
                    <a:pt x="190057" y="18189"/>
                    <a:pt x="189094" y="18694"/>
                    <a:pt x="188131" y="19055"/>
                  </a:cubicBezTo>
                  <a:cubicBezTo>
                    <a:pt x="186518" y="19660"/>
                    <a:pt x="184804" y="19996"/>
                    <a:pt x="183123" y="19996"/>
                  </a:cubicBezTo>
                  <a:cubicBezTo>
                    <a:pt x="182283" y="19996"/>
                    <a:pt x="181451" y="19912"/>
                    <a:pt x="180645" y="19736"/>
                  </a:cubicBezTo>
                  <a:lnTo>
                    <a:pt x="180645" y="19736"/>
                  </a:lnTo>
                  <a:cubicBezTo>
                    <a:pt x="180720" y="21400"/>
                    <a:pt x="180947" y="32515"/>
                    <a:pt x="181023" y="34254"/>
                  </a:cubicBezTo>
                  <a:lnTo>
                    <a:pt x="177620" y="34254"/>
                  </a:lnTo>
                  <a:lnTo>
                    <a:pt x="177620" y="37657"/>
                  </a:lnTo>
                  <a:cubicBezTo>
                    <a:pt x="177620" y="39018"/>
                    <a:pt x="167337" y="41211"/>
                    <a:pt x="165295" y="41286"/>
                  </a:cubicBezTo>
                  <a:cubicBezTo>
                    <a:pt x="164247" y="41343"/>
                    <a:pt x="163188" y="41368"/>
                    <a:pt x="162122" y="41368"/>
                  </a:cubicBezTo>
                  <a:cubicBezTo>
                    <a:pt x="156113" y="41368"/>
                    <a:pt x="149868" y="40594"/>
                    <a:pt x="143896" y="40530"/>
                  </a:cubicBezTo>
                  <a:cubicBezTo>
                    <a:pt x="142988" y="40530"/>
                    <a:pt x="142157" y="40530"/>
                    <a:pt x="141325" y="40908"/>
                  </a:cubicBezTo>
                  <a:cubicBezTo>
                    <a:pt x="140569" y="41286"/>
                    <a:pt x="139964" y="41967"/>
                    <a:pt x="139359" y="42496"/>
                  </a:cubicBezTo>
                  <a:cubicBezTo>
                    <a:pt x="137640" y="43846"/>
                    <a:pt x="134989" y="44312"/>
                    <a:pt x="131978" y="44312"/>
                  </a:cubicBezTo>
                  <a:cubicBezTo>
                    <a:pt x="125713" y="44312"/>
                    <a:pt x="117888" y="42298"/>
                    <a:pt x="113650" y="42042"/>
                  </a:cubicBezTo>
                  <a:cubicBezTo>
                    <a:pt x="113045" y="42042"/>
                    <a:pt x="112364" y="41967"/>
                    <a:pt x="111911" y="41589"/>
                  </a:cubicBezTo>
                  <a:cubicBezTo>
                    <a:pt x="111230" y="41059"/>
                    <a:pt x="111154" y="40228"/>
                    <a:pt x="110776" y="39547"/>
                  </a:cubicBezTo>
                  <a:cubicBezTo>
                    <a:pt x="109726" y="37723"/>
                    <a:pt x="107505" y="37313"/>
                    <a:pt x="105234" y="37313"/>
                  </a:cubicBezTo>
                  <a:cubicBezTo>
                    <a:pt x="104397" y="37313"/>
                    <a:pt x="103555" y="37369"/>
                    <a:pt x="102761" y="37430"/>
                  </a:cubicBezTo>
                  <a:cubicBezTo>
                    <a:pt x="102005" y="37430"/>
                    <a:pt x="101249" y="37430"/>
                    <a:pt x="100493" y="37052"/>
                  </a:cubicBezTo>
                  <a:cubicBezTo>
                    <a:pt x="99737" y="36674"/>
                    <a:pt x="99283" y="35766"/>
                    <a:pt x="98602" y="35313"/>
                  </a:cubicBezTo>
                  <a:cubicBezTo>
                    <a:pt x="97241" y="34405"/>
                    <a:pt x="95502" y="34557"/>
                    <a:pt x="93839" y="34405"/>
                  </a:cubicBezTo>
                  <a:cubicBezTo>
                    <a:pt x="92251" y="34178"/>
                    <a:pt x="90360" y="32969"/>
                    <a:pt x="90814" y="31381"/>
                  </a:cubicBezTo>
                  <a:lnTo>
                    <a:pt x="81891" y="31381"/>
                  </a:lnTo>
                  <a:cubicBezTo>
                    <a:pt x="81967" y="30246"/>
                    <a:pt x="80984" y="29112"/>
                    <a:pt x="79850" y="28734"/>
                  </a:cubicBezTo>
                  <a:cubicBezTo>
                    <a:pt x="79241" y="28531"/>
                    <a:pt x="78610" y="28459"/>
                    <a:pt x="77982" y="28459"/>
                  </a:cubicBezTo>
                  <a:cubicBezTo>
                    <a:pt x="77439" y="28459"/>
                    <a:pt x="76897" y="28513"/>
                    <a:pt x="76371" y="28583"/>
                  </a:cubicBezTo>
                  <a:cubicBezTo>
                    <a:pt x="75842" y="27373"/>
                    <a:pt x="75162" y="26239"/>
                    <a:pt x="74557" y="25029"/>
                  </a:cubicBezTo>
                  <a:lnTo>
                    <a:pt x="71456" y="25332"/>
                  </a:lnTo>
                  <a:cubicBezTo>
                    <a:pt x="70655" y="26789"/>
                    <a:pt x="69010" y="27755"/>
                    <a:pt x="67334" y="27755"/>
                  </a:cubicBezTo>
                  <a:cubicBezTo>
                    <a:pt x="67272" y="27755"/>
                    <a:pt x="67209" y="27754"/>
                    <a:pt x="67146" y="27751"/>
                  </a:cubicBezTo>
                  <a:lnTo>
                    <a:pt x="67146" y="27751"/>
                  </a:lnTo>
                  <a:cubicBezTo>
                    <a:pt x="67371" y="33454"/>
                    <a:pt x="63055" y="38263"/>
                    <a:pt x="57447" y="38263"/>
                  </a:cubicBezTo>
                  <a:cubicBezTo>
                    <a:pt x="57404" y="38263"/>
                    <a:pt x="57360" y="38262"/>
                    <a:pt x="57316" y="38262"/>
                  </a:cubicBezTo>
                  <a:cubicBezTo>
                    <a:pt x="53762" y="38262"/>
                    <a:pt x="50360" y="38186"/>
                    <a:pt x="46881" y="38186"/>
                  </a:cubicBezTo>
                  <a:cubicBezTo>
                    <a:pt x="46201" y="38186"/>
                    <a:pt x="45596" y="38186"/>
                    <a:pt x="44915" y="37884"/>
                  </a:cubicBezTo>
                  <a:cubicBezTo>
                    <a:pt x="44235" y="37657"/>
                    <a:pt x="43706" y="37203"/>
                    <a:pt x="43101" y="36825"/>
                  </a:cubicBezTo>
                  <a:cubicBezTo>
                    <a:pt x="41707" y="35910"/>
                    <a:pt x="40112" y="35635"/>
                    <a:pt x="38456" y="35635"/>
                  </a:cubicBezTo>
                  <a:cubicBezTo>
                    <a:pt x="35961" y="35635"/>
                    <a:pt x="33327" y="36259"/>
                    <a:pt x="31028" y="36259"/>
                  </a:cubicBezTo>
                  <a:cubicBezTo>
                    <a:pt x="29554" y="36259"/>
                    <a:pt x="28218" y="36003"/>
                    <a:pt x="27146" y="35161"/>
                  </a:cubicBezTo>
                  <a:cubicBezTo>
                    <a:pt x="26163" y="34405"/>
                    <a:pt x="25936" y="33044"/>
                    <a:pt x="25785" y="31834"/>
                  </a:cubicBezTo>
                  <a:cubicBezTo>
                    <a:pt x="25407" y="28961"/>
                    <a:pt x="25029" y="23668"/>
                    <a:pt x="24651" y="20870"/>
                  </a:cubicBezTo>
                  <a:cubicBezTo>
                    <a:pt x="24651" y="20492"/>
                    <a:pt x="24575" y="20114"/>
                    <a:pt x="24272" y="19887"/>
                  </a:cubicBezTo>
                  <a:cubicBezTo>
                    <a:pt x="24136" y="19751"/>
                    <a:pt x="23891" y="19724"/>
                    <a:pt x="23619" y="19724"/>
                  </a:cubicBezTo>
                  <a:cubicBezTo>
                    <a:pt x="23438" y="19724"/>
                    <a:pt x="23244" y="19736"/>
                    <a:pt x="23063" y="19736"/>
                  </a:cubicBezTo>
                  <a:cubicBezTo>
                    <a:pt x="23027" y="19737"/>
                    <a:pt x="22991" y="19738"/>
                    <a:pt x="22956" y="19738"/>
                  </a:cubicBezTo>
                  <a:cubicBezTo>
                    <a:pt x="20735" y="19738"/>
                    <a:pt x="18911" y="17433"/>
                    <a:pt x="19358" y="15275"/>
                  </a:cubicBezTo>
                  <a:lnTo>
                    <a:pt x="19358" y="15275"/>
                  </a:lnTo>
                  <a:cubicBezTo>
                    <a:pt x="18480" y="15400"/>
                    <a:pt x="17597" y="15462"/>
                    <a:pt x="16715" y="15462"/>
                  </a:cubicBezTo>
                  <a:cubicBezTo>
                    <a:pt x="14403" y="15462"/>
                    <a:pt x="12095" y="15037"/>
                    <a:pt x="9906" y="14216"/>
                  </a:cubicBezTo>
                  <a:cubicBezTo>
                    <a:pt x="9830" y="12704"/>
                    <a:pt x="9754" y="11343"/>
                    <a:pt x="9754" y="9830"/>
                  </a:cubicBezTo>
                  <a:cubicBezTo>
                    <a:pt x="9387" y="9888"/>
                    <a:pt x="9015" y="9917"/>
                    <a:pt x="8644" y="9917"/>
                  </a:cubicBezTo>
                  <a:cubicBezTo>
                    <a:pt x="7560" y="9917"/>
                    <a:pt x="6477" y="9676"/>
                    <a:pt x="5520" y="9226"/>
                  </a:cubicBezTo>
                  <a:lnTo>
                    <a:pt x="5520" y="1"/>
                  </a:lnTo>
                  <a:close/>
                </a:path>
              </a:pathLst>
            </a:custGeom>
            <a:solidFill>
              <a:srgbClr val="BE9D6D">
                <a:alpha val="2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25030" y="381816"/>
            <a:ext cx="1775114" cy="1147227"/>
            <a:chOff x="1980800" y="2420125"/>
            <a:chExt cx="1358575" cy="878025"/>
          </a:xfrm>
        </p:grpSpPr>
        <p:sp>
          <p:nvSpPr>
            <p:cNvPr id="13" name="Google Shape;13;p2"/>
            <p:cNvSpPr/>
            <p:nvPr/>
          </p:nvSpPr>
          <p:spPr>
            <a:xfrm>
              <a:off x="2399450" y="3049875"/>
              <a:ext cx="939925" cy="248275"/>
            </a:xfrm>
            <a:custGeom>
              <a:avLst/>
              <a:gdLst/>
              <a:ahLst/>
              <a:cxnLst/>
              <a:rect l="l" t="t" r="r" b="b"/>
              <a:pathLst>
                <a:path w="37597" h="9931" extrusionOk="0">
                  <a:moveTo>
                    <a:pt x="15085" y="0"/>
                  </a:moveTo>
                  <a:cubicBezTo>
                    <a:pt x="11020" y="0"/>
                    <a:pt x="6964" y="145"/>
                    <a:pt x="2939" y="484"/>
                  </a:cubicBezTo>
                  <a:cubicBezTo>
                    <a:pt x="2385" y="595"/>
                    <a:pt x="1830" y="650"/>
                    <a:pt x="1276" y="872"/>
                  </a:cubicBezTo>
                  <a:cubicBezTo>
                    <a:pt x="721" y="1039"/>
                    <a:pt x="278" y="1482"/>
                    <a:pt x="167" y="2037"/>
                  </a:cubicBezTo>
                  <a:cubicBezTo>
                    <a:pt x="0" y="2813"/>
                    <a:pt x="499" y="3478"/>
                    <a:pt x="1109" y="3922"/>
                  </a:cubicBezTo>
                  <a:cubicBezTo>
                    <a:pt x="1775" y="4310"/>
                    <a:pt x="2496" y="4366"/>
                    <a:pt x="3272" y="4477"/>
                  </a:cubicBezTo>
                  <a:cubicBezTo>
                    <a:pt x="5102" y="4643"/>
                    <a:pt x="6821" y="4643"/>
                    <a:pt x="8595" y="4754"/>
                  </a:cubicBezTo>
                  <a:cubicBezTo>
                    <a:pt x="8984" y="4754"/>
                    <a:pt x="9372" y="4809"/>
                    <a:pt x="9593" y="5087"/>
                  </a:cubicBezTo>
                  <a:cubicBezTo>
                    <a:pt x="9704" y="5253"/>
                    <a:pt x="9815" y="5419"/>
                    <a:pt x="9815" y="5641"/>
                  </a:cubicBezTo>
                  <a:cubicBezTo>
                    <a:pt x="9749" y="6440"/>
                    <a:pt x="9003" y="6599"/>
                    <a:pt x="8238" y="6599"/>
                  </a:cubicBezTo>
                  <a:cubicBezTo>
                    <a:pt x="7728" y="6599"/>
                    <a:pt x="7209" y="6528"/>
                    <a:pt x="6876" y="6528"/>
                  </a:cubicBezTo>
                  <a:cubicBezTo>
                    <a:pt x="6211" y="6528"/>
                    <a:pt x="5379" y="6805"/>
                    <a:pt x="5157" y="7526"/>
                  </a:cubicBezTo>
                  <a:cubicBezTo>
                    <a:pt x="4936" y="8136"/>
                    <a:pt x="5379" y="8746"/>
                    <a:pt x="5934" y="9134"/>
                  </a:cubicBezTo>
                  <a:cubicBezTo>
                    <a:pt x="6488" y="9467"/>
                    <a:pt x="7154" y="9467"/>
                    <a:pt x="7764" y="9523"/>
                  </a:cubicBezTo>
                  <a:cubicBezTo>
                    <a:pt x="12212" y="9835"/>
                    <a:pt x="16683" y="9930"/>
                    <a:pt x="21134" y="9930"/>
                  </a:cubicBezTo>
                  <a:cubicBezTo>
                    <a:pt x="23785" y="9930"/>
                    <a:pt x="26429" y="9897"/>
                    <a:pt x="29057" y="9855"/>
                  </a:cubicBezTo>
                  <a:cubicBezTo>
                    <a:pt x="30055" y="9800"/>
                    <a:pt x="30998" y="9800"/>
                    <a:pt x="31885" y="9523"/>
                  </a:cubicBezTo>
                  <a:cubicBezTo>
                    <a:pt x="32606" y="9301"/>
                    <a:pt x="33493" y="8746"/>
                    <a:pt x="33548" y="7915"/>
                  </a:cubicBezTo>
                  <a:cubicBezTo>
                    <a:pt x="33659" y="7249"/>
                    <a:pt x="33271" y="6417"/>
                    <a:pt x="32661" y="6085"/>
                  </a:cubicBezTo>
                  <a:cubicBezTo>
                    <a:pt x="32162" y="5807"/>
                    <a:pt x="31552" y="5807"/>
                    <a:pt x="30998" y="5807"/>
                  </a:cubicBezTo>
                  <a:cubicBezTo>
                    <a:pt x="30776" y="5807"/>
                    <a:pt x="30499" y="5807"/>
                    <a:pt x="30332" y="5641"/>
                  </a:cubicBezTo>
                  <a:cubicBezTo>
                    <a:pt x="30110" y="5530"/>
                    <a:pt x="29889" y="5308"/>
                    <a:pt x="29889" y="5087"/>
                  </a:cubicBezTo>
                  <a:cubicBezTo>
                    <a:pt x="29833" y="4754"/>
                    <a:pt x="30110" y="4477"/>
                    <a:pt x="30388" y="4310"/>
                  </a:cubicBezTo>
                  <a:cubicBezTo>
                    <a:pt x="30665" y="4199"/>
                    <a:pt x="30998" y="4199"/>
                    <a:pt x="31330" y="4199"/>
                  </a:cubicBezTo>
                  <a:lnTo>
                    <a:pt x="33937" y="4199"/>
                  </a:lnTo>
                  <a:cubicBezTo>
                    <a:pt x="34242" y="4199"/>
                    <a:pt x="34574" y="4213"/>
                    <a:pt x="34914" y="4213"/>
                  </a:cubicBezTo>
                  <a:cubicBezTo>
                    <a:pt x="35254" y="4213"/>
                    <a:pt x="35600" y="4199"/>
                    <a:pt x="35933" y="4144"/>
                  </a:cubicBezTo>
                  <a:cubicBezTo>
                    <a:pt x="36765" y="3922"/>
                    <a:pt x="37596" y="3312"/>
                    <a:pt x="37596" y="2369"/>
                  </a:cubicBezTo>
                  <a:cubicBezTo>
                    <a:pt x="37596" y="1649"/>
                    <a:pt x="36986" y="928"/>
                    <a:pt x="36266" y="650"/>
                  </a:cubicBezTo>
                  <a:cubicBezTo>
                    <a:pt x="35600" y="373"/>
                    <a:pt x="34768" y="373"/>
                    <a:pt x="33992" y="373"/>
                  </a:cubicBezTo>
                  <a:cubicBezTo>
                    <a:pt x="32365" y="373"/>
                    <a:pt x="30764" y="447"/>
                    <a:pt x="29153" y="447"/>
                  </a:cubicBezTo>
                  <a:cubicBezTo>
                    <a:pt x="28348" y="447"/>
                    <a:pt x="27541" y="429"/>
                    <a:pt x="26728" y="373"/>
                  </a:cubicBezTo>
                  <a:cubicBezTo>
                    <a:pt x="24898" y="262"/>
                    <a:pt x="23068" y="151"/>
                    <a:pt x="21183" y="96"/>
                  </a:cubicBezTo>
                  <a:cubicBezTo>
                    <a:pt x="20406" y="96"/>
                    <a:pt x="19630" y="40"/>
                    <a:pt x="18854" y="40"/>
                  </a:cubicBezTo>
                  <a:cubicBezTo>
                    <a:pt x="17597" y="14"/>
                    <a:pt x="16341" y="0"/>
                    <a:pt x="15085" y="0"/>
                  </a:cubicBezTo>
                  <a:close/>
                </a:path>
              </a:pathLst>
            </a:custGeom>
            <a:solidFill>
              <a:srgbClr val="CBB38E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80800" y="2420125"/>
              <a:ext cx="981500" cy="512600"/>
            </a:xfrm>
            <a:custGeom>
              <a:avLst/>
              <a:gdLst/>
              <a:ahLst/>
              <a:cxnLst/>
              <a:rect l="l" t="t" r="r" b="b"/>
              <a:pathLst>
                <a:path w="39260" h="20504" extrusionOk="0">
                  <a:moveTo>
                    <a:pt x="0" y="0"/>
                  </a:moveTo>
                  <a:lnTo>
                    <a:pt x="0" y="20351"/>
                  </a:lnTo>
                  <a:cubicBezTo>
                    <a:pt x="1553" y="20351"/>
                    <a:pt x="3050" y="20351"/>
                    <a:pt x="4603" y="20462"/>
                  </a:cubicBezTo>
                  <a:cubicBezTo>
                    <a:pt x="6904" y="20489"/>
                    <a:pt x="9205" y="20503"/>
                    <a:pt x="11506" y="20503"/>
                  </a:cubicBezTo>
                  <a:cubicBezTo>
                    <a:pt x="13808" y="20503"/>
                    <a:pt x="16109" y="20489"/>
                    <a:pt x="18410" y="20462"/>
                  </a:cubicBezTo>
                  <a:cubicBezTo>
                    <a:pt x="22735" y="20295"/>
                    <a:pt x="27116" y="20462"/>
                    <a:pt x="31386" y="20240"/>
                  </a:cubicBezTo>
                  <a:cubicBezTo>
                    <a:pt x="32439" y="20184"/>
                    <a:pt x="33604" y="20018"/>
                    <a:pt x="34103" y="19131"/>
                  </a:cubicBezTo>
                  <a:cubicBezTo>
                    <a:pt x="34380" y="18576"/>
                    <a:pt x="34324" y="17800"/>
                    <a:pt x="33881" y="17245"/>
                  </a:cubicBezTo>
                  <a:cubicBezTo>
                    <a:pt x="33493" y="16691"/>
                    <a:pt x="32938" y="16358"/>
                    <a:pt x="32217" y="16192"/>
                  </a:cubicBezTo>
                  <a:cubicBezTo>
                    <a:pt x="31829" y="16136"/>
                    <a:pt x="31386" y="16081"/>
                    <a:pt x="31053" y="15915"/>
                  </a:cubicBezTo>
                  <a:cubicBezTo>
                    <a:pt x="30720" y="15804"/>
                    <a:pt x="30277" y="15471"/>
                    <a:pt x="30221" y="15083"/>
                  </a:cubicBezTo>
                  <a:cubicBezTo>
                    <a:pt x="30055" y="14251"/>
                    <a:pt x="31219" y="14196"/>
                    <a:pt x="31774" y="14196"/>
                  </a:cubicBezTo>
                  <a:cubicBezTo>
                    <a:pt x="32772" y="14196"/>
                    <a:pt x="33825" y="14140"/>
                    <a:pt x="34879" y="14140"/>
                  </a:cubicBezTo>
                  <a:cubicBezTo>
                    <a:pt x="36432" y="14085"/>
                    <a:pt x="38483" y="13697"/>
                    <a:pt x="38871" y="12199"/>
                  </a:cubicBezTo>
                  <a:cubicBezTo>
                    <a:pt x="39260" y="11090"/>
                    <a:pt x="38594" y="10037"/>
                    <a:pt x="37873" y="9427"/>
                  </a:cubicBezTo>
                  <a:cubicBezTo>
                    <a:pt x="36653" y="8595"/>
                    <a:pt x="35212" y="8429"/>
                    <a:pt x="33770" y="8318"/>
                  </a:cubicBezTo>
                  <a:cubicBezTo>
                    <a:pt x="30110" y="8041"/>
                    <a:pt x="26395" y="7819"/>
                    <a:pt x="22735" y="7597"/>
                  </a:cubicBezTo>
                  <a:cubicBezTo>
                    <a:pt x="19186" y="7486"/>
                    <a:pt x="15637" y="7542"/>
                    <a:pt x="12144" y="7320"/>
                  </a:cubicBezTo>
                  <a:cubicBezTo>
                    <a:pt x="11645" y="7320"/>
                    <a:pt x="11035" y="7209"/>
                    <a:pt x="10758" y="6876"/>
                  </a:cubicBezTo>
                  <a:cubicBezTo>
                    <a:pt x="10536" y="6654"/>
                    <a:pt x="10480" y="6377"/>
                    <a:pt x="10480" y="6100"/>
                  </a:cubicBezTo>
                  <a:cubicBezTo>
                    <a:pt x="10550" y="4913"/>
                    <a:pt x="11719" y="4693"/>
                    <a:pt x="12866" y="4693"/>
                  </a:cubicBezTo>
                  <a:cubicBezTo>
                    <a:pt x="13541" y="4693"/>
                    <a:pt x="14208" y="4769"/>
                    <a:pt x="14639" y="4769"/>
                  </a:cubicBezTo>
                  <a:cubicBezTo>
                    <a:pt x="15637" y="4769"/>
                    <a:pt x="16857" y="4381"/>
                    <a:pt x="17135" y="3383"/>
                  </a:cubicBezTo>
                  <a:cubicBezTo>
                    <a:pt x="17412" y="2495"/>
                    <a:pt x="16746" y="1608"/>
                    <a:pt x="16026" y="1109"/>
                  </a:cubicBezTo>
                  <a:cubicBezTo>
                    <a:pt x="15249" y="610"/>
                    <a:pt x="14251" y="555"/>
                    <a:pt x="13364" y="499"/>
                  </a:cubicBezTo>
                  <a:cubicBezTo>
                    <a:pt x="8928" y="222"/>
                    <a:pt x="4492" y="56"/>
                    <a:pt x="0" y="0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958419" y="6959"/>
            <a:ext cx="1903716" cy="1896955"/>
            <a:chOff x="4142000" y="2111475"/>
            <a:chExt cx="1457000" cy="1451825"/>
          </a:xfrm>
        </p:grpSpPr>
        <p:sp>
          <p:nvSpPr>
            <p:cNvPr id="16" name="Google Shape;16;p2"/>
            <p:cNvSpPr/>
            <p:nvPr/>
          </p:nvSpPr>
          <p:spPr>
            <a:xfrm>
              <a:off x="4233500" y="315657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058550" y="2578375"/>
            <a:ext cx="50880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39050" y="4203175"/>
            <a:ext cx="7665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/>
          <p:nvPr/>
        </p:nvSpPr>
        <p:spPr>
          <a:xfrm>
            <a:off x="-16550" y="3703650"/>
            <a:ext cx="9202306" cy="2584534"/>
          </a:xfrm>
          <a:custGeom>
            <a:avLst/>
            <a:gdLst/>
            <a:ahLst/>
            <a:cxnLst/>
            <a:rect l="l" t="t" r="r" b="b"/>
            <a:pathLst>
              <a:path w="274409" h="32666" extrusionOk="0">
                <a:moveTo>
                  <a:pt x="120229" y="0"/>
                </a:moveTo>
                <a:cubicBezTo>
                  <a:pt x="120229" y="0"/>
                  <a:pt x="107072" y="0"/>
                  <a:pt x="104803" y="605"/>
                </a:cubicBezTo>
                <a:cubicBezTo>
                  <a:pt x="102535" y="1286"/>
                  <a:pt x="95881" y="4235"/>
                  <a:pt x="95200" y="4386"/>
                </a:cubicBezTo>
                <a:cubicBezTo>
                  <a:pt x="94898" y="4537"/>
                  <a:pt x="93839" y="4764"/>
                  <a:pt x="92629" y="5066"/>
                </a:cubicBezTo>
                <a:cubicBezTo>
                  <a:pt x="91495" y="5369"/>
                  <a:pt x="90739" y="6276"/>
                  <a:pt x="90588" y="7335"/>
                </a:cubicBezTo>
                <a:cubicBezTo>
                  <a:pt x="71457" y="7713"/>
                  <a:pt x="40833" y="8847"/>
                  <a:pt x="29944" y="8847"/>
                </a:cubicBezTo>
                <a:cubicBezTo>
                  <a:pt x="19283" y="8847"/>
                  <a:pt x="7411" y="11342"/>
                  <a:pt x="2496" y="12552"/>
                </a:cubicBezTo>
                <a:lnTo>
                  <a:pt x="1" y="12552"/>
                </a:lnTo>
                <a:lnTo>
                  <a:pt x="1" y="26314"/>
                </a:lnTo>
                <a:lnTo>
                  <a:pt x="1" y="32666"/>
                </a:lnTo>
                <a:lnTo>
                  <a:pt x="274408" y="32666"/>
                </a:lnTo>
                <a:lnTo>
                  <a:pt x="274408" y="26314"/>
                </a:lnTo>
                <a:lnTo>
                  <a:pt x="274408" y="14367"/>
                </a:lnTo>
                <a:lnTo>
                  <a:pt x="274408" y="6957"/>
                </a:lnTo>
                <a:cubicBezTo>
                  <a:pt x="268701" y="6856"/>
                  <a:pt x="265928" y="4055"/>
                  <a:pt x="262914" y="4055"/>
                </a:cubicBezTo>
                <a:cubicBezTo>
                  <a:pt x="261415" y="4055"/>
                  <a:pt x="259857" y="4747"/>
                  <a:pt x="257849" y="6806"/>
                </a:cubicBezTo>
                <a:cubicBezTo>
                  <a:pt x="256790" y="7940"/>
                  <a:pt x="255807" y="8772"/>
                  <a:pt x="254900" y="9301"/>
                </a:cubicBezTo>
                <a:cubicBezTo>
                  <a:pt x="252623" y="8913"/>
                  <a:pt x="250066" y="8650"/>
                  <a:pt x="247071" y="8650"/>
                </a:cubicBezTo>
                <a:cubicBezTo>
                  <a:pt x="245392" y="8650"/>
                  <a:pt x="243574" y="8733"/>
                  <a:pt x="241591" y="8923"/>
                </a:cubicBezTo>
                <a:cubicBezTo>
                  <a:pt x="239060" y="9191"/>
                  <a:pt x="236153" y="9306"/>
                  <a:pt x="232963" y="9306"/>
                </a:cubicBezTo>
                <a:cubicBezTo>
                  <a:pt x="228054" y="9306"/>
                  <a:pt x="222475" y="9033"/>
                  <a:pt x="216563" y="8620"/>
                </a:cubicBezTo>
                <a:cubicBezTo>
                  <a:pt x="217017" y="7259"/>
                  <a:pt x="217092" y="5066"/>
                  <a:pt x="214219" y="4008"/>
                </a:cubicBezTo>
                <a:cubicBezTo>
                  <a:pt x="212508" y="3401"/>
                  <a:pt x="210637" y="3197"/>
                  <a:pt x="208674" y="3197"/>
                </a:cubicBezTo>
                <a:cubicBezTo>
                  <a:pt x="205257" y="3197"/>
                  <a:pt x="201563" y="3816"/>
                  <a:pt x="197961" y="4008"/>
                </a:cubicBezTo>
                <a:cubicBezTo>
                  <a:pt x="195391" y="4083"/>
                  <a:pt x="193878" y="5444"/>
                  <a:pt x="193046" y="6730"/>
                </a:cubicBezTo>
                <a:cubicBezTo>
                  <a:pt x="185636" y="6125"/>
                  <a:pt x="178528" y="5520"/>
                  <a:pt x="172404" y="5218"/>
                </a:cubicBezTo>
                <a:cubicBezTo>
                  <a:pt x="171269" y="3176"/>
                  <a:pt x="169833" y="1588"/>
                  <a:pt x="167867" y="1588"/>
                </a:cubicBezTo>
                <a:cubicBezTo>
                  <a:pt x="166052" y="1588"/>
                  <a:pt x="165144" y="3100"/>
                  <a:pt x="164766" y="5066"/>
                </a:cubicBezTo>
                <a:cubicBezTo>
                  <a:pt x="161364" y="5066"/>
                  <a:pt x="157734" y="5066"/>
                  <a:pt x="154105" y="5142"/>
                </a:cubicBezTo>
                <a:cubicBezTo>
                  <a:pt x="153575" y="4310"/>
                  <a:pt x="152592" y="3705"/>
                  <a:pt x="150702" y="3705"/>
                </a:cubicBezTo>
                <a:cubicBezTo>
                  <a:pt x="148660" y="3705"/>
                  <a:pt x="147450" y="4386"/>
                  <a:pt x="146921" y="5369"/>
                </a:cubicBezTo>
                <a:cubicBezTo>
                  <a:pt x="142082" y="5520"/>
                  <a:pt x="137242" y="5747"/>
                  <a:pt x="132554" y="5974"/>
                </a:cubicBezTo>
                <a:lnTo>
                  <a:pt x="130664" y="3100"/>
                </a:lnTo>
                <a:lnTo>
                  <a:pt x="120229" y="0"/>
                </a:lnTo>
                <a:close/>
              </a:path>
            </a:pathLst>
          </a:custGeom>
          <a:solidFill>
            <a:srgbClr val="CBB38E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7"/>
          <p:cNvGrpSpPr/>
          <p:nvPr/>
        </p:nvGrpSpPr>
        <p:grpSpPr>
          <a:xfrm>
            <a:off x="-25023" y="81973"/>
            <a:ext cx="1992079" cy="1865323"/>
            <a:chOff x="1980805" y="2190642"/>
            <a:chExt cx="1524628" cy="1427616"/>
          </a:xfrm>
        </p:grpSpPr>
        <p:sp>
          <p:nvSpPr>
            <p:cNvPr id="291" name="Google Shape;291;p27"/>
            <p:cNvSpPr/>
            <p:nvPr/>
          </p:nvSpPr>
          <p:spPr>
            <a:xfrm>
              <a:off x="2565508" y="3369982"/>
              <a:ext cx="939925" cy="248275"/>
            </a:xfrm>
            <a:custGeom>
              <a:avLst/>
              <a:gdLst/>
              <a:ahLst/>
              <a:cxnLst/>
              <a:rect l="l" t="t" r="r" b="b"/>
              <a:pathLst>
                <a:path w="37597" h="9931" extrusionOk="0">
                  <a:moveTo>
                    <a:pt x="15085" y="0"/>
                  </a:moveTo>
                  <a:cubicBezTo>
                    <a:pt x="11020" y="0"/>
                    <a:pt x="6964" y="145"/>
                    <a:pt x="2939" y="484"/>
                  </a:cubicBezTo>
                  <a:cubicBezTo>
                    <a:pt x="2385" y="595"/>
                    <a:pt x="1830" y="650"/>
                    <a:pt x="1276" y="872"/>
                  </a:cubicBezTo>
                  <a:cubicBezTo>
                    <a:pt x="721" y="1039"/>
                    <a:pt x="278" y="1482"/>
                    <a:pt x="167" y="2037"/>
                  </a:cubicBezTo>
                  <a:cubicBezTo>
                    <a:pt x="0" y="2813"/>
                    <a:pt x="499" y="3478"/>
                    <a:pt x="1109" y="3922"/>
                  </a:cubicBezTo>
                  <a:cubicBezTo>
                    <a:pt x="1775" y="4310"/>
                    <a:pt x="2496" y="4366"/>
                    <a:pt x="3272" y="4477"/>
                  </a:cubicBezTo>
                  <a:cubicBezTo>
                    <a:pt x="5102" y="4643"/>
                    <a:pt x="6821" y="4643"/>
                    <a:pt x="8595" y="4754"/>
                  </a:cubicBezTo>
                  <a:cubicBezTo>
                    <a:pt x="8984" y="4754"/>
                    <a:pt x="9372" y="4809"/>
                    <a:pt x="9593" y="5087"/>
                  </a:cubicBezTo>
                  <a:cubicBezTo>
                    <a:pt x="9704" y="5253"/>
                    <a:pt x="9815" y="5419"/>
                    <a:pt x="9815" y="5641"/>
                  </a:cubicBezTo>
                  <a:cubicBezTo>
                    <a:pt x="9749" y="6440"/>
                    <a:pt x="9003" y="6599"/>
                    <a:pt x="8238" y="6599"/>
                  </a:cubicBezTo>
                  <a:cubicBezTo>
                    <a:pt x="7728" y="6599"/>
                    <a:pt x="7209" y="6528"/>
                    <a:pt x="6876" y="6528"/>
                  </a:cubicBezTo>
                  <a:cubicBezTo>
                    <a:pt x="6211" y="6528"/>
                    <a:pt x="5379" y="6805"/>
                    <a:pt x="5157" y="7526"/>
                  </a:cubicBezTo>
                  <a:cubicBezTo>
                    <a:pt x="4936" y="8136"/>
                    <a:pt x="5379" y="8746"/>
                    <a:pt x="5934" y="9134"/>
                  </a:cubicBezTo>
                  <a:cubicBezTo>
                    <a:pt x="6488" y="9467"/>
                    <a:pt x="7154" y="9467"/>
                    <a:pt x="7764" y="9523"/>
                  </a:cubicBezTo>
                  <a:cubicBezTo>
                    <a:pt x="12212" y="9835"/>
                    <a:pt x="16683" y="9930"/>
                    <a:pt x="21134" y="9930"/>
                  </a:cubicBezTo>
                  <a:cubicBezTo>
                    <a:pt x="23785" y="9930"/>
                    <a:pt x="26429" y="9897"/>
                    <a:pt x="29057" y="9855"/>
                  </a:cubicBezTo>
                  <a:cubicBezTo>
                    <a:pt x="30055" y="9800"/>
                    <a:pt x="30998" y="9800"/>
                    <a:pt x="31885" y="9523"/>
                  </a:cubicBezTo>
                  <a:cubicBezTo>
                    <a:pt x="32606" y="9301"/>
                    <a:pt x="33493" y="8746"/>
                    <a:pt x="33548" y="7915"/>
                  </a:cubicBezTo>
                  <a:cubicBezTo>
                    <a:pt x="33659" y="7249"/>
                    <a:pt x="33271" y="6417"/>
                    <a:pt x="32661" y="6085"/>
                  </a:cubicBezTo>
                  <a:cubicBezTo>
                    <a:pt x="32162" y="5807"/>
                    <a:pt x="31552" y="5807"/>
                    <a:pt x="30998" y="5807"/>
                  </a:cubicBezTo>
                  <a:cubicBezTo>
                    <a:pt x="30776" y="5807"/>
                    <a:pt x="30499" y="5807"/>
                    <a:pt x="30332" y="5641"/>
                  </a:cubicBezTo>
                  <a:cubicBezTo>
                    <a:pt x="30110" y="5530"/>
                    <a:pt x="29889" y="5308"/>
                    <a:pt x="29889" y="5087"/>
                  </a:cubicBezTo>
                  <a:cubicBezTo>
                    <a:pt x="29833" y="4754"/>
                    <a:pt x="30110" y="4477"/>
                    <a:pt x="30388" y="4310"/>
                  </a:cubicBezTo>
                  <a:cubicBezTo>
                    <a:pt x="30665" y="4199"/>
                    <a:pt x="30998" y="4199"/>
                    <a:pt x="31330" y="4199"/>
                  </a:cubicBezTo>
                  <a:lnTo>
                    <a:pt x="33937" y="4199"/>
                  </a:lnTo>
                  <a:cubicBezTo>
                    <a:pt x="34242" y="4199"/>
                    <a:pt x="34574" y="4213"/>
                    <a:pt x="34914" y="4213"/>
                  </a:cubicBezTo>
                  <a:cubicBezTo>
                    <a:pt x="35254" y="4213"/>
                    <a:pt x="35600" y="4199"/>
                    <a:pt x="35933" y="4144"/>
                  </a:cubicBezTo>
                  <a:cubicBezTo>
                    <a:pt x="36765" y="3922"/>
                    <a:pt x="37596" y="3312"/>
                    <a:pt x="37596" y="2369"/>
                  </a:cubicBezTo>
                  <a:cubicBezTo>
                    <a:pt x="37596" y="1649"/>
                    <a:pt x="36986" y="928"/>
                    <a:pt x="36266" y="650"/>
                  </a:cubicBezTo>
                  <a:cubicBezTo>
                    <a:pt x="35600" y="373"/>
                    <a:pt x="34768" y="373"/>
                    <a:pt x="33992" y="373"/>
                  </a:cubicBezTo>
                  <a:cubicBezTo>
                    <a:pt x="32365" y="373"/>
                    <a:pt x="30764" y="447"/>
                    <a:pt x="29153" y="447"/>
                  </a:cubicBezTo>
                  <a:cubicBezTo>
                    <a:pt x="28348" y="447"/>
                    <a:pt x="27541" y="429"/>
                    <a:pt x="26728" y="373"/>
                  </a:cubicBezTo>
                  <a:cubicBezTo>
                    <a:pt x="24898" y="262"/>
                    <a:pt x="23068" y="151"/>
                    <a:pt x="21183" y="96"/>
                  </a:cubicBezTo>
                  <a:cubicBezTo>
                    <a:pt x="20406" y="96"/>
                    <a:pt x="19630" y="40"/>
                    <a:pt x="18854" y="40"/>
                  </a:cubicBezTo>
                  <a:cubicBezTo>
                    <a:pt x="17597" y="14"/>
                    <a:pt x="16341" y="0"/>
                    <a:pt x="15085" y="0"/>
                  </a:cubicBezTo>
                  <a:close/>
                </a:path>
              </a:pathLst>
            </a:custGeom>
            <a:solidFill>
              <a:srgbClr val="CBB38E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980805" y="2190642"/>
              <a:ext cx="1420918" cy="742091"/>
            </a:xfrm>
            <a:custGeom>
              <a:avLst/>
              <a:gdLst/>
              <a:ahLst/>
              <a:cxnLst/>
              <a:rect l="l" t="t" r="r" b="b"/>
              <a:pathLst>
                <a:path w="39260" h="20504" extrusionOk="0">
                  <a:moveTo>
                    <a:pt x="0" y="0"/>
                  </a:moveTo>
                  <a:lnTo>
                    <a:pt x="0" y="20351"/>
                  </a:lnTo>
                  <a:cubicBezTo>
                    <a:pt x="1553" y="20351"/>
                    <a:pt x="3050" y="20351"/>
                    <a:pt x="4603" y="20462"/>
                  </a:cubicBezTo>
                  <a:cubicBezTo>
                    <a:pt x="6904" y="20489"/>
                    <a:pt x="9205" y="20503"/>
                    <a:pt x="11506" y="20503"/>
                  </a:cubicBezTo>
                  <a:cubicBezTo>
                    <a:pt x="13808" y="20503"/>
                    <a:pt x="16109" y="20489"/>
                    <a:pt x="18410" y="20462"/>
                  </a:cubicBezTo>
                  <a:cubicBezTo>
                    <a:pt x="22735" y="20295"/>
                    <a:pt x="27116" y="20462"/>
                    <a:pt x="31386" y="20240"/>
                  </a:cubicBezTo>
                  <a:cubicBezTo>
                    <a:pt x="32439" y="20184"/>
                    <a:pt x="33604" y="20018"/>
                    <a:pt x="34103" y="19131"/>
                  </a:cubicBezTo>
                  <a:cubicBezTo>
                    <a:pt x="34380" y="18576"/>
                    <a:pt x="34324" y="17800"/>
                    <a:pt x="33881" y="17245"/>
                  </a:cubicBezTo>
                  <a:cubicBezTo>
                    <a:pt x="33493" y="16691"/>
                    <a:pt x="32938" y="16358"/>
                    <a:pt x="32217" y="16192"/>
                  </a:cubicBezTo>
                  <a:cubicBezTo>
                    <a:pt x="31829" y="16136"/>
                    <a:pt x="31386" y="16081"/>
                    <a:pt x="31053" y="15915"/>
                  </a:cubicBezTo>
                  <a:cubicBezTo>
                    <a:pt x="30720" y="15804"/>
                    <a:pt x="30277" y="15471"/>
                    <a:pt x="30221" y="15083"/>
                  </a:cubicBezTo>
                  <a:cubicBezTo>
                    <a:pt x="30055" y="14251"/>
                    <a:pt x="31219" y="14196"/>
                    <a:pt x="31774" y="14196"/>
                  </a:cubicBezTo>
                  <a:cubicBezTo>
                    <a:pt x="32772" y="14196"/>
                    <a:pt x="33825" y="14140"/>
                    <a:pt x="34879" y="14140"/>
                  </a:cubicBezTo>
                  <a:cubicBezTo>
                    <a:pt x="36432" y="14085"/>
                    <a:pt x="38483" y="13697"/>
                    <a:pt x="38871" y="12199"/>
                  </a:cubicBezTo>
                  <a:cubicBezTo>
                    <a:pt x="39260" y="11090"/>
                    <a:pt x="38594" y="10037"/>
                    <a:pt x="37873" y="9427"/>
                  </a:cubicBezTo>
                  <a:cubicBezTo>
                    <a:pt x="36653" y="8595"/>
                    <a:pt x="35212" y="8429"/>
                    <a:pt x="33770" y="8318"/>
                  </a:cubicBezTo>
                  <a:cubicBezTo>
                    <a:pt x="30110" y="8041"/>
                    <a:pt x="26395" y="7819"/>
                    <a:pt x="22735" y="7597"/>
                  </a:cubicBezTo>
                  <a:cubicBezTo>
                    <a:pt x="19186" y="7486"/>
                    <a:pt x="15637" y="7542"/>
                    <a:pt x="12144" y="7320"/>
                  </a:cubicBezTo>
                  <a:cubicBezTo>
                    <a:pt x="11645" y="7320"/>
                    <a:pt x="11035" y="7209"/>
                    <a:pt x="10758" y="6876"/>
                  </a:cubicBezTo>
                  <a:cubicBezTo>
                    <a:pt x="10536" y="6654"/>
                    <a:pt x="10480" y="6377"/>
                    <a:pt x="10480" y="6100"/>
                  </a:cubicBezTo>
                  <a:cubicBezTo>
                    <a:pt x="10550" y="4913"/>
                    <a:pt x="11719" y="4693"/>
                    <a:pt x="12866" y="4693"/>
                  </a:cubicBezTo>
                  <a:cubicBezTo>
                    <a:pt x="13541" y="4693"/>
                    <a:pt x="14208" y="4769"/>
                    <a:pt x="14639" y="4769"/>
                  </a:cubicBezTo>
                  <a:cubicBezTo>
                    <a:pt x="15637" y="4769"/>
                    <a:pt x="16857" y="4381"/>
                    <a:pt x="17135" y="3383"/>
                  </a:cubicBezTo>
                  <a:cubicBezTo>
                    <a:pt x="17412" y="2495"/>
                    <a:pt x="16746" y="1608"/>
                    <a:pt x="16026" y="1109"/>
                  </a:cubicBezTo>
                  <a:cubicBezTo>
                    <a:pt x="15249" y="610"/>
                    <a:pt x="14251" y="555"/>
                    <a:pt x="13364" y="499"/>
                  </a:cubicBezTo>
                  <a:cubicBezTo>
                    <a:pt x="8928" y="222"/>
                    <a:pt x="4492" y="56"/>
                    <a:pt x="0" y="0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7"/>
          <p:cNvSpPr/>
          <p:nvPr/>
        </p:nvSpPr>
        <p:spPr>
          <a:xfrm>
            <a:off x="6868794" y="9"/>
            <a:ext cx="1389308" cy="365227"/>
          </a:xfrm>
          <a:custGeom>
            <a:avLst/>
            <a:gdLst/>
            <a:ahLst/>
            <a:cxnLst/>
            <a:rect l="l" t="t" r="r" b="b"/>
            <a:pathLst>
              <a:path w="42532" h="11181" extrusionOk="0">
                <a:moveTo>
                  <a:pt x="17386" y="1"/>
                </a:moveTo>
                <a:cubicBezTo>
                  <a:pt x="14845" y="1"/>
                  <a:pt x="12303" y="18"/>
                  <a:pt x="9760" y="36"/>
                </a:cubicBezTo>
                <a:cubicBezTo>
                  <a:pt x="8706" y="36"/>
                  <a:pt x="7597" y="36"/>
                  <a:pt x="6599" y="424"/>
                </a:cubicBezTo>
                <a:cubicBezTo>
                  <a:pt x="5823" y="701"/>
                  <a:pt x="4769" y="1367"/>
                  <a:pt x="4714" y="2254"/>
                </a:cubicBezTo>
                <a:cubicBezTo>
                  <a:pt x="4658" y="3086"/>
                  <a:pt x="4991" y="4084"/>
                  <a:pt x="5767" y="4417"/>
                </a:cubicBezTo>
                <a:cubicBezTo>
                  <a:pt x="6322" y="4694"/>
                  <a:pt x="6987" y="4694"/>
                  <a:pt x="7597" y="4694"/>
                </a:cubicBezTo>
                <a:cubicBezTo>
                  <a:pt x="7819" y="4694"/>
                  <a:pt x="8096" y="4694"/>
                  <a:pt x="8374" y="4860"/>
                </a:cubicBezTo>
                <a:cubicBezTo>
                  <a:pt x="8595" y="4971"/>
                  <a:pt x="8817" y="5193"/>
                  <a:pt x="8873" y="5470"/>
                </a:cubicBezTo>
                <a:cubicBezTo>
                  <a:pt x="8928" y="5858"/>
                  <a:pt x="8651" y="6247"/>
                  <a:pt x="8318" y="6357"/>
                </a:cubicBezTo>
                <a:cubicBezTo>
                  <a:pt x="7986" y="6524"/>
                  <a:pt x="7542" y="6524"/>
                  <a:pt x="7209" y="6524"/>
                </a:cubicBezTo>
                <a:lnTo>
                  <a:pt x="4270" y="6524"/>
                </a:lnTo>
                <a:cubicBezTo>
                  <a:pt x="3838" y="6524"/>
                  <a:pt x="3385" y="6464"/>
                  <a:pt x="2925" y="6464"/>
                </a:cubicBezTo>
                <a:cubicBezTo>
                  <a:pt x="2618" y="6464"/>
                  <a:pt x="2307" y="6491"/>
                  <a:pt x="1997" y="6579"/>
                </a:cubicBezTo>
                <a:cubicBezTo>
                  <a:pt x="1054" y="6856"/>
                  <a:pt x="56" y="7633"/>
                  <a:pt x="56" y="8575"/>
                </a:cubicBezTo>
                <a:cubicBezTo>
                  <a:pt x="1" y="9407"/>
                  <a:pt x="666" y="10184"/>
                  <a:pt x="1498" y="10516"/>
                </a:cubicBezTo>
                <a:cubicBezTo>
                  <a:pt x="2330" y="10794"/>
                  <a:pt x="3161" y="10794"/>
                  <a:pt x="4104" y="10794"/>
                </a:cubicBezTo>
                <a:cubicBezTo>
                  <a:pt x="5952" y="10794"/>
                  <a:pt x="7751" y="10744"/>
                  <a:pt x="9567" y="10744"/>
                </a:cubicBezTo>
                <a:cubicBezTo>
                  <a:pt x="10475" y="10744"/>
                  <a:pt x="11387" y="10757"/>
                  <a:pt x="12311" y="10794"/>
                </a:cubicBezTo>
                <a:cubicBezTo>
                  <a:pt x="14418" y="10960"/>
                  <a:pt x="16580" y="11015"/>
                  <a:pt x="18632" y="11071"/>
                </a:cubicBezTo>
                <a:cubicBezTo>
                  <a:pt x="19119" y="11136"/>
                  <a:pt x="19626" y="11163"/>
                  <a:pt x="20162" y="11163"/>
                </a:cubicBezTo>
                <a:cubicBezTo>
                  <a:pt x="20541" y="11163"/>
                  <a:pt x="20936" y="11149"/>
                  <a:pt x="21349" y="11126"/>
                </a:cubicBezTo>
                <a:cubicBezTo>
                  <a:pt x="22662" y="11163"/>
                  <a:pt x="23981" y="11181"/>
                  <a:pt x="25303" y="11181"/>
                </a:cubicBezTo>
                <a:cubicBezTo>
                  <a:pt x="29955" y="11181"/>
                  <a:pt x="34652" y="10960"/>
                  <a:pt x="39315" y="10572"/>
                </a:cubicBezTo>
                <a:cubicBezTo>
                  <a:pt x="39925" y="10572"/>
                  <a:pt x="40591" y="10516"/>
                  <a:pt x="41145" y="10239"/>
                </a:cubicBezTo>
                <a:cubicBezTo>
                  <a:pt x="41700" y="9962"/>
                  <a:pt x="42254" y="9463"/>
                  <a:pt x="42421" y="8853"/>
                </a:cubicBezTo>
                <a:cubicBezTo>
                  <a:pt x="42532" y="8076"/>
                  <a:pt x="41977" y="7189"/>
                  <a:pt x="41312" y="6801"/>
                </a:cubicBezTo>
                <a:cubicBezTo>
                  <a:pt x="40591" y="6357"/>
                  <a:pt x="39704" y="6247"/>
                  <a:pt x="38872" y="6136"/>
                </a:cubicBezTo>
                <a:cubicBezTo>
                  <a:pt x="36876" y="6025"/>
                  <a:pt x="34879" y="6025"/>
                  <a:pt x="32828" y="5858"/>
                </a:cubicBezTo>
                <a:cubicBezTo>
                  <a:pt x="32440" y="5803"/>
                  <a:pt x="31996" y="5747"/>
                  <a:pt x="31719" y="5470"/>
                </a:cubicBezTo>
                <a:cubicBezTo>
                  <a:pt x="31608" y="5248"/>
                  <a:pt x="31552" y="5027"/>
                  <a:pt x="31552" y="4860"/>
                </a:cubicBezTo>
                <a:cubicBezTo>
                  <a:pt x="31587" y="3920"/>
                  <a:pt x="32496" y="3745"/>
                  <a:pt x="33388" y="3745"/>
                </a:cubicBezTo>
                <a:cubicBezTo>
                  <a:pt x="33916" y="3745"/>
                  <a:pt x="34438" y="3807"/>
                  <a:pt x="34768" y="3807"/>
                </a:cubicBezTo>
                <a:cubicBezTo>
                  <a:pt x="35600" y="3807"/>
                  <a:pt x="36598" y="3474"/>
                  <a:pt x="36820" y="2698"/>
                </a:cubicBezTo>
                <a:cubicBezTo>
                  <a:pt x="36987" y="1977"/>
                  <a:pt x="36543" y="1256"/>
                  <a:pt x="35877" y="868"/>
                </a:cubicBezTo>
                <a:cubicBezTo>
                  <a:pt x="35268" y="535"/>
                  <a:pt x="34491" y="480"/>
                  <a:pt x="33826" y="424"/>
                </a:cubicBezTo>
                <a:cubicBezTo>
                  <a:pt x="28366" y="83"/>
                  <a:pt x="22880" y="1"/>
                  <a:pt x="17386" y="1"/>
                </a:cubicBezTo>
                <a:close/>
              </a:path>
            </a:pathLst>
          </a:custGeom>
          <a:solidFill>
            <a:srgbClr val="CBB38E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6638032" y="874495"/>
            <a:ext cx="3042061" cy="906143"/>
          </a:xfrm>
          <a:custGeom>
            <a:avLst/>
            <a:gdLst/>
            <a:ahLst/>
            <a:cxnLst/>
            <a:rect l="l" t="t" r="r" b="b"/>
            <a:pathLst>
              <a:path w="54620" h="16269" extrusionOk="0">
                <a:moveTo>
                  <a:pt x="22014" y="1"/>
                </a:moveTo>
                <a:cubicBezTo>
                  <a:pt x="20185" y="1"/>
                  <a:pt x="18355" y="14"/>
                  <a:pt x="16525" y="42"/>
                </a:cubicBezTo>
                <a:cubicBezTo>
                  <a:pt x="13087" y="153"/>
                  <a:pt x="9649" y="42"/>
                  <a:pt x="6155" y="209"/>
                </a:cubicBezTo>
                <a:cubicBezTo>
                  <a:pt x="5324" y="264"/>
                  <a:pt x="4436" y="430"/>
                  <a:pt x="4048" y="1096"/>
                </a:cubicBezTo>
                <a:cubicBezTo>
                  <a:pt x="3771" y="1539"/>
                  <a:pt x="3882" y="2149"/>
                  <a:pt x="4159" y="2537"/>
                </a:cubicBezTo>
                <a:cubicBezTo>
                  <a:pt x="4492" y="2981"/>
                  <a:pt x="4991" y="3258"/>
                  <a:pt x="5490" y="3369"/>
                </a:cubicBezTo>
                <a:cubicBezTo>
                  <a:pt x="5823" y="3480"/>
                  <a:pt x="6155" y="3480"/>
                  <a:pt x="6433" y="3591"/>
                </a:cubicBezTo>
                <a:cubicBezTo>
                  <a:pt x="6710" y="3757"/>
                  <a:pt x="6987" y="3924"/>
                  <a:pt x="7098" y="4312"/>
                </a:cubicBezTo>
                <a:cubicBezTo>
                  <a:pt x="7154" y="4977"/>
                  <a:pt x="6322" y="5033"/>
                  <a:pt x="5823" y="5033"/>
                </a:cubicBezTo>
                <a:cubicBezTo>
                  <a:pt x="5046" y="5033"/>
                  <a:pt x="4215" y="5144"/>
                  <a:pt x="3383" y="5144"/>
                </a:cubicBezTo>
                <a:cubicBezTo>
                  <a:pt x="2163" y="5144"/>
                  <a:pt x="555" y="5366"/>
                  <a:pt x="222" y="6641"/>
                </a:cubicBezTo>
                <a:cubicBezTo>
                  <a:pt x="0" y="7417"/>
                  <a:pt x="499" y="8249"/>
                  <a:pt x="1109" y="8693"/>
                </a:cubicBezTo>
                <a:cubicBezTo>
                  <a:pt x="1997" y="9413"/>
                  <a:pt x="3272" y="9580"/>
                  <a:pt x="4381" y="9635"/>
                </a:cubicBezTo>
                <a:cubicBezTo>
                  <a:pt x="7264" y="9857"/>
                  <a:pt x="10203" y="10023"/>
                  <a:pt x="13087" y="10190"/>
                </a:cubicBezTo>
                <a:cubicBezTo>
                  <a:pt x="15970" y="10301"/>
                  <a:pt x="18798" y="10245"/>
                  <a:pt x="21571" y="10412"/>
                </a:cubicBezTo>
                <a:cubicBezTo>
                  <a:pt x="21959" y="10467"/>
                  <a:pt x="22403" y="10522"/>
                  <a:pt x="22680" y="10800"/>
                </a:cubicBezTo>
                <a:cubicBezTo>
                  <a:pt x="22791" y="11022"/>
                  <a:pt x="22902" y="11243"/>
                  <a:pt x="22902" y="11410"/>
                </a:cubicBezTo>
                <a:cubicBezTo>
                  <a:pt x="22797" y="12350"/>
                  <a:pt x="21862" y="12525"/>
                  <a:pt x="20961" y="12525"/>
                </a:cubicBezTo>
                <a:cubicBezTo>
                  <a:pt x="20427" y="12525"/>
                  <a:pt x="19905" y="12463"/>
                  <a:pt x="19575" y="12463"/>
                </a:cubicBezTo>
                <a:cubicBezTo>
                  <a:pt x="18687" y="12463"/>
                  <a:pt x="17800" y="12796"/>
                  <a:pt x="17523" y="13572"/>
                </a:cubicBezTo>
                <a:cubicBezTo>
                  <a:pt x="17357" y="14293"/>
                  <a:pt x="17800" y="15014"/>
                  <a:pt x="18466" y="15402"/>
                </a:cubicBezTo>
                <a:cubicBezTo>
                  <a:pt x="19076" y="15735"/>
                  <a:pt x="19852" y="15790"/>
                  <a:pt x="20517" y="15846"/>
                </a:cubicBezTo>
                <a:cubicBezTo>
                  <a:pt x="26053" y="16187"/>
                  <a:pt x="31615" y="16269"/>
                  <a:pt x="37167" y="16269"/>
                </a:cubicBezTo>
                <a:cubicBezTo>
                  <a:pt x="39735" y="16269"/>
                  <a:pt x="42300" y="16251"/>
                  <a:pt x="44860" y="16234"/>
                </a:cubicBezTo>
                <a:cubicBezTo>
                  <a:pt x="45969" y="16234"/>
                  <a:pt x="47078" y="16234"/>
                  <a:pt x="48077" y="15846"/>
                </a:cubicBezTo>
                <a:cubicBezTo>
                  <a:pt x="48853" y="15569"/>
                  <a:pt x="49906" y="14903"/>
                  <a:pt x="49962" y="14016"/>
                </a:cubicBezTo>
                <a:cubicBezTo>
                  <a:pt x="50017" y="13184"/>
                  <a:pt x="49685" y="12186"/>
                  <a:pt x="48908" y="11853"/>
                </a:cubicBezTo>
                <a:cubicBezTo>
                  <a:pt x="48298" y="11576"/>
                  <a:pt x="47633" y="11631"/>
                  <a:pt x="46967" y="11576"/>
                </a:cubicBezTo>
                <a:cubicBezTo>
                  <a:pt x="46690" y="11576"/>
                  <a:pt x="46413" y="11576"/>
                  <a:pt x="46136" y="11410"/>
                </a:cubicBezTo>
                <a:cubicBezTo>
                  <a:pt x="45969" y="11299"/>
                  <a:pt x="45748" y="11077"/>
                  <a:pt x="45692" y="10800"/>
                </a:cubicBezTo>
                <a:cubicBezTo>
                  <a:pt x="45692" y="10356"/>
                  <a:pt x="45969" y="10023"/>
                  <a:pt x="46302" y="9912"/>
                </a:cubicBezTo>
                <a:cubicBezTo>
                  <a:pt x="46635" y="9746"/>
                  <a:pt x="46967" y="9746"/>
                  <a:pt x="47411" y="9746"/>
                </a:cubicBezTo>
                <a:lnTo>
                  <a:pt x="50295" y="9746"/>
                </a:lnTo>
                <a:cubicBezTo>
                  <a:pt x="50794" y="9746"/>
                  <a:pt x="51273" y="9806"/>
                  <a:pt x="51744" y="9806"/>
                </a:cubicBezTo>
                <a:cubicBezTo>
                  <a:pt x="52058" y="9806"/>
                  <a:pt x="52368" y="9779"/>
                  <a:pt x="52679" y="9691"/>
                </a:cubicBezTo>
                <a:cubicBezTo>
                  <a:pt x="53622" y="9469"/>
                  <a:pt x="54620" y="8637"/>
                  <a:pt x="54620" y="7694"/>
                </a:cubicBezTo>
                <a:cubicBezTo>
                  <a:pt x="54620" y="6863"/>
                  <a:pt x="53899" y="6086"/>
                  <a:pt x="53123" y="5754"/>
                </a:cubicBezTo>
                <a:cubicBezTo>
                  <a:pt x="52346" y="5476"/>
                  <a:pt x="51459" y="5476"/>
                  <a:pt x="50516" y="5476"/>
                </a:cubicBezTo>
                <a:cubicBezTo>
                  <a:pt x="47744" y="5532"/>
                  <a:pt x="44916" y="5532"/>
                  <a:pt x="42143" y="5587"/>
                </a:cubicBezTo>
                <a:cubicBezTo>
                  <a:pt x="40998" y="5621"/>
                  <a:pt x="39873" y="5675"/>
                  <a:pt x="38731" y="5675"/>
                </a:cubicBezTo>
                <a:cubicBezTo>
                  <a:pt x="37993" y="5675"/>
                  <a:pt x="37249" y="5653"/>
                  <a:pt x="36487" y="5587"/>
                </a:cubicBezTo>
                <a:cubicBezTo>
                  <a:pt x="35933" y="5532"/>
                  <a:pt x="35267" y="5476"/>
                  <a:pt x="34879" y="5144"/>
                </a:cubicBezTo>
                <a:cubicBezTo>
                  <a:pt x="34380" y="4756"/>
                  <a:pt x="34158" y="4090"/>
                  <a:pt x="34602" y="3647"/>
                </a:cubicBezTo>
                <a:cubicBezTo>
                  <a:pt x="34657" y="3536"/>
                  <a:pt x="34879" y="3425"/>
                  <a:pt x="34990" y="3369"/>
                </a:cubicBezTo>
                <a:cubicBezTo>
                  <a:pt x="35350" y="3286"/>
                  <a:pt x="35725" y="3272"/>
                  <a:pt x="36099" y="3272"/>
                </a:cubicBezTo>
                <a:cubicBezTo>
                  <a:pt x="36286" y="3272"/>
                  <a:pt x="36473" y="3276"/>
                  <a:pt x="36659" y="3276"/>
                </a:cubicBezTo>
                <a:cubicBezTo>
                  <a:pt x="36844" y="3276"/>
                  <a:pt x="37028" y="3272"/>
                  <a:pt x="37208" y="3258"/>
                </a:cubicBezTo>
                <a:cubicBezTo>
                  <a:pt x="37929" y="3203"/>
                  <a:pt x="38650" y="2815"/>
                  <a:pt x="38872" y="2205"/>
                </a:cubicBezTo>
                <a:cubicBezTo>
                  <a:pt x="39149" y="1595"/>
                  <a:pt x="38705" y="819"/>
                  <a:pt x="38040" y="486"/>
                </a:cubicBezTo>
                <a:cubicBezTo>
                  <a:pt x="37430" y="153"/>
                  <a:pt x="36654" y="153"/>
                  <a:pt x="35988" y="153"/>
                </a:cubicBezTo>
                <a:cubicBezTo>
                  <a:pt x="33160" y="153"/>
                  <a:pt x="30277" y="153"/>
                  <a:pt x="27504" y="42"/>
                </a:cubicBezTo>
                <a:cubicBezTo>
                  <a:pt x="25674" y="14"/>
                  <a:pt x="23844" y="1"/>
                  <a:pt x="22014" y="1"/>
                </a:cubicBezTo>
                <a:close/>
              </a:path>
            </a:pathLst>
          </a:custGeom>
          <a:solidFill>
            <a:srgbClr val="CBB38E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8"/>
          <p:cNvGrpSpPr/>
          <p:nvPr/>
        </p:nvGrpSpPr>
        <p:grpSpPr>
          <a:xfrm>
            <a:off x="6577344" y="111584"/>
            <a:ext cx="3015341" cy="1108330"/>
            <a:chOff x="4142000" y="2111475"/>
            <a:chExt cx="2307777" cy="848255"/>
          </a:xfrm>
        </p:grpSpPr>
        <p:sp>
          <p:nvSpPr>
            <p:cNvPr id="297" name="Google Shape;297;p28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8"/>
          <p:cNvGrpSpPr/>
          <p:nvPr/>
        </p:nvGrpSpPr>
        <p:grpSpPr>
          <a:xfrm flipH="1">
            <a:off x="-493556" y="-128191"/>
            <a:ext cx="3015341" cy="1108330"/>
            <a:chOff x="4142000" y="2111475"/>
            <a:chExt cx="2307777" cy="848255"/>
          </a:xfrm>
        </p:grpSpPr>
        <p:sp>
          <p:nvSpPr>
            <p:cNvPr id="300" name="Google Shape;300;p28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8"/>
          <p:cNvGrpSpPr/>
          <p:nvPr/>
        </p:nvGrpSpPr>
        <p:grpSpPr>
          <a:xfrm>
            <a:off x="-438051" y="3853270"/>
            <a:ext cx="9714267" cy="1668145"/>
            <a:chOff x="368533" y="3342383"/>
            <a:chExt cx="6873464" cy="1180319"/>
          </a:xfrm>
        </p:grpSpPr>
        <p:sp>
          <p:nvSpPr>
            <p:cNvPr id="303" name="Google Shape;303;p28"/>
            <p:cNvSpPr/>
            <p:nvPr/>
          </p:nvSpPr>
          <p:spPr>
            <a:xfrm>
              <a:off x="381773" y="3342383"/>
              <a:ext cx="6860225" cy="1051600"/>
            </a:xfrm>
            <a:custGeom>
              <a:avLst/>
              <a:gdLst/>
              <a:ahLst/>
              <a:cxnLst/>
              <a:rect l="l" t="t" r="r" b="b"/>
              <a:pathLst>
                <a:path w="274409" h="32666" extrusionOk="0">
                  <a:moveTo>
                    <a:pt x="120229" y="0"/>
                  </a:moveTo>
                  <a:cubicBezTo>
                    <a:pt x="120229" y="0"/>
                    <a:pt x="107072" y="0"/>
                    <a:pt x="104803" y="605"/>
                  </a:cubicBezTo>
                  <a:cubicBezTo>
                    <a:pt x="102535" y="1286"/>
                    <a:pt x="95881" y="4235"/>
                    <a:pt x="95200" y="4386"/>
                  </a:cubicBezTo>
                  <a:cubicBezTo>
                    <a:pt x="94898" y="4537"/>
                    <a:pt x="93839" y="4764"/>
                    <a:pt x="92629" y="5066"/>
                  </a:cubicBezTo>
                  <a:cubicBezTo>
                    <a:pt x="91495" y="5369"/>
                    <a:pt x="90739" y="6276"/>
                    <a:pt x="90588" y="7335"/>
                  </a:cubicBezTo>
                  <a:cubicBezTo>
                    <a:pt x="71457" y="7713"/>
                    <a:pt x="40833" y="8847"/>
                    <a:pt x="29944" y="8847"/>
                  </a:cubicBezTo>
                  <a:cubicBezTo>
                    <a:pt x="19283" y="8847"/>
                    <a:pt x="7411" y="11342"/>
                    <a:pt x="2496" y="12552"/>
                  </a:cubicBezTo>
                  <a:lnTo>
                    <a:pt x="1" y="12552"/>
                  </a:lnTo>
                  <a:lnTo>
                    <a:pt x="1" y="26314"/>
                  </a:lnTo>
                  <a:lnTo>
                    <a:pt x="1" y="32666"/>
                  </a:lnTo>
                  <a:lnTo>
                    <a:pt x="274408" y="32666"/>
                  </a:lnTo>
                  <a:lnTo>
                    <a:pt x="274408" y="26314"/>
                  </a:lnTo>
                  <a:lnTo>
                    <a:pt x="274408" y="14367"/>
                  </a:lnTo>
                  <a:lnTo>
                    <a:pt x="274408" y="6957"/>
                  </a:lnTo>
                  <a:cubicBezTo>
                    <a:pt x="268701" y="6856"/>
                    <a:pt x="265928" y="4055"/>
                    <a:pt x="262914" y="4055"/>
                  </a:cubicBezTo>
                  <a:cubicBezTo>
                    <a:pt x="261415" y="4055"/>
                    <a:pt x="259857" y="4747"/>
                    <a:pt x="257849" y="6806"/>
                  </a:cubicBezTo>
                  <a:cubicBezTo>
                    <a:pt x="256790" y="7940"/>
                    <a:pt x="255807" y="8772"/>
                    <a:pt x="254900" y="9301"/>
                  </a:cubicBezTo>
                  <a:cubicBezTo>
                    <a:pt x="252623" y="8913"/>
                    <a:pt x="250066" y="8650"/>
                    <a:pt x="247071" y="8650"/>
                  </a:cubicBezTo>
                  <a:cubicBezTo>
                    <a:pt x="245392" y="8650"/>
                    <a:pt x="243574" y="8733"/>
                    <a:pt x="241591" y="8923"/>
                  </a:cubicBezTo>
                  <a:cubicBezTo>
                    <a:pt x="239060" y="9191"/>
                    <a:pt x="236153" y="9306"/>
                    <a:pt x="232963" y="9306"/>
                  </a:cubicBezTo>
                  <a:cubicBezTo>
                    <a:pt x="228054" y="9306"/>
                    <a:pt x="222475" y="9033"/>
                    <a:pt x="216563" y="8620"/>
                  </a:cubicBezTo>
                  <a:cubicBezTo>
                    <a:pt x="217017" y="7259"/>
                    <a:pt x="217092" y="5066"/>
                    <a:pt x="214219" y="4008"/>
                  </a:cubicBezTo>
                  <a:cubicBezTo>
                    <a:pt x="212508" y="3401"/>
                    <a:pt x="210637" y="3197"/>
                    <a:pt x="208674" y="3197"/>
                  </a:cubicBezTo>
                  <a:cubicBezTo>
                    <a:pt x="205257" y="3197"/>
                    <a:pt x="201563" y="3816"/>
                    <a:pt x="197961" y="4008"/>
                  </a:cubicBezTo>
                  <a:cubicBezTo>
                    <a:pt x="195391" y="4083"/>
                    <a:pt x="193878" y="5444"/>
                    <a:pt x="193046" y="6730"/>
                  </a:cubicBezTo>
                  <a:cubicBezTo>
                    <a:pt x="185636" y="6125"/>
                    <a:pt x="178528" y="5520"/>
                    <a:pt x="172404" y="5218"/>
                  </a:cubicBezTo>
                  <a:cubicBezTo>
                    <a:pt x="171269" y="3176"/>
                    <a:pt x="169833" y="1588"/>
                    <a:pt x="167867" y="1588"/>
                  </a:cubicBezTo>
                  <a:cubicBezTo>
                    <a:pt x="166052" y="1588"/>
                    <a:pt x="165144" y="3100"/>
                    <a:pt x="164766" y="5066"/>
                  </a:cubicBezTo>
                  <a:cubicBezTo>
                    <a:pt x="161364" y="5066"/>
                    <a:pt x="157734" y="5066"/>
                    <a:pt x="154105" y="5142"/>
                  </a:cubicBezTo>
                  <a:cubicBezTo>
                    <a:pt x="153575" y="4310"/>
                    <a:pt x="152592" y="3705"/>
                    <a:pt x="150702" y="3705"/>
                  </a:cubicBezTo>
                  <a:cubicBezTo>
                    <a:pt x="148660" y="3705"/>
                    <a:pt x="147450" y="4386"/>
                    <a:pt x="146921" y="5369"/>
                  </a:cubicBezTo>
                  <a:cubicBezTo>
                    <a:pt x="142082" y="5520"/>
                    <a:pt x="137242" y="5747"/>
                    <a:pt x="132554" y="5974"/>
                  </a:cubicBezTo>
                  <a:lnTo>
                    <a:pt x="130664" y="3100"/>
                  </a:lnTo>
                  <a:lnTo>
                    <a:pt x="120229" y="0"/>
                  </a:ln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68533" y="3713602"/>
              <a:ext cx="6867775" cy="809100"/>
            </a:xfrm>
            <a:custGeom>
              <a:avLst/>
              <a:gdLst/>
              <a:ahLst/>
              <a:cxnLst/>
              <a:rect l="l" t="t" r="r" b="b"/>
              <a:pathLst>
                <a:path w="274711" h="32364" extrusionOk="0">
                  <a:moveTo>
                    <a:pt x="154483" y="0"/>
                  </a:moveTo>
                  <a:lnTo>
                    <a:pt x="144048" y="3857"/>
                  </a:lnTo>
                  <a:lnTo>
                    <a:pt x="141099" y="9377"/>
                  </a:lnTo>
                  <a:lnTo>
                    <a:pt x="142082" y="16636"/>
                  </a:lnTo>
                  <a:lnTo>
                    <a:pt x="126883" y="16636"/>
                  </a:lnTo>
                  <a:cubicBezTo>
                    <a:pt x="126883" y="16636"/>
                    <a:pt x="131647" y="4613"/>
                    <a:pt x="123934" y="4613"/>
                  </a:cubicBezTo>
                  <a:cubicBezTo>
                    <a:pt x="116221" y="4613"/>
                    <a:pt x="122800" y="16636"/>
                    <a:pt x="122800" y="16636"/>
                  </a:cubicBezTo>
                  <a:lnTo>
                    <a:pt x="109643" y="16636"/>
                  </a:lnTo>
                  <a:cubicBezTo>
                    <a:pt x="109643" y="16636"/>
                    <a:pt x="111836" y="1966"/>
                    <a:pt x="106769" y="1966"/>
                  </a:cubicBezTo>
                  <a:cubicBezTo>
                    <a:pt x="101552" y="1966"/>
                    <a:pt x="99662" y="16333"/>
                    <a:pt x="99662" y="16333"/>
                  </a:cubicBezTo>
                  <a:cubicBezTo>
                    <a:pt x="99662" y="16333"/>
                    <a:pt x="94688" y="16602"/>
                    <a:pt x="90812" y="16602"/>
                  </a:cubicBezTo>
                  <a:cubicBezTo>
                    <a:pt x="88874" y="16602"/>
                    <a:pt x="87210" y="16535"/>
                    <a:pt x="86580" y="16333"/>
                  </a:cubicBezTo>
                  <a:cubicBezTo>
                    <a:pt x="84614" y="15653"/>
                    <a:pt x="82724" y="12477"/>
                    <a:pt x="82724" y="12477"/>
                  </a:cubicBezTo>
                  <a:cubicBezTo>
                    <a:pt x="82724" y="12477"/>
                    <a:pt x="82195" y="5369"/>
                    <a:pt x="76599" y="4991"/>
                  </a:cubicBezTo>
                  <a:cubicBezTo>
                    <a:pt x="73000" y="4751"/>
                    <a:pt x="69280" y="3994"/>
                    <a:pt x="65863" y="3994"/>
                  </a:cubicBezTo>
                  <a:cubicBezTo>
                    <a:pt x="63895" y="3994"/>
                    <a:pt x="62027" y="4245"/>
                    <a:pt x="60342" y="4991"/>
                  </a:cubicBezTo>
                  <a:cubicBezTo>
                    <a:pt x="55578" y="7184"/>
                    <a:pt x="58527" y="12477"/>
                    <a:pt x="58527" y="12477"/>
                  </a:cubicBezTo>
                  <a:lnTo>
                    <a:pt x="42194" y="11872"/>
                  </a:lnTo>
                  <a:lnTo>
                    <a:pt x="25937" y="14216"/>
                  </a:lnTo>
                  <a:cubicBezTo>
                    <a:pt x="25937" y="14216"/>
                    <a:pt x="25567" y="14426"/>
                    <a:pt x="24850" y="14426"/>
                  </a:cubicBezTo>
                  <a:cubicBezTo>
                    <a:pt x="23416" y="14426"/>
                    <a:pt x="20593" y="13586"/>
                    <a:pt x="16560" y="8545"/>
                  </a:cubicBezTo>
                  <a:cubicBezTo>
                    <a:pt x="14544" y="6024"/>
                    <a:pt x="12981" y="5184"/>
                    <a:pt x="11477" y="5184"/>
                  </a:cubicBezTo>
                  <a:cubicBezTo>
                    <a:pt x="8470" y="5184"/>
                    <a:pt x="5697" y="8545"/>
                    <a:pt x="1" y="8545"/>
                  </a:cubicBezTo>
                  <a:lnTo>
                    <a:pt x="1" y="32364"/>
                  </a:lnTo>
                  <a:lnTo>
                    <a:pt x="274711" y="32364"/>
                  </a:lnTo>
                  <a:lnTo>
                    <a:pt x="274711" y="15350"/>
                  </a:lnTo>
                  <a:lnTo>
                    <a:pt x="230854" y="15350"/>
                  </a:lnTo>
                  <a:cubicBezTo>
                    <a:pt x="230854" y="15350"/>
                    <a:pt x="221856" y="14745"/>
                    <a:pt x="215126" y="11948"/>
                  </a:cubicBezTo>
                  <a:cubicBezTo>
                    <a:pt x="213345" y="11196"/>
                    <a:pt x="211880" y="10894"/>
                    <a:pt x="210550" y="10894"/>
                  </a:cubicBezTo>
                  <a:cubicBezTo>
                    <a:pt x="206795" y="10894"/>
                    <a:pt x="204110" y="13294"/>
                    <a:pt x="198415" y="14745"/>
                  </a:cubicBezTo>
                  <a:cubicBezTo>
                    <a:pt x="190778" y="16711"/>
                    <a:pt x="181099" y="17997"/>
                    <a:pt x="181099" y="17997"/>
                  </a:cubicBezTo>
                  <a:lnTo>
                    <a:pt x="182990" y="13157"/>
                  </a:lnTo>
                  <a:lnTo>
                    <a:pt x="183746" y="11721"/>
                  </a:lnTo>
                  <a:cubicBezTo>
                    <a:pt x="184880" y="9679"/>
                    <a:pt x="183973" y="6806"/>
                    <a:pt x="182082" y="6276"/>
                  </a:cubicBezTo>
                  <a:cubicBezTo>
                    <a:pt x="180797" y="5898"/>
                    <a:pt x="179814" y="5596"/>
                    <a:pt x="179511" y="5520"/>
                  </a:cubicBezTo>
                  <a:cubicBezTo>
                    <a:pt x="178831" y="5293"/>
                    <a:pt x="172177" y="1740"/>
                    <a:pt x="169908" y="832"/>
                  </a:cubicBezTo>
                  <a:cubicBezTo>
                    <a:pt x="167564" y="0"/>
                    <a:pt x="154483" y="0"/>
                    <a:pt x="154483" y="0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8"/>
          <p:cNvSpPr/>
          <p:nvPr/>
        </p:nvSpPr>
        <p:spPr>
          <a:xfrm>
            <a:off x="402101" y="2893251"/>
            <a:ext cx="742412" cy="1359560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flipH="1">
            <a:off x="7901648" y="2229444"/>
            <a:ext cx="1104933" cy="2023361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9"/>
          <p:cNvGrpSpPr/>
          <p:nvPr/>
        </p:nvGrpSpPr>
        <p:grpSpPr>
          <a:xfrm>
            <a:off x="5609121" y="111590"/>
            <a:ext cx="3983454" cy="1464172"/>
            <a:chOff x="4142000" y="2111475"/>
            <a:chExt cx="2307777" cy="848255"/>
          </a:xfrm>
        </p:grpSpPr>
        <p:sp>
          <p:nvSpPr>
            <p:cNvPr id="309" name="Google Shape;309;p29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29"/>
          <p:cNvSpPr/>
          <p:nvPr/>
        </p:nvSpPr>
        <p:spPr>
          <a:xfrm>
            <a:off x="-813463" y="2579425"/>
            <a:ext cx="10107521" cy="3327652"/>
          </a:xfrm>
          <a:custGeom>
            <a:avLst/>
            <a:gdLst/>
            <a:ahLst/>
            <a:cxnLst/>
            <a:rect l="l" t="t" r="r" b="b"/>
            <a:pathLst>
              <a:path w="283104" h="93205" extrusionOk="0">
                <a:moveTo>
                  <a:pt x="45601" y="0"/>
                </a:moveTo>
                <a:cubicBezTo>
                  <a:pt x="42751" y="0"/>
                  <a:pt x="39939" y="217"/>
                  <a:pt x="37127" y="576"/>
                </a:cubicBezTo>
                <a:cubicBezTo>
                  <a:pt x="37656" y="1937"/>
                  <a:pt x="38034" y="3223"/>
                  <a:pt x="38488" y="4584"/>
                </a:cubicBezTo>
                <a:cubicBezTo>
                  <a:pt x="38317" y="4541"/>
                  <a:pt x="38145" y="4521"/>
                  <a:pt x="37973" y="4521"/>
                </a:cubicBezTo>
                <a:cubicBezTo>
                  <a:pt x="36930" y="4521"/>
                  <a:pt x="35918" y="5263"/>
                  <a:pt x="35464" y="6172"/>
                </a:cubicBezTo>
                <a:cubicBezTo>
                  <a:pt x="33573" y="9574"/>
                  <a:pt x="34329" y="14489"/>
                  <a:pt x="34254" y="18195"/>
                </a:cubicBezTo>
                <a:cubicBezTo>
                  <a:pt x="34102" y="23185"/>
                  <a:pt x="33876" y="28176"/>
                  <a:pt x="33271" y="33166"/>
                </a:cubicBezTo>
                <a:cubicBezTo>
                  <a:pt x="32893" y="33469"/>
                  <a:pt x="32817" y="33922"/>
                  <a:pt x="32817" y="34452"/>
                </a:cubicBezTo>
                <a:cubicBezTo>
                  <a:pt x="32590" y="38384"/>
                  <a:pt x="32515" y="42391"/>
                  <a:pt x="32363" y="46399"/>
                </a:cubicBezTo>
                <a:cubicBezTo>
                  <a:pt x="32363" y="46397"/>
                  <a:pt x="32355" y="46396"/>
                  <a:pt x="32339" y="46396"/>
                </a:cubicBezTo>
                <a:cubicBezTo>
                  <a:pt x="31770" y="46396"/>
                  <a:pt x="21215" y="47686"/>
                  <a:pt x="20038" y="47760"/>
                </a:cubicBezTo>
                <a:cubicBezTo>
                  <a:pt x="19511" y="47798"/>
                  <a:pt x="18984" y="47814"/>
                  <a:pt x="18457" y="47814"/>
                </a:cubicBezTo>
                <a:cubicBezTo>
                  <a:pt x="14401" y="47814"/>
                  <a:pt x="10344" y="46827"/>
                  <a:pt x="6287" y="46827"/>
                </a:cubicBezTo>
                <a:cubicBezTo>
                  <a:pt x="5578" y="46827"/>
                  <a:pt x="4868" y="46857"/>
                  <a:pt x="4159" y="46928"/>
                </a:cubicBezTo>
                <a:lnTo>
                  <a:pt x="4159" y="45189"/>
                </a:lnTo>
                <a:cubicBezTo>
                  <a:pt x="2722" y="45189"/>
                  <a:pt x="1437" y="45189"/>
                  <a:pt x="0" y="45113"/>
                </a:cubicBezTo>
                <a:lnTo>
                  <a:pt x="0" y="93204"/>
                </a:lnTo>
                <a:lnTo>
                  <a:pt x="283103" y="93204"/>
                </a:lnTo>
                <a:lnTo>
                  <a:pt x="283103" y="41106"/>
                </a:lnTo>
                <a:cubicBezTo>
                  <a:pt x="282558" y="41084"/>
                  <a:pt x="281999" y="41062"/>
                  <a:pt x="281443" y="41062"/>
                </a:cubicBezTo>
                <a:cubicBezTo>
                  <a:pt x="280072" y="41062"/>
                  <a:pt x="278713" y="41195"/>
                  <a:pt x="277584" y="41786"/>
                </a:cubicBezTo>
                <a:cubicBezTo>
                  <a:pt x="277044" y="42124"/>
                  <a:pt x="276383" y="42642"/>
                  <a:pt x="275656" y="42642"/>
                </a:cubicBezTo>
                <a:cubicBezTo>
                  <a:pt x="275569" y="42642"/>
                  <a:pt x="275480" y="42634"/>
                  <a:pt x="275391" y="42618"/>
                </a:cubicBezTo>
                <a:cubicBezTo>
                  <a:pt x="274483" y="42543"/>
                  <a:pt x="274030" y="41484"/>
                  <a:pt x="273274" y="40879"/>
                </a:cubicBezTo>
                <a:cubicBezTo>
                  <a:pt x="272558" y="40235"/>
                  <a:pt x="271641" y="39998"/>
                  <a:pt x="270664" y="39998"/>
                </a:cubicBezTo>
                <a:cubicBezTo>
                  <a:pt x="269575" y="39998"/>
                  <a:pt x="268412" y="40293"/>
                  <a:pt x="267376" y="40652"/>
                </a:cubicBezTo>
                <a:lnTo>
                  <a:pt x="265712" y="41257"/>
                </a:lnTo>
                <a:cubicBezTo>
                  <a:pt x="263595" y="41862"/>
                  <a:pt x="261402" y="42543"/>
                  <a:pt x="259360" y="43299"/>
                </a:cubicBezTo>
                <a:lnTo>
                  <a:pt x="259360" y="45113"/>
                </a:lnTo>
                <a:cubicBezTo>
                  <a:pt x="255580" y="45416"/>
                  <a:pt x="251799" y="45643"/>
                  <a:pt x="248094" y="45945"/>
                </a:cubicBezTo>
                <a:cubicBezTo>
                  <a:pt x="245525" y="46196"/>
                  <a:pt x="242905" y="46343"/>
                  <a:pt x="240276" y="46343"/>
                </a:cubicBezTo>
                <a:cubicBezTo>
                  <a:pt x="239731" y="46343"/>
                  <a:pt x="239187" y="46336"/>
                  <a:pt x="238642" y="46323"/>
                </a:cubicBezTo>
                <a:cubicBezTo>
                  <a:pt x="237734" y="46323"/>
                  <a:pt x="236676" y="46248"/>
                  <a:pt x="235768" y="46248"/>
                </a:cubicBezTo>
                <a:cubicBezTo>
                  <a:pt x="234861" y="46248"/>
                  <a:pt x="234105" y="46172"/>
                  <a:pt x="233273" y="46172"/>
                </a:cubicBezTo>
                <a:cubicBezTo>
                  <a:pt x="230626" y="46021"/>
                  <a:pt x="227904" y="45870"/>
                  <a:pt x="225258" y="45794"/>
                </a:cubicBezTo>
                <a:lnTo>
                  <a:pt x="225258" y="44357"/>
                </a:lnTo>
                <a:cubicBezTo>
                  <a:pt x="224422" y="44524"/>
                  <a:pt x="223586" y="44594"/>
                  <a:pt x="222750" y="44594"/>
                </a:cubicBezTo>
                <a:cubicBezTo>
                  <a:pt x="219049" y="44594"/>
                  <a:pt x="215348" y="43229"/>
                  <a:pt x="211647" y="42921"/>
                </a:cubicBezTo>
                <a:cubicBezTo>
                  <a:pt x="210978" y="42880"/>
                  <a:pt x="210321" y="42861"/>
                  <a:pt x="209669" y="42861"/>
                </a:cubicBezTo>
                <a:cubicBezTo>
                  <a:pt x="207890" y="42861"/>
                  <a:pt x="206159" y="43002"/>
                  <a:pt x="204388" y="43223"/>
                </a:cubicBezTo>
                <a:cubicBezTo>
                  <a:pt x="200683" y="43601"/>
                  <a:pt x="196978" y="43979"/>
                  <a:pt x="193273" y="44282"/>
                </a:cubicBezTo>
                <a:cubicBezTo>
                  <a:pt x="191682" y="44414"/>
                  <a:pt x="190194" y="44805"/>
                  <a:pt x="188734" y="44805"/>
                </a:cubicBezTo>
                <a:cubicBezTo>
                  <a:pt x="187696" y="44805"/>
                  <a:pt x="186672" y="44608"/>
                  <a:pt x="185635" y="43979"/>
                </a:cubicBezTo>
                <a:cubicBezTo>
                  <a:pt x="183821" y="42921"/>
                  <a:pt x="182157" y="42013"/>
                  <a:pt x="180040" y="41786"/>
                </a:cubicBezTo>
                <a:cubicBezTo>
                  <a:pt x="179472" y="41722"/>
                  <a:pt x="178894" y="41697"/>
                  <a:pt x="178310" y="41697"/>
                </a:cubicBezTo>
                <a:cubicBezTo>
                  <a:pt x="176138" y="41697"/>
                  <a:pt x="173886" y="42047"/>
                  <a:pt x="171767" y="42047"/>
                </a:cubicBezTo>
                <a:cubicBezTo>
                  <a:pt x="169755" y="42047"/>
                  <a:pt x="167864" y="41731"/>
                  <a:pt x="166278" y="40501"/>
                </a:cubicBezTo>
                <a:cubicBezTo>
                  <a:pt x="165824" y="40123"/>
                  <a:pt x="165295" y="39594"/>
                  <a:pt x="164841" y="39215"/>
                </a:cubicBezTo>
                <a:cubicBezTo>
                  <a:pt x="164009" y="38686"/>
                  <a:pt x="163026" y="38459"/>
                  <a:pt x="162043" y="38308"/>
                </a:cubicBezTo>
                <a:cubicBezTo>
                  <a:pt x="159926" y="37930"/>
                  <a:pt x="157733" y="37854"/>
                  <a:pt x="155616" y="37703"/>
                </a:cubicBezTo>
                <a:cubicBezTo>
                  <a:pt x="155011" y="37703"/>
                  <a:pt x="154482" y="37628"/>
                  <a:pt x="153953" y="37628"/>
                </a:cubicBezTo>
                <a:cubicBezTo>
                  <a:pt x="148811" y="37476"/>
                  <a:pt x="143593" y="37174"/>
                  <a:pt x="138376" y="36947"/>
                </a:cubicBezTo>
                <a:cubicBezTo>
                  <a:pt x="138981" y="34905"/>
                  <a:pt x="137922" y="32561"/>
                  <a:pt x="135956" y="31578"/>
                </a:cubicBezTo>
                <a:cubicBezTo>
                  <a:pt x="135805" y="30066"/>
                  <a:pt x="135200" y="28554"/>
                  <a:pt x="134217" y="27420"/>
                </a:cubicBezTo>
                <a:cubicBezTo>
                  <a:pt x="133447" y="27949"/>
                  <a:pt x="132401" y="28448"/>
                  <a:pt x="131489" y="28448"/>
                </a:cubicBezTo>
                <a:cubicBezTo>
                  <a:pt x="130968" y="28448"/>
                  <a:pt x="130491" y="28285"/>
                  <a:pt x="130134" y="27873"/>
                </a:cubicBezTo>
                <a:cubicBezTo>
                  <a:pt x="129680" y="27344"/>
                  <a:pt x="129680" y="26512"/>
                  <a:pt x="129680" y="25756"/>
                </a:cubicBezTo>
                <a:cubicBezTo>
                  <a:pt x="129907" y="22807"/>
                  <a:pt x="130436" y="19858"/>
                  <a:pt x="131419" y="17136"/>
                </a:cubicBezTo>
                <a:lnTo>
                  <a:pt x="131419" y="17136"/>
                </a:lnTo>
                <a:cubicBezTo>
                  <a:pt x="130840" y="17310"/>
                  <a:pt x="130236" y="17395"/>
                  <a:pt x="129628" y="17395"/>
                </a:cubicBezTo>
                <a:cubicBezTo>
                  <a:pt x="127858" y="17395"/>
                  <a:pt x="126060" y="16672"/>
                  <a:pt x="124765" y="15321"/>
                </a:cubicBezTo>
                <a:cubicBezTo>
                  <a:pt x="124463" y="15019"/>
                  <a:pt x="124236" y="14641"/>
                  <a:pt x="123707" y="14565"/>
                </a:cubicBezTo>
                <a:cubicBezTo>
                  <a:pt x="123657" y="14557"/>
                  <a:pt x="123608" y="14553"/>
                  <a:pt x="123559" y="14553"/>
                </a:cubicBezTo>
                <a:cubicBezTo>
                  <a:pt x="123155" y="14553"/>
                  <a:pt x="122750" y="14808"/>
                  <a:pt x="122345" y="14943"/>
                </a:cubicBezTo>
                <a:cubicBezTo>
                  <a:pt x="121380" y="15426"/>
                  <a:pt x="120355" y="15588"/>
                  <a:pt x="119299" y="15588"/>
                </a:cubicBezTo>
                <a:cubicBezTo>
                  <a:pt x="117158" y="15588"/>
                  <a:pt x="114886" y="14924"/>
                  <a:pt x="112708" y="14924"/>
                </a:cubicBezTo>
                <a:cubicBezTo>
                  <a:pt x="111922" y="14924"/>
                  <a:pt x="111149" y="15010"/>
                  <a:pt x="110398" y="15246"/>
                </a:cubicBezTo>
                <a:cubicBezTo>
                  <a:pt x="108583" y="18951"/>
                  <a:pt x="107752" y="23185"/>
                  <a:pt x="108130" y="27268"/>
                </a:cubicBezTo>
                <a:cubicBezTo>
                  <a:pt x="106462" y="26601"/>
                  <a:pt x="104703" y="26343"/>
                  <a:pt x="102912" y="26343"/>
                </a:cubicBezTo>
                <a:cubicBezTo>
                  <a:pt x="99829" y="26343"/>
                  <a:pt x="96652" y="27108"/>
                  <a:pt x="93687" y="27873"/>
                </a:cubicBezTo>
                <a:cubicBezTo>
                  <a:pt x="94595" y="30520"/>
                  <a:pt x="95124" y="33469"/>
                  <a:pt x="94897" y="36342"/>
                </a:cubicBezTo>
                <a:cubicBezTo>
                  <a:pt x="94191" y="36342"/>
                  <a:pt x="93495" y="36355"/>
                  <a:pt x="92824" y="36355"/>
                </a:cubicBezTo>
                <a:cubicBezTo>
                  <a:pt x="89185" y="36355"/>
                  <a:pt x="86319" y="35977"/>
                  <a:pt x="86958" y="31125"/>
                </a:cubicBezTo>
                <a:cubicBezTo>
                  <a:pt x="87033" y="30142"/>
                  <a:pt x="86806" y="29007"/>
                  <a:pt x="85823" y="28856"/>
                </a:cubicBezTo>
                <a:cubicBezTo>
                  <a:pt x="86655" y="23563"/>
                  <a:pt x="86428" y="18043"/>
                  <a:pt x="85143" y="12901"/>
                </a:cubicBezTo>
                <a:lnTo>
                  <a:pt x="83177" y="12297"/>
                </a:lnTo>
                <a:cubicBezTo>
                  <a:pt x="84689" y="9121"/>
                  <a:pt x="84916" y="5189"/>
                  <a:pt x="83630" y="1937"/>
                </a:cubicBezTo>
                <a:cubicBezTo>
                  <a:pt x="81664" y="1446"/>
                  <a:pt x="79642" y="1200"/>
                  <a:pt x="77610" y="1200"/>
                </a:cubicBezTo>
                <a:cubicBezTo>
                  <a:pt x="75577" y="1200"/>
                  <a:pt x="73536" y="1446"/>
                  <a:pt x="71532" y="1937"/>
                </a:cubicBezTo>
                <a:cubicBezTo>
                  <a:pt x="70549" y="2164"/>
                  <a:pt x="69490" y="2467"/>
                  <a:pt x="68507" y="2769"/>
                </a:cubicBezTo>
                <a:cubicBezTo>
                  <a:pt x="67902" y="5189"/>
                  <a:pt x="67524" y="7684"/>
                  <a:pt x="67524" y="10255"/>
                </a:cubicBezTo>
                <a:cubicBezTo>
                  <a:pt x="67313" y="10618"/>
                  <a:pt x="66932" y="10775"/>
                  <a:pt x="66526" y="10775"/>
                </a:cubicBezTo>
                <a:cubicBezTo>
                  <a:pt x="65918" y="10775"/>
                  <a:pt x="65256" y="10421"/>
                  <a:pt x="65029" y="9877"/>
                </a:cubicBezTo>
                <a:cubicBezTo>
                  <a:pt x="64651" y="8894"/>
                  <a:pt x="65029" y="7760"/>
                  <a:pt x="65407" y="6852"/>
                </a:cubicBezTo>
                <a:cubicBezTo>
                  <a:pt x="64575" y="6852"/>
                  <a:pt x="63819" y="6701"/>
                  <a:pt x="62988" y="6701"/>
                </a:cubicBezTo>
                <a:cubicBezTo>
                  <a:pt x="62988" y="4584"/>
                  <a:pt x="62383" y="2315"/>
                  <a:pt x="61248" y="425"/>
                </a:cubicBezTo>
                <a:cubicBezTo>
                  <a:pt x="58370" y="536"/>
                  <a:pt x="55410" y="606"/>
                  <a:pt x="52459" y="606"/>
                </a:cubicBezTo>
                <a:cubicBezTo>
                  <a:pt x="51379" y="606"/>
                  <a:pt x="50299" y="597"/>
                  <a:pt x="49226" y="576"/>
                </a:cubicBezTo>
                <a:cubicBezTo>
                  <a:pt x="49074" y="1257"/>
                  <a:pt x="48621" y="1937"/>
                  <a:pt x="48016" y="2315"/>
                </a:cubicBezTo>
                <a:cubicBezTo>
                  <a:pt x="47940" y="1559"/>
                  <a:pt x="47864" y="803"/>
                  <a:pt x="47864" y="47"/>
                </a:cubicBezTo>
                <a:cubicBezTo>
                  <a:pt x="47107" y="15"/>
                  <a:pt x="46353" y="0"/>
                  <a:pt x="45601" y="0"/>
                </a:cubicBezTo>
                <a:close/>
              </a:path>
            </a:pathLst>
          </a:custGeom>
          <a:solidFill>
            <a:srgbClr val="CBB38E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/>
          <p:nvPr/>
        </p:nvSpPr>
        <p:spPr>
          <a:xfrm flipH="1">
            <a:off x="-1632639" y="4048627"/>
            <a:ext cx="10945489" cy="1186555"/>
          </a:xfrm>
          <a:custGeom>
            <a:avLst/>
            <a:gdLst/>
            <a:ahLst/>
            <a:cxnLst/>
            <a:rect l="l" t="t" r="r" b="b"/>
            <a:pathLst>
              <a:path w="274409" h="25370" extrusionOk="0">
                <a:moveTo>
                  <a:pt x="18666" y="0"/>
                </a:moveTo>
                <a:cubicBezTo>
                  <a:pt x="10872" y="0"/>
                  <a:pt x="3660" y="234"/>
                  <a:pt x="1" y="492"/>
                </a:cubicBezTo>
                <a:lnTo>
                  <a:pt x="1" y="25370"/>
                </a:lnTo>
                <a:lnTo>
                  <a:pt x="274408" y="25370"/>
                </a:lnTo>
                <a:lnTo>
                  <a:pt x="274408" y="16674"/>
                </a:lnTo>
                <a:lnTo>
                  <a:pt x="216109" y="12137"/>
                </a:lnTo>
                <a:lnTo>
                  <a:pt x="160910" y="12137"/>
                </a:lnTo>
                <a:cubicBezTo>
                  <a:pt x="155314" y="12137"/>
                  <a:pt x="97469" y="4802"/>
                  <a:pt x="36069" y="492"/>
                </a:cubicBezTo>
                <a:cubicBezTo>
                  <a:pt x="30793" y="134"/>
                  <a:pt x="24563" y="0"/>
                  <a:pt x="18666" y="0"/>
                </a:cubicBezTo>
                <a:close/>
              </a:path>
            </a:pathLst>
          </a:custGeom>
          <a:solidFill>
            <a:srgbClr val="CBB38E">
              <a:alpha val="45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 flipH="1">
            <a:off x="8110786" y="3747549"/>
            <a:ext cx="598301" cy="301107"/>
          </a:xfrm>
          <a:custGeom>
            <a:avLst/>
            <a:gdLst/>
            <a:ahLst/>
            <a:cxnLst/>
            <a:rect l="l" t="t" r="r" b="b"/>
            <a:pathLst>
              <a:path w="61776" h="31090" extrusionOk="0">
                <a:moveTo>
                  <a:pt x="41587" y="1"/>
                </a:moveTo>
                <a:cubicBezTo>
                  <a:pt x="41587" y="1"/>
                  <a:pt x="33916" y="7672"/>
                  <a:pt x="30686" y="18573"/>
                </a:cubicBezTo>
                <a:cubicBezTo>
                  <a:pt x="27859" y="8076"/>
                  <a:pt x="21803" y="405"/>
                  <a:pt x="21803" y="404"/>
                </a:cubicBezTo>
                <a:lnTo>
                  <a:pt x="21803" y="404"/>
                </a:lnTo>
                <a:cubicBezTo>
                  <a:pt x="21803" y="405"/>
                  <a:pt x="26648" y="10902"/>
                  <a:pt x="27456" y="22207"/>
                </a:cubicBezTo>
                <a:cubicBezTo>
                  <a:pt x="21803" y="11710"/>
                  <a:pt x="8883" y="6057"/>
                  <a:pt x="8883" y="6057"/>
                </a:cubicBezTo>
                <a:lnTo>
                  <a:pt x="8883" y="6057"/>
                </a:lnTo>
                <a:cubicBezTo>
                  <a:pt x="8883" y="6057"/>
                  <a:pt x="19381" y="13728"/>
                  <a:pt x="23822" y="23015"/>
                </a:cubicBezTo>
                <a:cubicBezTo>
                  <a:pt x="14939" y="15747"/>
                  <a:pt x="1" y="14132"/>
                  <a:pt x="0" y="14132"/>
                </a:cubicBezTo>
                <a:lnTo>
                  <a:pt x="0" y="14132"/>
                </a:lnTo>
                <a:cubicBezTo>
                  <a:pt x="0" y="14132"/>
                  <a:pt x="18977" y="19785"/>
                  <a:pt x="24629" y="31090"/>
                </a:cubicBezTo>
                <a:lnTo>
                  <a:pt x="35531" y="31090"/>
                </a:lnTo>
                <a:cubicBezTo>
                  <a:pt x="41587" y="18977"/>
                  <a:pt x="61775" y="14940"/>
                  <a:pt x="61775" y="14940"/>
                </a:cubicBezTo>
                <a:lnTo>
                  <a:pt x="61775" y="14940"/>
                </a:lnTo>
                <a:cubicBezTo>
                  <a:pt x="61775" y="14940"/>
                  <a:pt x="47240" y="14940"/>
                  <a:pt x="37550" y="22611"/>
                </a:cubicBezTo>
                <a:cubicBezTo>
                  <a:pt x="43202" y="12921"/>
                  <a:pt x="54103" y="6461"/>
                  <a:pt x="54104" y="6461"/>
                </a:cubicBezTo>
                <a:lnTo>
                  <a:pt x="54104" y="6461"/>
                </a:lnTo>
                <a:cubicBezTo>
                  <a:pt x="54103" y="6461"/>
                  <a:pt x="40376" y="10902"/>
                  <a:pt x="33916" y="20996"/>
                </a:cubicBezTo>
                <a:cubicBezTo>
                  <a:pt x="35935" y="10095"/>
                  <a:pt x="41587" y="1"/>
                  <a:pt x="41587" y="1"/>
                </a:cubicBezTo>
                <a:close/>
              </a:path>
            </a:pathLst>
          </a:custGeom>
          <a:solidFill>
            <a:srgbClr val="CBB38E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 flipH="1">
            <a:off x="8709080" y="3839443"/>
            <a:ext cx="408555" cy="209183"/>
          </a:xfrm>
          <a:custGeom>
            <a:avLst/>
            <a:gdLst/>
            <a:ahLst/>
            <a:cxnLst/>
            <a:rect l="l" t="t" r="r" b="b"/>
            <a:pathLst>
              <a:path w="100940" h="51682" extrusionOk="0">
                <a:moveTo>
                  <a:pt x="67428" y="1"/>
                </a:moveTo>
                <a:cubicBezTo>
                  <a:pt x="67427" y="2"/>
                  <a:pt x="55315" y="12518"/>
                  <a:pt x="49662" y="31494"/>
                </a:cubicBezTo>
                <a:cubicBezTo>
                  <a:pt x="45221" y="14133"/>
                  <a:pt x="35128" y="1213"/>
                  <a:pt x="35127" y="1212"/>
                </a:cubicBezTo>
                <a:lnTo>
                  <a:pt x="35127" y="1212"/>
                </a:lnTo>
                <a:cubicBezTo>
                  <a:pt x="35127" y="1213"/>
                  <a:pt x="42395" y="18978"/>
                  <a:pt x="44413" y="37550"/>
                </a:cubicBezTo>
                <a:cubicBezTo>
                  <a:pt x="34723" y="20593"/>
                  <a:pt x="13729" y="10903"/>
                  <a:pt x="13728" y="10902"/>
                </a:cubicBezTo>
                <a:lnTo>
                  <a:pt x="13728" y="10902"/>
                </a:lnTo>
                <a:cubicBezTo>
                  <a:pt x="13729" y="10903"/>
                  <a:pt x="31090" y="23419"/>
                  <a:pt x="38761" y="39569"/>
                </a:cubicBezTo>
                <a:cubicBezTo>
                  <a:pt x="24226" y="26245"/>
                  <a:pt x="1" y="24226"/>
                  <a:pt x="0" y="24226"/>
                </a:cubicBezTo>
                <a:lnTo>
                  <a:pt x="0" y="24226"/>
                </a:lnTo>
                <a:cubicBezTo>
                  <a:pt x="1" y="24226"/>
                  <a:pt x="30282" y="32705"/>
                  <a:pt x="39568" y="51682"/>
                </a:cubicBezTo>
                <a:lnTo>
                  <a:pt x="58141" y="51682"/>
                </a:lnTo>
                <a:cubicBezTo>
                  <a:pt x="67428" y="32302"/>
                  <a:pt x="100939" y="25034"/>
                  <a:pt x="100939" y="25034"/>
                </a:cubicBezTo>
                <a:lnTo>
                  <a:pt x="100939" y="25034"/>
                </a:lnTo>
                <a:cubicBezTo>
                  <a:pt x="100939" y="25034"/>
                  <a:pt x="76310" y="25034"/>
                  <a:pt x="60967" y="37550"/>
                </a:cubicBezTo>
                <a:cubicBezTo>
                  <a:pt x="69446" y="22208"/>
                  <a:pt x="88422" y="10903"/>
                  <a:pt x="88423" y="10902"/>
                </a:cubicBezTo>
                <a:lnTo>
                  <a:pt x="88423" y="10902"/>
                </a:lnTo>
                <a:cubicBezTo>
                  <a:pt x="88422" y="10903"/>
                  <a:pt x="66216" y="18574"/>
                  <a:pt x="55315" y="35128"/>
                </a:cubicBezTo>
                <a:cubicBezTo>
                  <a:pt x="58949" y="16555"/>
                  <a:pt x="67427" y="2"/>
                  <a:pt x="67428" y="1"/>
                </a:cubicBezTo>
                <a:close/>
              </a:path>
            </a:pathLst>
          </a:custGeom>
          <a:solidFill>
            <a:srgbClr val="CBB38E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6424944" y="571509"/>
            <a:ext cx="3015341" cy="1108330"/>
            <a:chOff x="4142000" y="2111475"/>
            <a:chExt cx="2307777" cy="848255"/>
          </a:xfrm>
        </p:grpSpPr>
        <p:sp>
          <p:nvSpPr>
            <p:cNvPr id="22" name="Google Shape;22;p3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-76186" y="3613254"/>
            <a:ext cx="9236471" cy="1597652"/>
            <a:chOff x="381775" y="3279175"/>
            <a:chExt cx="6867775" cy="1187933"/>
          </a:xfrm>
        </p:grpSpPr>
        <p:sp>
          <p:nvSpPr>
            <p:cNvPr id="25" name="Google Shape;25;p3"/>
            <p:cNvSpPr/>
            <p:nvPr/>
          </p:nvSpPr>
          <p:spPr>
            <a:xfrm>
              <a:off x="381775" y="3279175"/>
              <a:ext cx="6860225" cy="1129472"/>
            </a:xfrm>
            <a:custGeom>
              <a:avLst/>
              <a:gdLst/>
              <a:ahLst/>
              <a:cxnLst/>
              <a:rect l="l" t="t" r="r" b="b"/>
              <a:pathLst>
                <a:path w="274409" h="25440" extrusionOk="0">
                  <a:moveTo>
                    <a:pt x="174235" y="0"/>
                  </a:moveTo>
                  <a:cubicBezTo>
                    <a:pt x="172950" y="0"/>
                    <a:pt x="171827" y="11"/>
                    <a:pt x="170891" y="33"/>
                  </a:cubicBezTo>
                  <a:cubicBezTo>
                    <a:pt x="158339" y="335"/>
                    <a:pt x="129530" y="1394"/>
                    <a:pt x="108811" y="1772"/>
                  </a:cubicBezTo>
                  <a:cubicBezTo>
                    <a:pt x="95430" y="2018"/>
                    <a:pt x="74753" y="2776"/>
                    <a:pt x="57084" y="2776"/>
                  </a:cubicBezTo>
                  <a:cubicBezTo>
                    <a:pt x="47595" y="2776"/>
                    <a:pt x="38974" y="2557"/>
                    <a:pt x="32818" y="1923"/>
                  </a:cubicBezTo>
                  <a:cubicBezTo>
                    <a:pt x="30794" y="1714"/>
                    <a:pt x="28934" y="1621"/>
                    <a:pt x="27211" y="1621"/>
                  </a:cubicBezTo>
                  <a:cubicBezTo>
                    <a:pt x="14007" y="1621"/>
                    <a:pt x="8897" y="7065"/>
                    <a:pt x="1" y="7065"/>
                  </a:cubicBezTo>
                  <a:lnTo>
                    <a:pt x="1" y="25440"/>
                  </a:lnTo>
                  <a:lnTo>
                    <a:pt x="274408" y="25440"/>
                  </a:lnTo>
                  <a:lnTo>
                    <a:pt x="274408" y="5931"/>
                  </a:lnTo>
                  <a:cubicBezTo>
                    <a:pt x="274408" y="5931"/>
                    <a:pt x="258454" y="1621"/>
                    <a:pt x="244465" y="1621"/>
                  </a:cubicBezTo>
                  <a:cubicBezTo>
                    <a:pt x="231512" y="1621"/>
                    <a:pt x="190295" y="0"/>
                    <a:pt x="174235" y="0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775" y="3658008"/>
              <a:ext cx="6867775" cy="809100"/>
            </a:xfrm>
            <a:custGeom>
              <a:avLst/>
              <a:gdLst/>
              <a:ahLst/>
              <a:cxnLst/>
              <a:rect l="l" t="t" r="r" b="b"/>
              <a:pathLst>
                <a:path w="274711" h="32364" extrusionOk="0">
                  <a:moveTo>
                    <a:pt x="154483" y="0"/>
                  </a:moveTo>
                  <a:lnTo>
                    <a:pt x="144048" y="3857"/>
                  </a:lnTo>
                  <a:lnTo>
                    <a:pt x="141099" y="9377"/>
                  </a:lnTo>
                  <a:lnTo>
                    <a:pt x="142082" y="16636"/>
                  </a:lnTo>
                  <a:lnTo>
                    <a:pt x="126883" y="16636"/>
                  </a:lnTo>
                  <a:cubicBezTo>
                    <a:pt x="126883" y="16636"/>
                    <a:pt x="131647" y="4613"/>
                    <a:pt x="123934" y="4613"/>
                  </a:cubicBezTo>
                  <a:cubicBezTo>
                    <a:pt x="116221" y="4613"/>
                    <a:pt x="122800" y="16636"/>
                    <a:pt x="122800" y="16636"/>
                  </a:cubicBezTo>
                  <a:lnTo>
                    <a:pt x="109643" y="16636"/>
                  </a:lnTo>
                  <a:cubicBezTo>
                    <a:pt x="109643" y="16636"/>
                    <a:pt x="111836" y="1966"/>
                    <a:pt x="106769" y="1966"/>
                  </a:cubicBezTo>
                  <a:cubicBezTo>
                    <a:pt x="101552" y="1966"/>
                    <a:pt x="99662" y="16333"/>
                    <a:pt x="99662" y="16333"/>
                  </a:cubicBezTo>
                  <a:cubicBezTo>
                    <a:pt x="99662" y="16333"/>
                    <a:pt x="94688" y="16602"/>
                    <a:pt x="90812" y="16602"/>
                  </a:cubicBezTo>
                  <a:cubicBezTo>
                    <a:pt x="88874" y="16602"/>
                    <a:pt x="87210" y="16535"/>
                    <a:pt x="86580" y="16333"/>
                  </a:cubicBezTo>
                  <a:cubicBezTo>
                    <a:pt x="84614" y="15653"/>
                    <a:pt x="82724" y="12477"/>
                    <a:pt x="82724" y="12477"/>
                  </a:cubicBezTo>
                  <a:cubicBezTo>
                    <a:pt x="82724" y="12477"/>
                    <a:pt x="82195" y="5369"/>
                    <a:pt x="76599" y="4991"/>
                  </a:cubicBezTo>
                  <a:cubicBezTo>
                    <a:pt x="73000" y="4751"/>
                    <a:pt x="69280" y="3994"/>
                    <a:pt x="65863" y="3994"/>
                  </a:cubicBezTo>
                  <a:cubicBezTo>
                    <a:pt x="63895" y="3994"/>
                    <a:pt x="62027" y="4245"/>
                    <a:pt x="60342" y="4991"/>
                  </a:cubicBezTo>
                  <a:cubicBezTo>
                    <a:pt x="55578" y="7184"/>
                    <a:pt x="58527" y="12477"/>
                    <a:pt x="58527" y="12477"/>
                  </a:cubicBezTo>
                  <a:lnTo>
                    <a:pt x="42194" y="11872"/>
                  </a:lnTo>
                  <a:lnTo>
                    <a:pt x="25937" y="14216"/>
                  </a:lnTo>
                  <a:cubicBezTo>
                    <a:pt x="25937" y="14216"/>
                    <a:pt x="25567" y="14426"/>
                    <a:pt x="24850" y="14426"/>
                  </a:cubicBezTo>
                  <a:cubicBezTo>
                    <a:pt x="23416" y="14426"/>
                    <a:pt x="20593" y="13586"/>
                    <a:pt x="16560" y="8545"/>
                  </a:cubicBezTo>
                  <a:cubicBezTo>
                    <a:pt x="14544" y="6024"/>
                    <a:pt x="12981" y="5184"/>
                    <a:pt x="11477" y="5184"/>
                  </a:cubicBezTo>
                  <a:cubicBezTo>
                    <a:pt x="8470" y="5184"/>
                    <a:pt x="5697" y="8545"/>
                    <a:pt x="1" y="8545"/>
                  </a:cubicBezTo>
                  <a:lnTo>
                    <a:pt x="1" y="32364"/>
                  </a:lnTo>
                  <a:lnTo>
                    <a:pt x="274711" y="32364"/>
                  </a:lnTo>
                  <a:lnTo>
                    <a:pt x="274711" y="15350"/>
                  </a:lnTo>
                  <a:lnTo>
                    <a:pt x="230854" y="15350"/>
                  </a:lnTo>
                  <a:cubicBezTo>
                    <a:pt x="230854" y="15350"/>
                    <a:pt x="221856" y="14745"/>
                    <a:pt x="215126" y="11948"/>
                  </a:cubicBezTo>
                  <a:cubicBezTo>
                    <a:pt x="213345" y="11196"/>
                    <a:pt x="211880" y="10894"/>
                    <a:pt x="210550" y="10894"/>
                  </a:cubicBezTo>
                  <a:cubicBezTo>
                    <a:pt x="206795" y="10894"/>
                    <a:pt x="204110" y="13294"/>
                    <a:pt x="198415" y="14745"/>
                  </a:cubicBezTo>
                  <a:cubicBezTo>
                    <a:pt x="190778" y="16711"/>
                    <a:pt x="181099" y="17997"/>
                    <a:pt x="181099" y="17997"/>
                  </a:cubicBezTo>
                  <a:lnTo>
                    <a:pt x="182990" y="13157"/>
                  </a:lnTo>
                  <a:lnTo>
                    <a:pt x="183746" y="11721"/>
                  </a:lnTo>
                  <a:cubicBezTo>
                    <a:pt x="184880" y="9679"/>
                    <a:pt x="183973" y="6806"/>
                    <a:pt x="182082" y="6276"/>
                  </a:cubicBezTo>
                  <a:cubicBezTo>
                    <a:pt x="180797" y="5898"/>
                    <a:pt x="179814" y="5596"/>
                    <a:pt x="179511" y="5520"/>
                  </a:cubicBezTo>
                  <a:cubicBezTo>
                    <a:pt x="178831" y="5293"/>
                    <a:pt x="172177" y="1740"/>
                    <a:pt x="169908" y="832"/>
                  </a:cubicBezTo>
                  <a:cubicBezTo>
                    <a:pt x="167564" y="0"/>
                    <a:pt x="154483" y="0"/>
                    <a:pt x="154483" y="0"/>
                  </a:cubicBezTo>
                  <a:close/>
                </a:path>
              </a:pathLst>
            </a:custGeom>
            <a:solidFill>
              <a:srgbClr val="BE9D6D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/>
          <p:nvPr/>
        </p:nvSpPr>
        <p:spPr>
          <a:xfrm>
            <a:off x="680650" y="2595598"/>
            <a:ext cx="625528" cy="1145638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2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822375" y="1205625"/>
            <a:ext cx="3493800" cy="13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822900" y="1717075"/>
            <a:ext cx="14265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47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4822375" y="2818550"/>
            <a:ext cx="2906700" cy="9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7249" y="2367819"/>
            <a:ext cx="9136803" cy="4554979"/>
            <a:chOff x="236225" y="1092825"/>
            <a:chExt cx="7079500" cy="3529350"/>
          </a:xfrm>
        </p:grpSpPr>
        <p:sp>
          <p:nvSpPr>
            <p:cNvPr id="33" name="Google Shape;33;p4"/>
            <p:cNvSpPr/>
            <p:nvPr/>
          </p:nvSpPr>
          <p:spPr>
            <a:xfrm>
              <a:off x="238125" y="1092825"/>
              <a:ext cx="7077600" cy="3529350"/>
            </a:xfrm>
            <a:custGeom>
              <a:avLst/>
              <a:gdLst/>
              <a:ahLst/>
              <a:cxnLst/>
              <a:rect l="l" t="t" r="r" b="b"/>
              <a:pathLst>
                <a:path w="283104" h="141174" extrusionOk="0">
                  <a:moveTo>
                    <a:pt x="0" y="1"/>
                  </a:moveTo>
                  <a:lnTo>
                    <a:pt x="0" y="141173"/>
                  </a:lnTo>
                  <a:lnTo>
                    <a:pt x="283103" y="141173"/>
                  </a:lnTo>
                  <a:lnTo>
                    <a:pt x="283103" y="36296"/>
                  </a:lnTo>
                  <a:cubicBezTo>
                    <a:pt x="282226" y="36128"/>
                    <a:pt x="281302" y="36077"/>
                    <a:pt x="280395" y="36077"/>
                  </a:cubicBezTo>
                  <a:cubicBezTo>
                    <a:pt x="279662" y="36077"/>
                    <a:pt x="278940" y="36111"/>
                    <a:pt x="278264" y="36144"/>
                  </a:cubicBezTo>
                  <a:cubicBezTo>
                    <a:pt x="273878" y="36447"/>
                    <a:pt x="269568" y="36598"/>
                    <a:pt x="265334" y="36901"/>
                  </a:cubicBezTo>
                  <a:cubicBezTo>
                    <a:pt x="263953" y="36991"/>
                    <a:pt x="262537" y="37069"/>
                    <a:pt x="261118" y="37069"/>
                  </a:cubicBezTo>
                  <a:cubicBezTo>
                    <a:pt x="258962" y="37069"/>
                    <a:pt x="256800" y="36888"/>
                    <a:pt x="254748" y="36296"/>
                  </a:cubicBezTo>
                  <a:cubicBezTo>
                    <a:pt x="252579" y="35573"/>
                    <a:pt x="250314" y="34370"/>
                    <a:pt x="248144" y="34370"/>
                  </a:cubicBezTo>
                  <a:cubicBezTo>
                    <a:pt x="247591" y="34370"/>
                    <a:pt x="247043" y="34448"/>
                    <a:pt x="246506" y="34632"/>
                  </a:cubicBezTo>
                  <a:cubicBezTo>
                    <a:pt x="245447" y="34935"/>
                    <a:pt x="244615" y="35615"/>
                    <a:pt x="243784" y="36144"/>
                  </a:cubicBezTo>
                  <a:cubicBezTo>
                    <a:pt x="242459" y="36895"/>
                    <a:pt x="236653" y="38135"/>
                    <a:pt x="232123" y="38135"/>
                  </a:cubicBezTo>
                  <a:cubicBezTo>
                    <a:pt x="228892" y="38135"/>
                    <a:pt x="226310" y="37504"/>
                    <a:pt x="226468" y="35615"/>
                  </a:cubicBezTo>
                  <a:lnTo>
                    <a:pt x="226468" y="35615"/>
                  </a:lnTo>
                  <a:cubicBezTo>
                    <a:pt x="223921" y="35947"/>
                    <a:pt x="221294" y="36158"/>
                    <a:pt x="218675" y="36158"/>
                  </a:cubicBezTo>
                  <a:cubicBezTo>
                    <a:pt x="217716" y="36158"/>
                    <a:pt x="216758" y="36130"/>
                    <a:pt x="215806" y="36069"/>
                  </a:cubicBezTo>
                  <a:cubicBezTo>
                    <a:pt x="215201" y="36069"/>
                    <a:pt x="214672" y="35993"/>
                    <a:pt x="214294" y="35615"/>
                  </a:cubicBezTo>
                  <a:cubicBezTo>
                    <a:pt x="213991" y="35313"/>
                    <a:pt x="213991" y="34859"/>
                    <a:pt x="213916" y="34481"/>
                  </a:cubicBezTo>
                  <a:cubicBezTo>
                    <a:pt x="213537" y="31305"/>
                    <a:pt x="214294" y="19434"/>
                    <a:pt x="214596" y="16409"/>
                  </a:cubicBezTo>
                  <a:cubicBezTo>
                    <a:pt x="211647" y="16182"/>
                    <a:pt x="208774" y="16106"/>
                    <a:pt x="205900" y="15955"/>
                  </a:cubicBezTo>
                  <a:lnTo>
                    <a:pt x="205900" y="18451"/>
                  </a:lnTo>
                  <a:cubicBezTo>
                    <a:pt x="205725" y="18490"/>
                    <a:pt x="205544" y="18509"/>
                    <a:pt x="205362" y="18509"/>
                  </a:cubicBezTo>
                  <a:cubicBezTo>
                    <a:pt x="204839" y="18509"/>
                    <a:pt x="204307" y="18353"/>
                    <a:pt x="203859" y="18072"/>
                  </a:cubicBezTo>
                  <a:lnTo>
                    <a:pt x="203859" y="15653"/>
                  </a:lnTo>
                  <a:cubicBezTo>
                    <a:pt x="200078" y="16333"/>
                    <a:pt x="196297" y="16711"/>
                    <a:pt x="192441" y="16787"/>
                  </a:cubicBezTo>
                  <a:cubicBezTo>
                    <a:pt x="192290" y="17241"/>
                    <a:pt x="192063" y="17770"/>
                    <a:pt x="191760" y="18299"/>
                  </a:cubicBezTo>
                  <a:cubicBezTo>
                    <a:pt x="191514" y="18222"/>
                    <a:pt x="191267" y="18189"/>
                    <a:pt x="191021" y="18189"/>
                  </a:cubicBezTo>
                  <a:cubicBezTo>
                    <a:pt x="190057" y="18189"/>
                    <a:pt x="189094" y="18694"/>
                    <a:pt x="188131" y="19055"/>
                  </a:cubicBezTo>
                  <a:cubicBezTo>
                    <a:pt x="186518" y="19660"/>
                    <a:pt x="184804" y="19996"/>
                    <a:pt x="183123" y="19996"/>
                  </a:cubicBezTo>
                  <a:cubicBezTo>
                    <a:pt x="182283" y="19996"/>
                    <a:pt x="181451" y="19912"/>
                    <a:pt x="180645" y="19736"/>
                  </a:cubicBezTo>
                  <a:lnTo>
                    <a:pt x="180645" y="19736"/>
                  </a:lnTo>
                  <a:cubicBezTo>
                    <a:pt x="180720" y="21400"/>
                    <a:pt x="180947" y="32515"/>
                    <a:pt x="181023" y="34254"/>
                  </a:cubicBezTo>
                  <a:lnTo>
                    <a:pt x="177620" y="34254"/>
                  </a:lnTo>
                  <a:lnTo>
                    <a:pt x="177620" y="37657"/>
                  </a:lnTo>
                  <a:cubicBezTo>
                    <a:pt x="177620" y="39018"/>
                    <a:pt x="167337" y="41211"/>
                    <a:pt x="165295" y="41286"/>
                  </a:cubicBezTo>
                  <a:cubicBezTo>
                    <a:pt x="164247" y="41343"/>
                    <a:pt x="163188" y="41368"/>
                    <a:pt x="162122" y="41368"/>
                  </a:cubicBezTo>
                  <a:cubicBezTo>
                    <a:pt x="156113" y="41368"/>
                    <a:pt x="149868" y="40594"/>
                    <a:pt x="143896" y="40530"/>
                  </a:cubicBezTo>
                  <a:cubicBezTo>
                    <a:pt x="142988" y="40530"/>
                    <a:pt x="142157" y="40530"/>
                    <a:pt x="141325" y="40908"/>
                  </a:cubicBezTo>
                  <a:cubicBezTo>
                    <a:pt x="140569" y="41286"/>
                    <a:pt x="139964" y="41967"/>
                    <a:pt x="139359" y="42496"/>
                  </a:cubicBezTo>
                  <a:cubicBezTo>
                    <a:pt x="137640" y="43846"/>
                    <a:pt x="134989" y="44312"/>
                    <a:pt x="131978" y="44312"/>
                  </a:cubicBezTo>
                  <a:cubicBezTo>
                    <a:pt x="125713" y="44312"/>
                    <a:pt x="117888" y="42298"/>
                    <a:pt x="113650" y="42042"/>
                  </a:cubicBezTo>
                  <a:cubicBezTo>
                    <a:pt x="113045" y="42042"/>
                    <a:pt x="112364" y="41967"/>
                    <a:pt x="111911" y="41589"/>
                  </a:cubicBezTo>
                  <a:cubicBezTo>
                    <a:pt x="111230" y="41059"/>
                    <a:pt x="111154" y="40228"/>
                    <a:pt x="110776" y="39547"/>
                  </a:cubicBezTo>
                  <a:cubicBezTo>
                    <a:pt x="109726" y="37723"/>
                    <a:pt x="107505" y="37313"/>
                    <a:pt x="105234" y="37313"/>
                  </a:cubicBezTo>
                  <a:cubicBezTo>
                    <a:pt x="104397" y="37313"/>
                    <a:pt x="103555" y="37369"/>
                    <a:pt x="102761" y="37430"/>
                  </a:cubicBezTo>
                  <a:cubicBezTo>
                    <a:pt x="102005" y="37430"/>
                    <a:pt x="101249" y="37430"/>
                    <a:pt x="100493" y="37052"/>
                  </a:cubicBezTo>
                  <a:cubicBezTo>
                    <a:pt x="99737" y="36674"/>
                    <a:pt x="99283" y="35766"/>
                    <a:pt x="98602" y="35313"/>
                  </a:cubicBezTo>
                  <a:cubicBezTo>
                    <a:pt x="97241" y="34405"/>
                    <a:pt x="95502" y="34557"/>
                    <a:pt x="93839" y="34405"/>
                  </a:cubicBezTo>
                  <a:cubicBezTo>
                    <a:pt x="92251" y="34178"/>
                    <a:pt x="90360" y="32969"/>
                    <a:pt x="90814" y="31381"/>
                  </a:cubicBezTo>
                  <a:lnTo>
                    <a:pt x="81891" y="31381"/>
                  </a:lnTo>
                  <a:cubicBezTo>
                    <a:pt x="81967" y="30246"/>
                    <a:pt x="80984" y="29112"/>
                    <a:pt x="79850" y="28734"/>
                  </a:cubicBezTo>
                  <a:cubicBezTo>
                    <a:pt x="79241" y="28531"/>
                    <a:pt x="78610" y="28459"/>
                    <a:pt x="77982" y="28459"/>
                  </a:cubicBezTo>
                  <a:cubicBezTo>
                    <a:pt x="77439" y="28459"/>
                    <a:pt x="76897" y="28513"/>
                    <a:pt x="76371" y="28583"/>
                  </a:cubicBezTo>
                  <a:cubicBezTo>
                    <a:pt x="75842" y="27373"/>
                    <a:pt x="75162" y="26239"/>
                    <a:pt x="74557" y="25029"/>
                  </a:cubicBezTo>
                  <a:lnTo>
                    <a:pt x="71456" y="25332"/>
                  </a:lnTo>
                  <a:cubicBezTo>
                    <a:pt x="70655" y="26789"/>
                    <a:pt x="69010" y="27755"/>
                    <a:pt x="67334" y="27755"/>
                  </a:cubicBezTo>
                  <a:cubicBezTo>
                    <a:pt x="67272" y="27755"/>
                    <a:pt x="67209" y="27754"/>
                    <a:pt x="67146" y="27751"/>
                  </a:cubicBezTo>
                  <a:lnTo>
                    <a:pt x="67146" y="27751"/>
                  </a:lnTo>
                  <a:cubicBezTo>
                    <a:pt x="67371" y="33454"/>
                    <a:pt x="63055" y="38263"/>
                    <a:pt x="57447" y="38263"/>
                  </a:cubicBezTo>
                  <a:cubicBezTo>
                    <a:pt x="57404" y="38263"/>
                    <a:pt x="57360" y="38262"/>
                    <a:pt x="57316" y="38262"/>
                  </a:cubicBezTo>
                  <a:cubicBezTo>
                    <a:pt x="53762" y="38262"/>
                    <a:pt x="50360" y="38186"/>
                    <a:pt x="46881" y="38186"/>
                  </a:cubicBezTo>
                  <a:cubicBezTo>
                    <a:pt x="46201" y="38186"/>
                    <a:pt x="45596" y="38186"/>
                    <a:pt x="44915" y="37884"/>
                  </a:cubicBezTo>
                  <a:cubicBezTo>
                    <a:pt x="44235" y="37657"/>
                    <a:pt x="43706" y="37203"/>
                    <a:pt x="43101" y="36825"/>
                  </a:cubicBezTo>
                  <a:cubicBezTo>
                    <a:pt x="41707" y="35910"/>
                    <a:pt x="40112" y="35635"/>
                    <a:pt x="38456" y="35635"/>
                  </a:cubicBezTo>
                  <a:cubicBezTo>
                    <a:pt x="35961" y="35635"/>
                    <a:pt x="33327" y="36259"/>
                    <a:pt x="31028" y="36259"/>
                  </a:cubicBezTo>
                  <a:cubicBezTo>
                    <a:pt x="29554" y="36259"/>
                    <a:pt x="28218" y="36003"/>
                    <a:pt x="27146" y="35161"/>
                  </a:cubicBezTo>
                  <a:cubicBezTo>
                    <a:pt x="26163" y="34405"/>
                    <a:pt x="25936" y="33044"/>
                    <a:pt x="25785" y="31834"/>
                  </a:cubicBezTo>
                  <a:cubicBezTo>
                    <a:pt x="25407" y="28961"/>
                    <a:pt x="25029" y="23668"/>
                    <a:pt x="24651" y="20870"/>
                  </a:cubicBezTo>
                  <a:cubicBezTo>
                    <a:pt x="24651" y="20492"/>
                    <a:pt x="24575" y="20114"/>
                    <a:pt x="24272" y="19887"/>
                  </a:cubicBezTo>
                  <a:cubicBezTo>
                    <a:pt x="24136" y="19751"/>
                    <a:pt x="23891" y="19724"/>
                    <a:pt x="23619" y="19724"/>
                  </a:cubicBezTo>
                  <a:cubicBezTo>
                    <a:pt x="23438" y="19724"/>
                    <a:pt x="23244" y="19736"/>
                    <a:pt x="23063" y="19736"/>
                  </a:cubicBezTo>
                  <a:cubicBezTo>
                    <a:pt x="23027" y="19737"/>
                    <a:pt x="22991" y="19738"/>
                    <a:pt x="22956" y="19738"/>
                  </a:cubicBezTo>
                  <a:cubicBezTo>
                    <a:pt x="20735" y="19738"/>
                    <a:pt x="18911" y="17433"/>
                    <a:pt x="19358" y="15275"/>
                  </a:cubicBezTo>
                  <a:lnTo>
                    <a:pt x="19358" y="15275"/>
                  </a:lnTo>
                  <a:cubicBezTo>
                    <a:pt x="18480" y="15400"/>
                    <a:pt x="17597" y="15462"/>
                    <a:pt x="16715" y="15462"/>
                  </a:cubicBezTo>
                  <a:cubicBezTo>
                    <a:pt x="14403" y="15462"/>
                    <a:pt x="12095" y="15037"/>
                    <a:pt x="9906" y="14216"/>
                  </a:cubicBezTo>
                  <a:cubicBezTo>
                    <a:pt x="9830" y="12704"/>
                    <a:pt x="9754" y="11343"/>
                    <a:pt x="9754" y="9830"/>
                  </a:cubicBezTo>
                  <a:cubicBezTo>
                    <a:pt x="9387" y="9888"/>
                    <a:pt x="9015" y="9917"/>
                    <a:pt x="8644" y="9917"/>
                  </a:cubicBezTo>
                  <a:cubicBezTo>
                    <a:pt x="7560" y="9917"/>
                    <a:pt x="6477" y="9676"/>
                    <a:pt x="5520" y="9226"/>
                  </a:cubicBezTo>
                  <a:lnTo>
                    <a:pt x="5520" y="1"/>
                  </a:lnTo>
                  <a:close/>
                </a:path>
              </a:pathLst>
            </a:custGeom>
            <a:solidFill>
              <a:srgbClr val="BE9D6D">
                <a:alpha val="2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38950" y="2392048"/>
            <a:ext cx="625528" cy="1145638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2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457849" y="2787046"/>
            <a:ext cx="438452" cy="803012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2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76659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Ultra"/>
              <a:buNone/>
              <a:defRPr sz="3000">
                <a:solidFill>
                  <a:schemeClr val="accent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751475" y="1214700"/>
            <a:ext cx="7665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3833100" cy="1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726400" y="1751150"/>
            <a:ext cx="3833100" cy="2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-1050" y="2268627"/>
            <a:ext cx="11615757" cy="5792369"/>
          </a:xfrm>
          <a:custGeom>
            <a:avLst/>
            <a:gdLst/>
            <a:ahLst/>
            <a:cxnLst/>
            <a:rect l="l" t="t" r="r" b="b"/>
            <a:pathLst>
              <a:path w="283104" h="141174" extrusionOk="0">
                <a:moveTo>
                  <a:pt x="0" y="1"/>
                </a:moveTo>
                <a:lnTo>
                  <a:pt x="0" y="141173"/>
                </a:lnTo>
                <a:lnTo>
                  <a:pt x="283103" y="141173"/>
                </a:lnTo>
                <a:lnTo>
                  <a:pt x="283103" y="36296"/>
                </a:lnTo>
                <a:cubicBezTo>
                  <a:pt x="282226" y="36128"/>
                  <a:pt x="281302" y="36077"/>
                  <a:pt x="280395" y="36077"/>
                </a:cubicBezTo>
                <a:cubicBezTo>
                  <a:pt x="279662" y="36077"/>
                  <a:pt x="278940" y="36111"/>
                  <a:pt x="278264" y="36144"/>
                </a:cubicBezTo>
                <a:cubicBezTo>
                  <a:pt x="273878" y="36447"/>
                  <a:pt x="269568" y="36598"/>
                  <a:pt x="265334" y="36901"/>
                </a:cubicBezTo>
                <a:cubicBezTo>
                  <a:pt x="263953" y="36991"/>
                  <a:pt x="262537" y="37069"/>
                  <a:pt x="261118" y="37069"/>
                </a:cubicBezTo>
                <a:cubicBezTo>
                  <a:pt x="258962" y="37069"/>
                  <a:pt x="256800" y="36888"/>
                  <a:pt x="254748" y="36296"/>
                </a:cubicBezTo>
                <a:cubicBezTo>
                  <a:pt x="252579" y="35573"/>
                  <a:pt x="250314" y="34370"/>
                  <a:pt x="248144" y="34370"/>
                </a:cubicBezTo>
                <a:cubicBezTo>
                  <a:pt x="247591" y="34370"/>
                  <a:pt x="247043" y="34448"/>
                  <a:pt x="246506" y="34632"/>
                </a:cubicBezTo>
                <a:cubicBezTo>
                  <a:pt x="245447" y="34935"/>
                  <a:pt x="244615" y="35615"/>
                  <a:pt x="243784" y="36144"/>
                </a:cubicBezTo>
                <a:cubicBezTo>
                  <a:pt x="242459" y="36895"/>
                  <a:pt x="236653" y="38135"/>
                  <a:pt x="232123" y="38135"/>
                </a:cubicBezTo>
                <a:cubicBezTo>
                  <a:pt x="228892" y="38135"/>
                  <a:pt x="226310" y="37504"/>
                  <a:pt x="226468" y="35615"/>
                </a:cubicBezTo>
                <a:lnTo>
                  <a:pt x="226468" y="35615"/>
                </a:lnTo>
                <a:cubicBezTo>
                  <a:pt x="223921" y="35947"/>
                  <a:pt x="221294" y="36158"/>
                  <a:pt x="218675" y="36158"/>
                </a:cubicBezTo>
                <a:cubicBezTo>
                  <a:pt x="217716" y="36158"/>
                  <a:pt x="216758" y="36130"/>
                  <a:pt x="215806" y="36069"/>
                </a:cubicBezTo>
                <a:cubicBezTo>
                  <a:pt x="215201" y="36069"/>
                  <a:pt x="214672" y="35993"/>
                  <a:pt x="214294" y="35615"/>
                </a:cubicBezTo>
                <a:cubicBezTo>
                  <a:pt x="213991" y="35313"/>
                  <a:pt x="213991" y="34859"/>
                  <a:pt x="213916" y="34481"/>
                </a:cubicBezTo>
                <a:cubicBezTo>
                  <a:pt x="213537" y="31305"/>
                  <a:pt x="214294" y="19434"/>
                  <a:pt x="214596" y="16409"/>
                </a:cubicBezTo>
                <a:cubicBezTo>
                  <a:pt x="211647" y="16182"/>
                  <a:pt x="208774" y="16106"/>
                  <a:pt x="205900" y="15955"/>
                </a:cubicBezTo>
                <a:lnTo>
                  <a:pt x="205900" y="18451"/>
                </a:lnTo>
                <a:cubicBezTo>
                  <a:pt x="205725" y="18490"/>
                  <a:pt x="205544" y="18509"/>
                  <a:pt x="205362" y="18509"/>
                </a:cubicBezTo>
                <a:cubicBezTo>
                  <a:pt x="204839" y="18509"/>
                  <a:pt x="204307" y="18353"/>
                  <a:pt x="203859" y="18072"/>
                </a:cubicBezTo>
                <a:lnTo>
                  <a:pt x="203859" y="15653"/>
                </a:lnTo>
                <a:cubicBezTo>
                  <a:pt x="200078" y="16333"/>
                  <a:pt x="196297" y="16711"/>
                  <a:pt x="192441" y="16787"/>
                </a:cubicBezTo>
                <a:cubicBezTo>
                  <a:pt x="192290" y="17241"/>
                  <a:pt x="192063" y="17770"/>
                  <a:pt x="191760" y="18299"/>
                </a:cubicBezTo>
                <a:cubicBezTo>
                  <a:pt x="191514" y="18222"/>
                  <a:pt x="191267" y="18189"/>
                  <a:pt x="191021" y="18189"/>
                </a:cubicBezTo>
                <a:cubicBezTo>
                  <a:pt x="190057" y="18189"/>
                  <a:pt x="189094" y="18694"/>
                  <a:pt x="188131" y="19055"/>
                </a:cubicBezTo>
                <a:cubicBezTo>
                  <a:pt x="186518" y="19660"/>
                  <a:pt x="184804" y="19996"/>
                  <a:pt x="183123" y="19996"/>
                </a:cubicBezTo>
                <a:cubicBezTo>
                  <a:pt x="182283" y="19996"/>
                  <a:pt x="181451" y="19912"/>
                  <a:pt x="180645" y="19736"/>
                </a:cubicBezTo>
                <a:lnTo>
                  <a:pt x="180645" y="19736"/>
                </a:lnTo>
                <a:cubicBezTo>
                  <a:pt x="180720" y="21400"/>
                  <a:pt x="180947" y="32515"/>
                  <a:pt x="181023" y="34254"/>
                </a:cubicBezTo>
                <a:lnTo>
                  <a:pt x="177620" y="34254"/>
                </a:lnTo>
                <a:lnTo>
                  <a:pt x="177620" y="37657"/>
                </a:lnTo>
                <a:cubicBezTo>
                  <a:pt x="177620" y="39018"/>
                  <a:pt x="167337" y="41211"/>
                  <a:pt x="165295" y="41286"/>
                </a:cubicBezTo>
                <a:cubicBezTo>
                  <a:pt x="164247" y="41343"/>
                  <a:pt x="163188" y="41368"/>
                  <a:pt x="162122" y="41368"/>
                </a:cubicBezTo>
                <a:cubicBezTo>
                  <a:pt x="156113" y="41368"/>
                  <a:pt x="149868" y="40594"/>
                  <a:pt x="143896" y="40530"/>
                </a:cubicBezTo>
                <a:cubicBezTo>
                  <a:pt x="142988" y="40530"/>
                  <a:pt x="142157" y="40530"/>
                  <a:pt x="141325" y="40908"/>
                </a:cubicBezTo>
                <a:cubicBezTo>
                  <a:pt x="140569" y="41286"/>
                  <a:pt x="139964" y="41967"/>
                  <a:pt x="139359" y="42496"/>
                </a:cubicBezTo>
                <a:cubicBezTo>
                  <a:pt x="137640" y="43846"/>
                  <a:pt x="134989" y="44312"/>
                  <a:pt x="131978" y="44312"/>
                </a:cubicBezTo>
                <a:cubicBezTo>
                  <a:pt x="125713" y="44312"/>
                  <a:pt x="117888" y="42298"/>
                  <a:pt x="113650" y="42042"/>
                </a:cubicBezTo>
                <a:cubicBezTo>
                  <a:pt x="113045" y="42042"/>
                  <a:pt x="112364" y="41967"/>
                  <a:pt x="111911" y="41589"/>
                </a:cubicBezTo>
                <a:cubicBezTo>
                  <a:pt x="111230" y="41059"/>
                  <a:pt x="111154" y="40228"/>
                  <a:pt x="110776" y="39547"/>
                </a:cubicBezTo>
                <a:cubicBezTo>
                  <a:pt x="109726" y="37723"/>
                  <a:pt x="107505" y="37313"/>
                  <a:pt x="105234" y="37313"/>
                </a:cubicBezTo>
                <a:cubicBezTo>
                  <a:pt x="104397" y="37313"/>
                  <a:pt x="103555" y="37369"/>
                  <a:pt x="102761" y="37430"/>
                </a:cubicBezTo>
                <a:cubicBezTo>
                  <a:pt x="102005" y="37430"/>
                  <a:pt x="101249" y="37430"/>
                  <a:pt x="100493" y="37052"/>
                </a:cubicBezTo>
                <a:cubicBezTo>
                  <a:pt x="99737" y="36674"/>
                  <a:pt x="99283" y="35766"/>
                  <a:pt x="98602" y="35313"/>
                </a:cubicBezTo>
                <a:cubicBezTo>
                  <a:pt x="97241" y="34405"/>
                  <a:pt x="95502" y="34557"/>
                  <a:pt x="93839" y="34405"/>
                </a:cubicBezTo>
                <a:cubicBezTo>
                  <a:pt x="92251" y="34178"/>
                  <a:pt x="90360" y="32969"/>
                  <a:pt x="90814" y="31381"/>
                </a:cubicBezTo>
                <a:lnTo>
                  <a:pt x="81891" y="31381"/>
                </a:lnTo>
                <a:cubicBezTo>
                  <a:pt x="81967" y="30246"/>
                  <a:pt x="80984" y="29112"/>
                  <a:pt x="79850" y="28734"/>
                </a:cubicBezTo>
                <a:cubicBezTo>
                  <a:pt x="79241" y="28531"/>
                  <a:pt x="78610" y="28459"/>
                  <a:pt x="77982" y="28459"/>
                </a:cubicBezTo>
                <a:cubicBezTo>
                  <a:pt x="77439" y="28459"/>
                  <a:pt x="76897" y="28513"/>
                  <a:pt x="76371" y="28583"/>
                </a:cubicBezTo>
                <a:cubicBezTo>
                  <a:pt x="75842" y="27373"/>
                  <a:pt x="75162" y="26239"/>
                  <a:pt x="74557" y="25029"/>
                </a:cubicBezTo>
                <a:lnTo>
                  <a:pt x="71456" y="25332"/>
                </a:lnTo>
                <a:cubicBezTo>
                  <a:pt x="70655" y="26789"/>
                  <a:pt x="69010" y="27755"/>
                  <a:pt x="67334" y="27755"/>
                </a:cubicBezTo>
                <a:cubicBezTo>
                  <a:pt x="67272" y="27755"/>
                  <a:pt x="67209" y="27754"/>
                  <a:pt x="67146" y="27751"/>
                </a:cubicBezTo>
                <a:lnTo>
                  <a:pt x="67146" y="27751"/>
                </a:lnTo>
                <a:cubicBezTo>
                  <a:pt x="67371" y="33454"/>
                  <a:pt x="63055" y="38263"/>
                  <a:pt x="57447" y="38263"/>
                </a:cubicBezTo>
                <a:cubicBezTo>
                  <a:pt x="57404" y="38263"/>
                  <a:pt x="57360" y="38262"/>
                  <a:pt x="57316" y="38262"/>
                </a:cubicBezTo>
                <a:cubicBezTo>
                  <a:pt x="53762" y="38262"/>
                  <a:pt x="50360" y="38186"/>
                  <a:pt x="46881" y="38186"/>
                </a:cubicBezTo>
                <a:cubicBezTo>
                  <a:pt x="46201" y="38186"/>
                  <a:pt x="45596" y="38186"/>
                  <a:pt x="44915" y="37884"/>
                </a:cubicBezTo>
                <a:cubicBezTo>
                  <a:pt x="44235" y="37657"/>
                  <a:pt x="43706" y="37203"/>
                  <a:pt x="43101" y="36825"/>
                </a:cubicBezTo>
                <a:cubicBezTo>
                  <a:pt x="41707" y="35910"/>
                  <a:pt x="40112" y="35635"/>
                  <a:pt x="38456" y="35635"/>
                </a:cubicBezTo>
                <a:cubicBezTo>
                  <a:pt x="35961" y="35635"/>
                  <a:pt x="33327" y="36259"/>
                  <a:pt x="31028" y="36259"/>
                </a:cubicBezTo>
                <a:cubicBezTo>
                  <a:pt x="29554" y="36259"/>
                  <a:pt x="28218" y="36003"/>
                  <a:pt x="27146" y="35161"/>
                </a:cubicBezTo>
                <a:cubicBezTo>
                  <a:pt x="26163" y="34405"/>
                  <a:pt x="25936" y="33044"/>
                  <a:pt x="25785" y="31834"/>
                </a:cubicBezTo>
                <a:cubicBezTo>
                  <a:pt x="25407" y="28961"/>
                  <a:pt x="25029" y="23668"/>
                  <a:pt x="24651" y="20870"/>
                </a:cubicBezTo>
                <a:cubicBezTo>
                  <a:pt x="24651" y="20492"/>
                  <a:pt x="24575" y="20114"/>
                  <a:pt x="24272" y="19887"/>
                </a:cubicBezTo>
                <a:cubicBezTo>
                  <a:pt x="24136" y="19751"/>
                  <a:pt x="23891" y="19724"/>
                  <a:pt x="23619" y="19724"/>
                </a:cubicBezTo>
                <a:cubicBezTo>
                  <a:pt x="23438" y="19724"/>
                  <a:pt x="23244" y="19736"/>
                  <a:pt x="23063" y="19736"/>
                </a:cubicBezTo>
                <a:cubicBezTo>
                  <a:pt x="23027" y="19737"/>
                  <a:pt x="22991" y="19738"/>
                  <a:pt x="22956" y="19738"/>
                </a:cubicBezTo>
                <a:cubicBezTo>
                  <a:pt x="20735" y="19738"/>
                  <a:pt x="18911" y="17433"/>
                  <a:pt x="19358" y="15275"/>
                </a:cubicBezTo>
                <a:lnTo>
                  <a:pt x="19358" y="15275"/>
                </a:lnTo>
                <a:cubicBezTo>
                  <a:pt x="18480" y="15400"/>
                  <a:pt x="17597" y="15462"/>
                  <a:pt x="16715" y="15462"/>
                </a:cubicBezTo>
                <a:cubicBezTo>
                  <a:pt x="14403" y="15462"/>
                  <a:pt x="12095" y="15037"/>
                  <a:pt x="9906" y="14216"/>
                </a:cubicBezTo>
                <a:cubicBezTo>
                  <a:pt x="9830" y="12704"/>
                  <a:pt x="9754" y="11343"/>
                  <a:pt x="9754" y="9830"/>
                </a:cubicBezTo>
                <a:cubicBezTo>
                  <a:pt x="9387" y="9888"/>
                  <a:pt x="9015" y="9917"/>
                  <a:pt x="8644" y="9917"/>
                </a:cubicBezTo>
                <a:cubicBezTo>
                  <a:pt x="7560" y="9917"/>
                  <a:pt x="6477" y="9676"/>
                  <a:pt x="5520" y="9226"/>
                </a:cubicBezTo>
                <a:lnTo>
                  <a:pt x="5520" y="1"/>
                </a:lnTo>
                <a:close/>
              </a:path>
            </a:pathLst>
          </a:custGeom>
          <a:solidFill>
            <a:srgbClr val="BE9D6D">
              <a:alpha val="1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4443823" y="6959"/>
            <a:ext cx="3903904" cy="1095980"/>
            <a:chOff x="2217466" y="2111475"/>
            <a:chExt cx="2987834" cy="838803"/>
          </a:xfrm>
        </p:grpSpPr>
        <p:sp>
          <p:nvSpPr>
            <p:cNvPr id="67" name="Google Shape;67;p7"/>
            <p:cNvSpPr/>
            <p:nvPr/>
          </p:nvSpPr>
          <p:spPr>
            <a:xfrm>
              <a:off x="2217466" y="2543553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7"/>
          <p:cNvGrpSpPr/>
          <p:nvPr/>
        </p:nvGrpSpPr>
        <p:grpSpPr>
          <a:xfrm flipH="1">
            <a:off x="-1057" y="3783322"/>
            <a:ext cx="9144205" cy="1511950"/>
            <a:chOff x="381775" y="2578148"/>
            <a:chExt cx="6858325" cy="1293481"/>
          </a:xfrm>
        </p:grpSpPr>
        <p:sp>
          <p:nvSpPr>
            <p:cNvPr id="70" name="Google Shape;70;p7"/>
            <p:cNvSpPr/>
            <p:nvPr/>
          </p:nvSpPr>
          <p:spPr>
            <a:xfrm>
              <a:off x="381775" y="2578148"/>
              <a:ext cx="6858325" cy="1142787"/>
            </a:xfrm>
            <a:custGeom>
              <a:avLst/>
              <a:gdLst/>
              <a:ahLst/>
              <a:cxnLst/>
              <a:rect l="l" t="t" r="r" b="b"/>
              <a:pathLst>
                <a:path w="274333" h="26371" extrusionOk="0">
                  <a:moveTo>
                    <a:pt x="21765" y="0"/>
                  </a:moveTo>
                  <a:cubicBezTo>
                    <a:pt x="12877" y="0"/>
                    <a:pt x="4115" y="1127"/>
                    <a:pt x="1" y="1418"/>
                  </a:cubicBezTo>
                  <a:lnTo>
                    <a:pt x="1" y="26371"/>
                  </a:lnTo>
                  <a:lnTo>
                    <a:pt x="274333" y="26371"/>
                  </a:lnTo>
                  <a:lnTo>
                    <a:pt x="274333" y="17675"/>
                  </a:lnTo>
                  <a:lnTo>
                    <a:pt x="216034" y="13138"/>
                  </a:lnTo>
                  <a:lnTo>
                    <a:pt x="126203" y="13138"/>
                  </a:lnTo>
                  <a:cubicBezTo>
                    <a:pt x="120758" y="13138"/>
                    <a:pt x="97847" y="12684"/>
                    <a:pt x="82951" y="11701"/>
                  </a:cubicBezTo>
                  <a:cubicBezTo>
                    <a:pt x="67979" y="10794"/>
                    <a:pt x="47865" y="4367"/>
                    <a:pt x="36069" y="1418"/>
                  </a:cubicBezTo>
                  <a:cubicBezTo>
                    <a:pt x="31797" y="357"/>
                    <a:pt x="26761" y="0"/>
                    <a:pt x="21765" y="0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381775" y="3195279"/>
              <a:ext cx="6858325" cy="676350"/>
            </a:xfrm>
            <a:custGeom>
              <a:avLst/>
              <a:gdLst/>
              <a:ahLst/>
              <a:cxnLst/>
              <a:rect l="l" t="t" r="r" b="b"/>
              <a:pathLst>
                <a:path w="274333" h="27054" extrusionOk="0">
                  <a:moveTo>
                    <a:pt x="210892" y="1"/>
                  </a:moveTo>
                  <a:cubicBezTo>
                    <a:pt x="202902" y="1"/>
                    <a:pt x="195895" y="34"/>
                    <a:pt x="191685" y="135"/>
                  </a:cubicBezTo>
                  <a:cubicBezTo>
                    <a:pt x="179133" y="362"/>
                    <a:pt x="141779" y="1194"/>
                    <a:pt x="121061" y="1647"/>
                  </a:cubicBezTo>
                  <a:cubicBezTo>
                    <a:pt x="104085" y="1958"/>
                    <a:pt x="83480" y="4826"/>
                    <a:pt x="66938" y="4826"/>
                  </a:cubicBezTo>
                  <a:cubicBezTo>
                    <a:pt x="63364" y="4826"/>
                    <a:pt x="59980" y="4692"/>
                    <a:pt x="56863" y="4369"/>
                  </a:cubicBezTo>
                  <a:cubicBezTo>
                    <a:pt x="54649" y="4151"/>
                    <a:pt x="52252" y="4055"/>
                    <a:pt x="49733" y="4055"/>
                  </a:cubicBezTo>
                  <a:cubicBezTo>
                    <a:pt x="32211" y="4055"/>
                    <a:pt x="8794" y="8680"/>
                    <a:pt x="1" y="8680"/>
                  </a:cubicBezTo>
                  <a:lnTo>
                    <a:pt x="1" y="27054"/>
                  </a:lnTo>
                  <a:lnTo>
                    <a:pt x="274333" y="27054"/>
                  </a:lnTo>
                  <a:lnTo>
                    <a:pt x="274333" y="7470"/>
                  </a:lnTo>
                  <a:cubicBezTo>
                    <a:pt x="274333" y="7470"/>
                    <a:pt x="270098" y="135"/>
                    <a:pt x="256110" y="135"/>
                  </a:cubicBezTo>
                  <a:cubicBezTo>
                    <a:pt x="246784" y="135"/>
                    <a:pt x="226872" y="1"/>
                    <a:pt x="210892" y="1"/>
                  </a:cubicBezTo>
                  <a:close/>
                </a:path>
              </a:pathLst>
            </a:custGeom>
            <a:solidFill>
              <a:srgbClr val="BE9D6D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/>
          <p:nvPr/>
        </p:nvSpPr>
        <p:spPr>
          <a:xfrm>
            <a:off x="4443821" y="2480199"/>
            <a:ext cx="825513" cy="1511903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1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>
            <a:off x="-52959" y="2143290"/>
            <a:ext cx="9273077" cy="3762067"/>
            <a:chOff x="230550" y="1707200"/>
            <a:chExt cx="7085175" cy="2914975"/>
          </a:xfrm>
        </p:grpSpPr>
        <p:sp>
          <p:nvSpPr>
            <p:cNvPr id="75" name="Google Shape;75;p8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230550" y="1707200"/>
              <a:ext cx="7085175" cy="2909300"/>
            </a:xfrm>
            <a:custGeom>
              <a:avLst/>
              <a:gdLst/>
              <a:ahLst/>
              <a:cxnLst/>
              <a:rect l="l" t="t" r="r" b="b"/>
              <a:pathLst>
                <a:path w="283407" h="116372" extrusionOk="0">
                  <a:moveTo>
                    <a:pt x="275467" y="0"/>
                  </a:moveTo>
                  <a:cubicBezTo>
                    <a:pt x="276072" y="2647"/>
                    <a:pt x="275694" y="5823"/>
                    <a:pt x="274030" y="8016"/>
                  </a:cubicBezTo>
                  <a:cubicBezTo>
                    <a:pt x="273728" y="7335"/>
                    <a:pt x="273652" y="6654"/>
                    <a:pt x="273652" y="5898"/>
                  </a:cubicBezTo>
                  <a:cubicBezTo>
                    <a:pt x="273652" y="5369"/>
                    <a:pt x="273652" y="4764"/>
                    <a:pt x="273577" y="4310"/>
                  </a:cubicBezTo>
                  <a:cubicBezTo>
                    <a:pt x="273425" y="3101"/>
                    <a:pt x="273274" y="1815"/>
                    <a:pt x="272972" y="757"/>
                  </a:cubicBezTo>
                  <a:cubicBezTo>
                    <a:pt x="272140" y="757"/>
                    <a:pt x="271384" y="832"/>
                    <a:pt x="270552" y="832"/>
                  </a:cubicBezTo>
                  <a:cubicBezTo>
                    <a:pt x="270703" y="908"/>
                    <a:pt x="270552" y="1059"/>
                    <a:pt x="270325" y="1210"/>
                  </a:cubicBezTo>
                  <a:cubicBezTo>
                    <a:pt x="268813" y="1966"/>
                    <a:pt x="267225" y="1891"/>
                    <a:pt x="265637" y="1966"/>
                  </a:cubicBezTo>
                  <a:cubicBezTo>
                    <a:pt x="264398" y="2035"/>
                    <a:pt x="263285" y="2354"/>
                    <a:pt x="262012" y="2354"/>
                  </a:cubicBezTo>
                  <a:cubicBezTo>
                    <a:pt x="261886" y="2354"/>
                    <a:pt x="261759" y="2351"/>
                    <a:pt x="261629" y="2344"/>
                  </a:cubicBezTo>
                  <a:cubicBezTo>
                    <a:pt x="260419" y="2193"/>
                    <a:pt x="258983" y="1815"/>
                    <a:pt x="258832" y="605"/>
                  </a:cubicBezTo>
                  <a:cubicBezTo>
                    <a:pt x="255656" y="1059"/>
                    <a:pt x="252631" y="1437"/>
                    <a:pt x="249531" y="1966"/>
                  </a:cubicBezTo>
                  <a:cubicBezTo>
                    <a:pt x="248699" y="2042"/>
                    <a:pt x="247943" y="2193"/>
                    <a:pt x="247187" y="2647"/>
                  </a:cubicBezTo>
                  <a:cubicBezTo>
                    <a:pt x="246434" y="3126"/>
                    <a:pt x="245805" y="4039"/>
                    <a:pt x="244906" y="4039"/>
                  </a:cubicBezTo>
                  <a:cubicBezTo>
                    <a:pt x="244813" y="4039"/>
                    <a:pt x="244716" y="4029"/>
                    <a:pt x="244616" y="4008"/>
                  </a:cubicBezTo>
                  <a:cubicBezTo>
                    <a:pt x="244465" y="4537"/>
                    <a:pt x="244238" y="5067"/>
                    <a:pt x="244465" y="5520"/>
                  </a:cubicBezTo>
                  <a:cubicBezTo>
                    <a:pt x="244527" y="5954"/>
                    <a:pt x="244893" y="6336"/>
                    <a:pt x="245314" y="6336"/>
                  </a:cubicBezTo>
                  <a:cubicBezTo>
                    <a:pt x="245407" y="6336"/>
                    <a:pt x="245503" y="6318"/>
                    <a:pt x="245599" y="6276"/>
                  </a:cubicBezTo>
                  <a:cubicBezTo>
                    <a:pt x="245599" y="9982"/>
                    <a:pt x="245599" y="13762"/>
                    <a:pt x="245674" y="17467"/>
                  </a:cubicBezTo>
                  <a:cubicBezTo>
                    <a:pt x="245674" y="18828"/>
                    <a:pt x="246053" y="20643"/>
                    <a:pt x="245674" y="22080"/>
                  </a:cubicBezTo>
                  <a:cubicBezTo>
                    <a:pt x="245296" y="23290"/>
                    <a:pt x="244162" y="24046"/>
                    <a:pt x="243935" y="25407"/>
                  </a:cubicBezTo>
                  <a:cubicBezTo>
                    <a:pt x="243860" y="25785"/>
                    <a:pt x="243860" y="26087"/>
                    <a:pt x="243860" y="26390"/>
                  </a:cubicBezTo>
                  <a:cubicBezTo>
                    <a:pt x="243860" y="28205"/>
                    <a:pt x="244465" y="29944"/>
                    <a:pt x="244616" y="31683"/>
                  </a:cubicBezTo>
                  <a:cubicBezTo>
                    <a:pt x="244843" y="33498"/>
                    <a:pt x="244465" y="35464"/>
                    <a:pt x="242952" y="36447"/>
                  </a:cubicBezTo>
                  <a:cubicBezTo>
                    <a:pt x="241894" y="37127"/>
                    <a:pt x="240684" y="37127"/>
                    <a:pt x="239398" y="37127"/>
                  </a:cubicBezTo>
                  <a:cubicBezTo>
                    <a:pt x="237319" y="37127"/>
                    <a:pt x="235221" y="37146"/>
                    <a:pt x="233122" y="37146"/>
                  </a:cubicBezTo>
                  <a:cubicBezTo>
                    <a:pt x="231024" y="37146"/>
                    <a:pt x="228926" y="37127"/>
                    <a:pt x="226846" y="37052"/>
                  </a:cubicBezTo>
                  <a:cubicBezTo>
                    <a:pt x="223897" y="36900"/>
                    <a:pt x="221251" y="35993"/>
                    <a:pt x="218226" y="35917"/>
                  </a:cubicBezTo>
                  <a:cubicBezTo>
                    <a:pt x="209908" y="35691"/>
                    <a:pt x="201515" y="35615"/>
                    <a:pt x="193197" y="35464"/>
                  </a:cubicBezTo>
                  <a:cubicBezTo>
                    <a:pt x="187148" y="35388"/>
                    <a:pt x="181023" y="35313"/>
                    <a:pt x="175050" y="34254"/>
                  </a:cubicBezTo>
                  <a:cubicBezTo>
                    <a:pt x="170815" y="33498"/>
                    <a:pt x="166657" y="32288"/>
                    <a:pt x="162422" y="32288"/>
                  </a:cubicBezTo>
                  <a:cubicBezTo>
                    <a:pt x="158414" y="32288"/>
                    <a:pt x="154634" y="33347"/>
                    <a:pt x="150777" y="34103"/>
                  </a:cubicBezTo>
                  <a:cubicBezTo>
                    <a:pt x="146226" y="35013"/>
                    <a:pt x="141730" y="35420"/>
                    <a:pt x="137146" y="35420"/>
                  </a:cubicBezTo>
                  <a:cubicBezTo>
                    <a:pt x="136399" y="35420"/>
                    <a:pt x="135650" y="35409"/>
                    <a:pt x="134898" y="35388"/>
                  </a:cubicBezTo>
                  <a:cubicBezTo>
                    <a:pt x="134444" y="35388"/>
                    <a:pt x="133840" y="35388"/>
                    <a:pt x="133461" y="35010"/>
                  </a:cubicBezTo>
                  <a:cubicBezTo>
                    <a:pt x="133159" y="34783"/>
                    <a:pt x="133008" y="34254"/>
                    <a:pt x="132932" y="33876"/>
                  </a:cubicBezTo>
                  <a:cubicBezTo>
                    <a:pt x="132176" y="31002"/>
                    <a:pt x="131420" y="27978"/>
                    <a:pt x="130664" y="25029"/>
                  </a:cubicBezTo>
                  <a:cubicBezTo>
                    <a:pt x="129681" y="24953"/>
                    <a:pt x="128849" y="24802"/>
                    <a:pt x="127866" y="24726"/>
                  </a:cubicBezTo>
                  <a:cubicBezTo>
                    <a:pt x="127715" y="22156"/>
                    <a:pt x="127715" y="19509"/>
                    <a:pt x="127715" y="16938"/>
                  </a:cubicBezTo>
                  <a:lnTo>
                    <a:pt x="124766" y="16938"/>
                  </a:lnTo>
                  <a:lnTo>
                    <a:pt x="125371" y="11267"/>
                  </a:lnTo>
                  <a:cubicBezTo>
                    <a:pt x="125446" y="10813"/>
                    <a:pt x="125446" y="10284"/>
                    <a:pt x="125144" y="9906"/>
                  </a:cubicBezTo>
                  <a:cubicBezTo>
                    <a:pt x="124841" y="9528"/>
                    <a:pt x="124388" y="9377"/>
                    <a:pt x="123934" y="9301"/>
                  </a:cubicBezTo>
                  <a:cubicBezTo>
                    <a:pt x="121687" y="8841"/>
                    <a:pt x="119439" y="8623"/>
                    <a:pt x="117215" y="8623"/>
                  </a:cubicBezTo>
                  <a:cubicBezTo>
                    <a:pt x="116147" y="8623"/>
                    <a:pt x="115084" y="8674"/>
                    <a:pt x="114028" y="8772"/>
                  </a:cubicBezTo>
                  <a:cubicBezTo>
                    <a:pt x="113499" y="7789"/>
                    <a:pt x="113423" y="6654"/>
                    <a:pt x="113499" y="5596"/>
                  </a:cubicBezTo>
                  <a:cubicBezTo>
                    <a:pt x="112301" y="5452"/>
                    <a:pt x="111102" y="5399"/>
                    <a:pt x="109904" y="5399"/>
                  </a:cubicBezTo>
                  <a:cubicBezTo>
                    <a:pt x="109212" y="5399"/>
                    <a:pt x="108520" y="5417"/>
                    <a:pt x="107828" y="5445"/>
                  </a:cubicBezTo>
                  <a:cubicBezTo>
                    <a:pt x="107601" y="6201"/>
                    <a:pt x="107450" y="7033"/>
                    <a:pt x="107601" y="7789"/>
                  </a:cubicBezTo>
                  <a:lnTo>
                    <a:pt x="103064" y="7789"/>
                  </a:lnTo>
                  <a:cubicBezTo>
                    <a:pt x="102535" y="6579"/>
                    <a:pt x="102081" y="5218"/>
                    <a:pt x="101627" y="4008"/>
                  </a:cubicBezTo>
                  <a:lnTo>
                    <a:pt x="95729" y="4008"/>
                  </a:lnTo>
                  <a:cubicBezTo>
                    <a:pt x="95578" y="5596"/>
                    <a:pt x="94368" y="6654"/>
                    <a:pt x="94444" y="8545"/>
                  </a:cubicBezTo>
                  <a:lnTo>
                    <a:pt x="94746" y="14821"/>
                  </a:lnTo>
                  <a:cubicBezTo>
                    <a:pt x="94820" y="16003"/>
                    <a:pt x="94389" y="17546"/>
                    <a:pt x="93311" y="17546"/>
                  </a:cubicBezTo>
                  <a:cubicBezTo>
                    <a:pt x="93286" y="17546"/>
                    <a:pt x="93260" y="17545"/>
                    <a:pt x="93234" y="17543"/>
                  </a:cubicBezTo>
                  <a:cubicBezTo>
                    <a:pt x="92932" y="22382"/>
                    <a:pt x="92554" y="27297"/>
                    <a:pt x="92251" y="32137"/>
                  </a:cubicBezTo>
                  <a:cubicBezTo>
                    <a:pt x="92176" y="32817"/>
                    <a:pt x="92176" y="33573"/>
                    <a:pt x="91797" y="34254"/>
                  </a:cubicBezTo>
                  <a:cubicBezTo>
                    <a:pt x="90943" y="35921"/>
                    <a:pt x="87841" y="36283"/>
                    <a:pt x="84815" y="36283"/>
                  </a:cubicBezTo>
                  <a:cubicBezTo>
                    <a:pt x="82486" y="36283"/>
                    <a:pt x="80202" y="36069"/>
                    <a:pt x="79018" y="36069"/>
                  </a:cubicBezTo>
                  <a:cubicBezTo>
                    <a:pt x="72818" y="36069"/>
                    <a:pt x="66618" y="36144"/>
                    <a:pt x="60417" y="36144"/>
                  </a:cubicBezTo>
                  <a:cubicBezTo>
                    <a:pt x="56183" y="36144"/>
                    <a:pt x="52024" y="36144"/>
                    <a:pt x="47714" y="35766"/>
                  </a:cubicBezTo>
                  <a:cubicBezTo>
                    <a:pt x="42180" y="35263"/>
                    <a:pt x="36714" y="33940"/>
                    <a:pt x="31187" y="33940"/>
                  </a:cubicBezTo>
                  <a:cubicBezTo>
                    <a:pt x="30899" y="33940"/>
                    <a:pt x="30611" y="33944"/>
                    <a:pt x="30322" y="33951"/>
                  </a:cubicBezTo>
                  <a:cubicBezTo>
                    <a:pt x="26315" y="34103"/>
                    <a:pt x="22231" y="35010"/>
                    <a:pt x="18148" y="35615"/>
                  </a:cubicBezTo>
                  <a:cubicBezTo>
                    <a:pt x="12099" y="36522"/>
                    <a:pt x="6050" y="36522"/>
                    <a:pt x="1" y="36522"/>
                  </a:cubicBezTo>
                  <a:lnTo>
                    <a:pt x="1" y="116372"/>
                  </a:lnTo>
                  <a:lnTo>
                    <a:pt x="283104" y="116372"/>
                  </a:lnTo>
                  <a:lnTo>
                    <a:pt x="283104" y="3857"/>
                  </a:lnTo>
                  <a:lnTo>
                    <a:pt x="283406" y="3857"/>
                  </a:lnTo>
                  <a:cubicBezTo>
                    <a:pt x="283180" y="3403"/>
                    <a:pt x="282953" y="2874"/>
                    <a:pt x="282650" y="2420"/>
                  </a:cubicBezTo>
                  <a:cubicBezTo>
                    <a:pt x="282432" y="2561"/>
                    <a:pt x="282202" y="2624"/>
                    <a:pt x="281974" y="2624"/>
                  </a:cubicBezTo>
                  <a:cubicBezTo>
                    <a:pt x="280860" y="2624"/>
                    <a:pt x="279778" y="1130"/>
                    <a:pt x="280155" y="0"/>
                  </a:cubicBezTo>
                  <a:close/>
                </a:path>
              </a:pathLst>
            </a:custGeom>
            <a:solidFill>
              <a:srgbClr val="BE9D6D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6700" y="1333500"/>
            <a:ext cx="5288100" cy="22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 flipH="1">
            <a:off x="976423" y="23509"/>
            <a:ext cx="3903904" cy="1095980"/>
            <a:chOff x="2217466" y="2111475"/>
            <a:chExt cx="2987834" cy="838803"/>
          </a:xfrm>
        </p:grpSpPr>
        <p:sp>
          <p:nvSpPr>
            <p:cNvPr id="79" name="Google Shape;79;p8"/>
            <p:cNvSpPr/>
            <p:nvPr/>
          </p:nvSpPr>
          <p:spPr>
            <a:xfrm>
              <a:off x="2217466" y="2543553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flipH="1">
            <a:off x="5978048" y="206284"/>
            <a:ext cx="1389308" cy="365227"/>
          </a:xfrm>
          <a:custGeom>
            <a:avLst/>
            <a:gdLst/>
            <a:ahLst/>
            <a:cxnLst/>
            <a:rect l="l" t="t" r="r" b="b"/>
            <a:pathLst>
              <a:path w="42532" h="11181" extrusionOk="0">
                <a:moveTo>
                  <a:pt x="17386" y="1"/>
                </a:moveTo>
                <a:cubicBezTo>
                  <a:pt x="14845" y="1"/>
                  <a:pt x="12303" y="18"/>
                  <a:pt x="9760" y="36"/>
                </a:cubicBezTo>
                <a:cubicBezTo>
                  <a:pt x="8706" y="36"/>
                  <a:pt x="7597" y="36"/>
                  <a:pt x="6599" y="424"/>
                </a:cubicBezTo>
                <a:cubicBezTo>
                  <a:pt x="5823" y="701"/>
                  <a:pt x="4769" y="1367"/>
                  <a:pt x="4714" y="2254"/>
                </a:cubicBezTo>
                <a:cubicBezTo>
                  <a:pt x="4658" y="3086"/>
                  <a:pt x="4991" y="4084"/>
                  <a:pt x="5767" y="4417"/>
                </a:cubicBezTo>
                <a:cubicBezTo>
                  <a:pt x="6322" y="4694"/>
                  <a:pt x="6987" y="4694"/>
                  <a:pt x="7597" y="4694"/>
                </a:cubicBezTo>
                <a:cubicBezTo>
                  <a:pt x="7819" y="4694"/>
                  <a:pt x="8096" y="4694"/>
                  <a:pt x="8374" y="4860"/>
                </a:cubicBezTo>
                <a:cubicBezTo>
                  <a:pt x="8595" y="4971"/>
                  <a:pt x="8817" y="5193"/>
                  <a:pt x="8873" y="5470"/>
                </a:cubicBezTo>
                <a:cubicBezTo>
                  <a:pt x="8928" y="5858"/>
                  <a:pt x="8651" y="6247"/>
                  <a:pt x="8318" y="6357"/>
                </a:cubicBezTo>
                <a:cubicBezTo>
                  <a:pt x="7986" y="6524"/>
                  <a:pt x="7542" y="6524"/>
                  <a:pt x="7209" y="6524"/>
                </a:cubicBezTo>
                <a:lnTo>
                  <a:pt x="4270" y="6524"/>
                </a:lnTo>
                <a:cubicBezTo>
                  <a:pt x="3838" y="6524"/>
                  <a:pt x="3385" y="6464"/>
                  <a:pt x="2925" y="6464"/>
                </a:cubicBezTo>
                <a:cubicBezTo>
                  <a:pt x="2618" y="6464"/>
                  <a:pt x="2307" y="6491"/>
                  <a:pt x="1997" y="6579"/>
                </a:cubicBezTo>
                <a:cubicBezTo>
                  <a:pt x="1054" y="6856"/>
                  <a:pt x="56" y="7633"/>
                  <a:pt x="56" y="8575"/>
                </a:cubicBezTo>
                <a:cubicBezTo>
                  <a:pt x="1" y="9407"/>
                  <a:pt x="666" y="10184"/>
                  <a:pt x="1498" y="10516"/>
                </a:cubicBezTo>
                <a:cubicBezTo>
                  <a:pt x="2330" y="10794"/>
                  <a:pt x="3161" y="10794"/>
                  <a:pt x="4104" y="10794"/>
                </a:cubicBezTo>
                <a:cubicBezTo>
                  <a:pt x="5952" y="10794"/>
                  <a:pt x="7751" y="10744"/>
                  <a:pt x="9567" y="10744"/>
                </a:cubicBezTo>
                <a:cubicBezTo>
                  <a:pt x="10475" y="10744"/>
                  <a:pt x="11387" y="10757"/>
                  <a:pt x="12311" y="10794"/>
                </a:cubicBezTo>
                <a:cubicBezTo>
                  <a:pt x="14418" y="10960"/>
                  <a:pt x="16580" y="11015"/>
                  <a:pt x="18632" y="11071"/>
                </a:cubicBezTo>
                <a:cubicBezTo>
                  <a:pt x="19119" y="11136"/>
                  <a:pt x="19626" y="11163"/>
                  <a:pt x="20162" y="11163"/>
                </a:cubicBezTo>
                <a:cubicBezTo>
                  <a:pt x="20541" y="11163"/>
                  <a:pt x="20936" y="11149"/>
                  <a:pt x="21349" y="11126"/>
                </a:cubicBezTo>
                <a:cubicBezTo>
                  <a:pt x="22662" y="11163"/>
                  <a:pt x="23981" y="11181"/>
                  <a:pt x="25303" y="11181"/>
                </a:cubicBezTo>
                <a:cubicBezTo>
                  <a:pt x="29955" y="11181"/>
                  <a:pt x="34652" y="10960"/>
                  <a:pt x="39315" y="10572"/>
                </a:cubicBezTo>
                <a:cubicBezTo>
                  <a:pt x="39925" y="10572"/>
                  <a:pt x="40591" y="10516"/>
                  <a:pt x="41145" y="10239"/>
                </a:cubicBezTo>
                <a:cubicBezTo>
                  <a:pt x="41700" y="9962"/>
                  <a:pt x="42254" y="9463"/>
                  <a:pt x="42421" y="8853"/>
                </a:cubicBezTo>
                <a:cubicBezTo>
                  <a:pt x="42532" y="8076"/>
                  <a:pt x="41977" y="7189"/>
                  <a:pt x="41312" y="6801"/>
                </a:cubicBezTo>
                <a:cubicBezTo>
                  <a:pt x="40591" y="6357"/>
                  <a:pt x="39704" y="6247"/>
                  <a:pt x="38872" y="6136"/>
                </a:cubicBezTo>
                <a:cubicBezTo>
                  <a:pt x="36876" y="6025"/>
                  <a:pt x="34879" y="6025"/>
                  <a:pt x="32828" y="5858"/>
                </a:cubicBezTo>
                <a:cubicBezTo>
                  <a:pt x="32440" y="5803"/>
                  <a:pt x="31996" y="5747"/>
                  <a:pt x="31719" y="5470"/>
                </a:cubicBezTo>
                <a:cubicBezTo>
                  <a:pt x="31608" y="5248"/>
                  <a:pt x="31552" y="5027"/>
                  <a:pt x="31552" y="4860"/>
                </a:cubicBezTo>
                <a:cubicBezTo>
                  <a:pt x="31587" y="3920"/>
                  <a:pt x="32496" y="3745"/>
                  <a:pt x="33388" y="3745"/>
                </a:cubicBezTo>
                <a:cubicBezTo>
                  <a:pt x="33916" y="3745"/>
                  <a:pt x="34438" y="3807"/>
                  <a:pt x="34768" y="3807"/>
                </a:cubicBezTo>
                <a:cubicBezTo>
                  <a:pt x="35600" y="3807"/>
                  <a:pt x="36598" y="3474"/>
                  <a:pt x="36820" y="2698"/>
                </a:cubicBezTo>
                <a:cubicBezTo>
                  <a:pt x="36987" y="1977"/>
                  <a:pt x="36543" y="1256"/>
                  <a:pt x="35877" y="868"/>
                </a:cubicBezTo>
                <a:cubicBezTo>
                  <a:pt x="35268" y="535"/>
                  <a:pt x="34491" y="480"/>
                  <a:pt x="33826" y="424"/>
                </a:cubicBezTo>
                <a:cubicBezTo>
                  <a:pt x="28366" y="83"/>
                  <a:pt x="22880" y="1"/>
                  <a:pt x="17386" y="1"/>
                </a:cubicBezTo>
                <a:close/>
              </a:path>
            </a:pathLst>
          </a:custGeom>
          <a:solidFill>
            <a:srgbClr val="CBB38E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 flipH="1">
            <a:off x="0" y="3896664"/>
            <a:ext cx="9160458" cy="1684851"/>
            <a:chOff x="381780" y="2519084"/>
            <a:chExt cx="6860225" cy="1261777"/>
          </a:xfrm>
        </p:grpSpPr>
        <p:sp>
          <p:nvSpPr>
            <p:cNvPr id="85" name="Google Shape;85;p9"/>
            <p:cNvSpPr/>
            <p:nvPr/>
          </p:nvSpPr>
          <p:spPr>
            <a:xfrm>
              <a:off x="381780" y="2519084"/>
              <a:ext cx="6860225" cy="1261777"/>
            </a:xfrm>
            <a:custGeom>
              <a:avLst/>
              <a:gdLst/>
              <a:ahLst/>
              <a:cxnLst/>
              <a:rect l="l" t="t" r="r" b="b"/>
              <a:pathLst>
                <a:path w="274409" h="25370" extrusionOk="0">
                  <a:moveTo>
                    <a:pt x="18666" y="0"/>
                  </a:moveTo>
                  <a:cubicBezTo>
                    <a:pt x="10872" y="0"/>
                    <a:pt x="3660" y="234"/>
                    <a:pt x="1" y="492"/>
                  </a:cubicBezTo>
                  <a:lnTo>
                    <a:pt x="1" y="25370"/>
                  </a:lnTo>
                  <a:lnTo>
                    <a:pt x="274408" y="25370"/>
                  </a:lnTo>
                  <a:lnTo>
                    <a:pt x="274408" y="16674"/>
                  </a:lnTo>
                  <a:lnTo>
                    <a:pt x="216109" y="12137"/>
                  </a:lnTo>
                  <a:lnTo>
                    <a:pt x="160910" y="12137"/>
                  </a:lnTo>
                  <a:cubicBezTo>
                    <a:pt x="155314" y="12137"/>
                    <a:pt x="97469" y="4802"/>
                    <a:pt x="36069" y="492"/>
                  </a:cubicBezTo>
                  <a:cubicBezTo>
                    <a:pt x="30793" y="134"/>
                    <a:pt x="24563" y="0"/>
                    <a:pt x="18666" y="0"/>
                  </a:cubicBezTo>
                  <a:close/>
                </a:path>
              </a:pathLst>
            </a:custGeom>
            <a:solidFill>
              <a:srgbClr val="CBB38E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81780" y="2724702"/>
              <a:ext cx="6858325" cy="1056159"/>
            </a:xfrm>
            <a:custGeom>
              <a:avLst/>
              <a:gdLst/>
              <a:ahLst/>
              <a:cxnLst/>
              <a:rect l="l" t="t" r="r" b="b"/>
              <a:pathLst>
                <a:path w="274333" h="26371" extrusionOk="0">
                  <a:moveTo>
                    <a:pt x="21765" y="0"/>
                  </a:moveTo>
                  <a:cubicBezTo>
                    <a:pt x="12877" y="0"/>
                    <a:pt x="4115" y="1127"/>
                    <a:pt x="1" y="1418"/>
                  </a:cubicBezTo>
                  <a:lnTo>
                    <a:pt x="1" y="26371"/>
                  </a:lnTo>
                  <a:lnTo>
                    <a:pt x="274333" y="26371"/>
                  </a:lnTo>
                  <a:lnTo>
                    <a:pt x="274333" y="17675"/>
                  </a:lnTo>
                  <a:lnTo>
                    <a:pt x="216034" y="13138"/>
                  </a:lnTo>
                  <a:lnTo>
                    <a:pt x="126203" y="13138"/>
                  </a:lnTo>
                  <a:cubicBezTo>
                    <a:pt x="120758" y="13138"/>
                    <a:pt x="97847" y="12684"/>
                    <a:pt x="82951" y="11701"/>
                  </a:cubicBezTo>
                  <a:cubicBezTo>
                    <a:pt x="67979" y="10794"/>
                    <a:pt x="47865" y="4367"/>
                    <a:pt x="36069" y="1418"/>
                  </a:cubicBezTo>
                  <a:cubicBezTo>
                    <a:pt x="31797" y="357"/>
                    <a:pt x="26761" y="0"/>
                    <a:pt x="21765" y="0"/>
                  </a:cubicBezTo>
                  <a:close/>
                </a:path>
              </a:pathLst>
            </a:custGeom>
            <a:solidFill>
              <a:srgbClr val="BE9D6D">
                <a:alpha val="3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582850" y="1371850"/>
            <a:ext cx="35226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2006425" y="2503075"/>
            <a:ext cx="47691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5"/>
          <p:cNvGrpSpPr/>
          <p:nvPr/>
        </p:nvGrpSpPr>
        <p:grpSpPr>
          <a:xfrm>
            <a:off x="-102012" y="3515659"/>
            <a:ext cx="9262676" cy="1684851"/>
            <a:chOff x="381780" y="2519084"/>
            <a:chExt cx="6860225" cy="1261777"/>
          </a:xfrm>
        </p:grpSpPr>
        <p:sp>
          <p:nvSpPr>
            <p:cNvPr id="130" name="Google Shape;130;p15"/>
            <p:cNvSpPr/>
            <p:nvPr/>
          </p:nvSpPr>
          <p:spPr>
            <a:xfrm>
              <a:off x="381780" y="2519084"/>
              <a:ext cx="6860225" cy="1261777"/>
            </a:xfrm>
            <a:custGeom>
              <a:avLst/>
              <a:gdLst/>
              <a:ahLst/>
              <a:cxnLst/>
              <a:rect l="l" t="t" r="r" b="b"/>
              <a:pathLst>
                <a:path w="274409" h="25370" extrusionOk="0">
                  <a:moveTo>
                    <a:pt x="18666" y="0"/>
                  </a:moveTo>
                  <a:cubicBezTo>
                    <a:pt x="10872" y="0"/>
                    <a:pt x="3660" y="234"/>
                    <a:pt x="1" y="492"/>
                  </a:cubicBezTo>
                  <a:lnTo>
                    <a:pt x="1" y="25370"/>
                  </a:lnTo>
                  <a:lnTo>
                    <a:pt x="274408" y="25370"/>
                  </a:lnTo>
                  <a:lnTo>
                    <a:pt x="274408" y="16674"/>
                  </a:lnTo>
                  <a:lnTo>
                    <a:pt x="216109" y="12137"/>
                  </a:lnTo>
                  <a:lnTo>
                    <a:pt x="160910" y="12137"/>
                  </a:lnTo>
                  <a:cubicBezTo>
                    <a:pt x="155314" y="12137"/>
                    <a:pt x="97469" y="4802"/>
                    <a:pt x="36069" y="492"/>
                  </a:cubicBezTo>
                  <a:cubicBezTo>
                    <a:pt x="30793" y="134"/>
                    <a:pt x="24563" y="0"/>
                    <a:pt x="18666" y="0"/>
                  </a:cubicBezTo>
                  <a:close/>
                </a:path>
              </a:pathLst>
            </a:custGeom>
            <a:solidFill>
              <a:srgbClr val="CBB38E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81780" y="2724702"/>
              <a:ext cx="6858325" cy="1056159"/>
            </a:xfrm>
            <a:custGeom>
              <a:avLst/>
              <a:gdLst/>
              <a:ahLst/>
              <a:cxnLst/>
              <a:rect l="l" t="t" r="r" b="b"/>
              <a:pathLst>
                <a:path w="274333" h="26371" extrusionOk="0">
                  <a:moveTo>
                    <a:pt x="21765" y="0"/>
                  </a:moveTo>
                  <a:cubicBezTo>
                    <a:pt x="12877" y="0"/>
                    <a:pt x="4115" y="1127"/>
                    <a:pt x="1" y="1418"/>
                  </a:cubicBezTo>
                  <a:lnTo>
                    <a:pt x="1" y="26371"/>
                  </a:lnTo>
                  <a:lnTo>
                    <a:pt x="274333" y="26371"/>
                  </a:lnTo>
                  <a:lnTo>
                    <a:pt x="274333" y="17675"/>
                  </a:lnTo>
                  <a:lnTo>
                    <a:pt x="216034" y="13138"/>
                  </a:lnTo>
                  <a:lnTo>
                    <a:pt x="126203" y="13138"/>
                  </a:lnTo>
                  <a:cubicBezTo>
                    <a:pt x="120758" y="13138"/>
                    <a:pt x="97847" y="12684"/>
                    <a:pt x="82951" y="11701"/>
                  </a:cubicBezTo>
                  <a:cubicBezTo>
                    <a:pt x="67979" y="10794"/>
                    <a:pt x="47865" y="4367"/>
                    <a:pt x="36069" y="1418"/>
                  </a:cubicBezTo>
                  <a:cubicBezTo>
                    <a:pt x="31797" y="357"/>
                    <a:pt x="26761" y="0"/>
                    <a:pt x="21765" y="0"/>
                  </a:cubicBezTo>
                  <a:close/>
                </a:path>
              </a:pathLst>
            </a:custGeom>
            <a:solidFill>
              <a:srgbClr val="BE9D6D">
                <a:alpha val="3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7495154" y="2677919"/>
            <a:ext cx="978489" cy="1792074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2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15"/>
          <p:cNvGrpSpPr/>
          <p:nvPr/>
        </p:nvGrpSpPr>
        <p:grpSpPr>
          <a:xfrm>
            <a:off x="5877904" y="3903621"/>
            <a:ext cx="1678772" cy="418883"/>
            <a:chOff x="1059400" y="2236700"/>
            <a:chExt cx="5178200" cy="1292050"/>
          </a:xfrm>
        </p:grpSpPr>
        <p:sp>
          <p:nvSpPr>
            <p:cNvPr id="134" name="Google Shape;134;p15"/>
            <p:cNvSpPr/>
            <p:nvPr/>
          </p:nvSpPr>
          <p:spPr>
            <a:xfrm>
              <a:off x="2391800" y="2236700"/>
              <a:ext cx="2523500" cy="1292050"/>
            </a:xfrm>
            <a:custGeom>
              <a:avLst/>
              <a:gdLst/>
              <a:ahLst/>
              <a:cxnLst/>
              <a:rect l="l" t="t" r="r" b="b"/>
              <a:pathLst>
                <a:path w="100940" h="51682" extrusionOk="0">
                  <a:moveTo>
                    <a:pt x="67428" y="1"/>
                  </a:moveTo>
                  <a:cubicBezTo>
                    <a:pt x="67427" y="2"/>
                    <a:pt x="55315" y="12518"/>
                    <a:pt x="49662" y="31494"/>
                  </a:cubicBezTo>
                  <a:cubicBezTo>
                    <a:pt x="45221" y="14133"/>
                    <a:pt x="35128" y="1213"/>
                    <a:pt x="35127" y="1212"/>
                  </a:cubicBezTo>
                  <a:lnTo>
                    <a:pt x="35127" y="1212"/>
                  </a:lnTo>
                  <a:cubicBezTo>
                    <a:pt x="35127" y="1213"/>
                    <a:pt x="42395" y="18978"/>
                    <a:pt x="44413" y="37550"/>
                  </a:cubicBezTo>
                  <a:cubicBezTo>
                    <a:pt x="34723" y="20593"/>
                    <a:pt x="13729" y="10903"/>
                    <a:pt x="13728" y="10902"/>
                  </a:cubicBezTo>
                  <a:lnTo>
                    <a:pt x="13728" y="10902"/>
                  </a:lnTo>
                  <a:cubicBezTo>
                    <a:pt x="13729" y="10903"/>
                    <a:pt x="31090" y="23419"/>
                    <a:pt x="38761" y="39569"/>
                  </a:cubicBezTo>
                  <a:cubicBezTo>
                    <a:pt x="24226" y="26245"/>
                    <a:pt x="1" y="24226"/>
                    <a:pt x="0" y="24226"/>
                  </a:cubicBezTo>
                  <a:lnTo>
                    <a:pt x="0" y="24226"/>
                  </a:lnTo>
                  <a:cubicBezTo>
                    <a:pt x="1" y="24226"/>
                    <a:pt x="30282" y="32705"/>
                    <a:pt x="39568" y="51682"/>
                  </a:cubicBezTo>
                  <a:lnTo>
                    <a:pt x="58141" y="51682"/>
                  </a:lnTo>
                  <a:cubicBezTo>
                    <a:pt x="67428" y="32302"/>
                    <a:pt x="100939" y="25034"/>
                    <a:pt x="100939" y="25034"/>
                  </a:cubicBezTo>
                  <a:lnTo>
                    <a:pt x="100939" y="25034"/>
                  </a:lnTo>
                  <a:cubicBezTo>
                    <a:pt x="100939" y="25034"/>
                    <a:pt x="76310" y="25034"/>
                    <a:pt x="60967" y="37550"/>
                  </a:cubicBezTo>
                  <a:cubicBezTo>
                    <a:pt x="69446" y="22208"/>
                    <a:pt x="88422" y="10903"/>
                    <a:pt x="88423" y="10902"/>
                  </a:cubicBezTo>
                  <a:lnTo>
                    <a:pt x="88423" y="10902"/>
                  </a:lnTo>
                  <a:cubicBezTo>
                    <a:pt x="88422" y="10903"/>
                    <a:pt x="66216" y="18574"/>
                    <a:pt x="55315" y="35128"/>
                  </a:cubicBezTo>
                  <a:cubicBezTo>
                    <a:pt x="58949" y="16555"/>
                    <a:pt x="67427" y="2"/>
                    <a:pt x="67428" y="1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713400" y="2751500"/>
              <a:ext cx="1524200" cy="777250"/>
            </a:xfrm>
            <a:custGeom>
              <a:avLst/>
              <a:gdLst/>
              <a:ahLst/>
              <a:cxnLst/>
              <a:rect l="l" t="t" r="r" b="b"/>
              <a:pathLst>
                <a:path w="60968" h="31090" extrusionOk="0">
                  <a:moveTo>
                    <a:pt x="40780" y="1"/>
                  </a:moveTo>
                  <a:cubicBezTo>
                    <a:pt x="40779" y="1"/>
                    <a:pt x="33916" y="7673"/>
                    <a:pt x="30282" y="18977"/>
                  </a:cubicBezTo>
                  <a:cubicBezTo>
                    <a:pt x="27860" y="8480"/>
                    <a:pt x="21804" y="809"/>
                    <a:pt x="21803" y="808"/>
                  </a:cubicBezTo>
                  <a:lnTo>
                    <a:pt x="21803" y="808"/>
                  </a:lnTo>
                  <a:cubicBezTo>
                    <a:pt x="21804" y="809"/>
                    <a:pt x="26245" y="11710"/>
                    <a:pt x="27052" y="22611"/>
                  </a:cubicBezTo>
                  <a:cubicBezTo>
                    <a:pt x="21803" y="12114"/>
                    <a:pt x="8480" y="6461"/>
                    <a:pt x="8479" y="6461"/>
                  </a:cubicBezTo>
                  <a:lnTo>
                    <a:pt x="8479" y="6461"/>
                  </a:lnTo>
                  <a:cubicBezTo>
                    <a:pt x="8480" y="6461"/>
                    <a:pt x="18977" y="14132"/>
                    <a:pt x="23822" y="23822"/>
                  </a:cubicBezTo>
                  <a:cubicBezTo>
                    <a:pt x="14939" y="14940"/>
                    <a:pt x="1" y="14132"/>
                    <a:pt x="0" y="14132"/>
                  </a:cubicBezTo>
                  <a:lnTo>
                    <a:pt x="0" y="14132"/>
                  </a:lnTo>
                  <a:cubicBezTo>
                    <a:pt x="1" y="14132"/>
                    <a:pt x="18169" y="19785"/>
                    <a:pt x="23822" y="31090"/>
                  </a:cubicBezTo>
                  <a:lnTo>
                    <a:pt x="34723" y="31090"/>
                  </a:lnTo>
                  <a:cubicBezTo>
                    <a:pt x="40780" y="18977"/>
                    <a:pt x="60968" y="14940"/>
                    <a:pt x="60968" y="14940"/>
                  </a:cubicBezTo>
                  <a:lnTo>
                    <a:pt x="60968" y="14940"/>
                  </a:lnTo>
                  <a:cubicBezTo>
                    <a:pt x="60967" y="14940"/>
                    <a:pt x="46432" y="14940"/>
                    <a:pt x="36742" y="22611"/>
                  </a:cubicBezTo>
                  <a:cubicBezTo>
                    <a:pt x="42395" y="12921"/>
                    <a:pt x="53296" y="6461"/>
                    <a:pt x="53296" y="6461"/>
                  </a:cubicBezTo>
                  <a:lnTo>
                    <a:pt x="53296" y="6461"/>
                  </a:lnTo>
                  <a:cubicBezTo>
                    <a:pt x="53295" y="6461"/>
                    <a:pt x="39972" y="10902"/>
                    <a:pt x="33108" y="20996"/>
                  </a:cubicBezTo>
                  <a:cubicBezTo>
                    <a:pt x="35127" y="10095"/>
                    <a:pt x="40779" y="2"/>
                    <a:pt x="40780" y="1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059400" y="2751500"/>
              <a:ext cx="1544400" cy="777250"/>
            </a:xfrm>
            <a:custGeom>
              <a:avLst/>
              <a:gdLst/>
              <a:ahLst/>
              <a:cxnLst/>
              <a:rect l="l" t="t" r="r" b="b"/>
              <a:pathLst>
                <a:path w="61776" h="31090" extrusionOk="0">
                  <a:moveTo>
                    <a:pt x="41587" y="1"/>
                  </a:moveTo>
                  <a:cubicBezTo>
                    <a:pt x="41587" y="1"/>
                    <a:pt x="33916" y="7672"/>
                    <a:pt x="30686" y="18573"/>
                  </a:cubicBezTo>
                  <a:cubicBezTo>
                    <a:pt x="27859" y="8076"/>
                    <a:pt x="21803" y="405"/>
                    <a:pt x="21803" y="404"/>
                  </a:cubicBezTo>
                  <a:lnTo>
                    <a:pt x="21803" y="404"/>
                  </a:lnTo>
                  <a:cubicBezTo>
                    <a:pt x="21803" y="405"/>
                    <a:pt x="26648" y="10902"/>
                    <a:pt x="27456" y="22207"/>
                  </a:cubicBezTo>
                  <a:cubicBezTo>
                    <a:pt x="21803" y="11710"/>
                    <a:pt x="8883" y="6057"/>
                    <a:pt x="8883" y="6057"/>
                  </a:cubicBezTo>
                  <a:lnTo>
                    <a:pt x="8883" y="6057"/>
                  </a:lnTo>
                  <a:cubicBezTo>
                    <a:pt x="8883" y="6057"/>
                    <a:pt x="19381" y="13728"/>
                    <a:pt x="23822" y="23015"/>
                  </a:cubicBezTo>
                  <a:cubicBezTo>
                    <a:pt x="14939" y="15747"/>
                    <a:pt x="1" y="14132"/>
                    <a:pt x="0" y="14132"/>
                  </a:cubicBezTo>
                  <a:lnTo>
                    <a:pt x="0" y="14132"/>
                  </a:lnTo>
                  <a:cubicBezTo>
                    <a:pt x="0" y="14132"/>
                    <a:pt x="18977" y="19785"/>
                    <a:pt x="24629" y="31090"/>
                  </a:cubicBezTo>
                  <a:lnTo>
                    <a:pt x="35531" y="31090"/>
                  </a:lnTo>
                  <a:cubicBezTo>
                    <a:pt x="41587" y="18977"/>
                    <a:pt x="61775" y="14940"/>
                    <a:pt x="61775" y="14940"/>
                  </a:cubicBezTo>
                  <a:lnTo>
                    <a:pt x="61775" y="14940"/>
                  </a:lnTo>
                  <a:cubicBezTo>
                    <a:pt x="61775" y="14940"/>
                    <a:pt x="47240" y="14940"/>
                    <a:pt x="37550" y="22611"/>
                  </a:cubicBezTo>
                  <a:cubicBezTo>
                    <a:pt x="43202" y="12921"/>
                    <a:pt x="54103" y="6461"/>
                    <a:pt x="54104" y="6461"/>
                  </a:cubicBezTo>
                  <a:lnTo>
                    <a:pt x="54104" y="6461"/>
                  </a:lnTo>
                  <a:cubicBezTo>
                    <a:pt x="54103" y="6461"/>
                    <a:pt x="40376" y="10902"/>
                    <a:pt x="33916" y="20996"/>
                  </a:cubicBezTo>
                  <a:cubicBezTo>
                    <a:pt x="35935" y="10095"/>
                    <a:pt x="41587" y="1"/>
                    <a:pt x="41587" y="1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0" y="-828"/>
            <a:ext cx="2551540" cy="1649019"/>
            <a:chOff x="1980800" y="2420125"/>
            <a:chExt cx="1358575" cy="878025"/>
          </a:xfrm>
        </p:grpSpPr>
        <p:sp>
          <p:nvSpPr>
            <p:cNvPr id="138" name="Google Shape;138;p15"/>
            <p:cNvSpPr/>
            <p:nvPr/>
          </p:nvSpPr>
          <p:spPr>
            <a:xfrm>
              <a:off x="2399450" y="3049875"/>
              <a:ext cx="939925" cy="248275"/>
            </a:xfrm>
            <a:custGeom>
              <a:avLst/>
              <a:gdLst/>
              <a:ahLst/>
              <a:cxnLst/>
              <a:rect l="l" t="t" r="r" b="b"/>
              <a:pathLst>
                <a:path w="37597" h="9931" extrusionOk="0">
                  <a:moveTo>
                    <a:pt x="15085" y="0"/>
                  </a:moveTo>
                  <a:cubicBezTo>
                    <a:pt x="11020" y="0"/>
                    <a:pt x="6964" y="145"/>
                    <a:pt x="2939" y="484"/>
                  </a:cubicBezTo>
                  <a:cubicBezTo>
                    <a:pt x="2385" y="595"/>
                    <a:pt x="1830" y="650"/>
                    <a:pt x="1276" y="872"/>
                  </a:cubicBezTo>
                  <a:cubicBezTo>
                    <a:pt x="721" y="1039"/>
                    <a:pt x="278" y="1482"/>
                    <a:pt x="167" y="2037"/>
                  </a:cubicBezTo>
                  <a:cubicBezTo>
                    <a:pt x="0" y="2813"/>
                    <a:pt x="499" y="3478"/>
                    <a:pt x="1109" y="3922"/>
                  </a:cubicBezTo>
                  <a:cubicBezTo>
                    <a:pt x="1775" y="4310"/>
                    <a:pt x="2496" y="4366"/>
                    <a:pt x="3272" y="4477"/>
                  </a:cubicBezTo>
                  <a:cubicBezTo>
                    <a:pt x="5102" y="4643"/>
                    <a:pt x="6821" y="4643"/>
                    <a:pt x="8595" y="4754"/>
                  </a:cubicBezTo>
                  <a:cubicBezTo>
                    <a:pt x="8984" y="4754"/>
                    <a:pt x="9372" y="4809"/>
                    <a:pt x="9593" y="5087"/>
                  </a:cubicBezTo>
                  <a:cubicBezTo>
                    <a:pt x="9704" y="5253"/>
                    <a:pt x="9815" y="5419"/>
                    <a:pt x="9815" y="5641"/>
                  </a:cubicBezTo>
                  <a:cubicBezTo>
                    <a:pt x="9749" y="6440"/>
                    <a:pt x="9003" y="6599"/>
                    <a:pt x="8238" y="6599"/>
                  </a:cubicBezTo>
                  <a:cubicBezTo>
                    <a:pt x="7728" y="6599"/>
                    <a:pt x="7209" y="6528"/>
                    <a:pt x="6876" y="6528"/>
                  </a:cubicBezTo>
                  <a:cubicBezTo>
                    <a:pt x="6211" y="6528"/>
                    <a:pt x="5379" y="6805"/>
                    <a:pt x="5157" y="7526"/>
                  </a:cubicBezTo>
                  <a:cubicBezTo>
                    <a:pt x="4936" y="8136"/>
                    <a:pt x="5379" y="8746"/>
                    <a:pt x="5934" y="9134"/>
                  </a:cubicBezTo>
                  <a:cubicBezTo>
                    <a:pt x="6488" y="9467"/>
                    <a:pt x="7154" y="9467"/>
                    <a:pt x="7764" y="9523"/>
                  </a:cubicBezTo>
                  <a:cubicBezTo>
                    <a:pt x="12212" y="9835"/>
                    <a:pt x="16683" y="9930"/>
                    <a:pt x="21134" y="9930"/>
                  </a:cubicBezTo>
                  <a:cubicBezTo>
                    <a:pt x="23785" y="9930"/>
                    <a:pt x="26429" y="9897"/>
                    <a:pt x="29057" y="9855"/>
                  </a:cubicBezTo>
                  <a:cubicBezTo>
                    <a:pt x="30055" y="9800"/>
                    <a:pt x="30998" y="9800"/>
                    <a:pt x="31885" y="9523"/>
                  </a:cubicBezTo>
                  <a:cubicBezTo>
                    <a:pt x="32606" y="9301"/>
                    <a:pt x="33493" y="8746"/>
                    <a:pt x="33548" y="7915"/>
                  </a:cubicBezTo>
                  <a:cubicBezTo>
                    <a:pt x="33659" y="7249"/>
                    <a:pt x="33271" y="6417"/>
                    <a:pt x="32661" y="6085"/>
                  </a:cubicBezTo>
                  <a:cubicBezTo>
                    <a:pt x="32162" y="5807"/>
                    <a:pt x="31552" y="5807"/>
                    <a:pt x="30998" y="5807"/>
                  </a:cubicBezTo>
                  <a:cubicBezTo>
                    <a:pt x="30776" y="5807"/>
                    <a:pt x="30499" y="5807"/>
                    <a:pt x="30332" y="5641"/>
                  </a:cubicBezTo>
                  <a:cubicBezTo>
                    <a:pt x="30110" y="5530"/>
                    <a:pt x="29889" y="5308"/>
                    <a:pt x="29889" y="5087"/>
                  </a:cubicBezTo>
                  <a:cubicBezTo>
                    <a:pt x="29833" y="4754"/>
                    <a:pt x="30110" y="4477"/>
                    <a:pt x="30388" y="4310"/>
                  </a:cubicBezTo>
                  <a:cubicBezTo>
                    <a:pt x="30665" y="4199"/>
                    <a:pt x="30998" y="4199"/>
                    <a:pt x="31330" y="4199"/>
                  </a:cubicBezTo>
                  <a:lnTo>
                    <a:pt x="33937" y="4199"/>
                  </a:lnTo>
                  <a:cubicBezTo>
                    <a:pt x="34242" y="4199"/>
                    <a:pt x="34574" y="4213"/>
                    <a:pt x="34914" y="4213"/>
                  </a:cubicBezTo>
                  <a:cubicBezTo>
                    <a:pt x="35254" y="4213"/>
                    <a:pt x="35600" y="4199"/>
                    <a:pt x="35933" y="4144"/>
                  </a:cubicBezTo>
                  <a:cubicBezTo>
                    <a:pt x="36765" y="3922"/>
                    <a:pt x="37596" y="3312"/>
                    <a:pt x="37596" y="2369"/>
                  </a:cubicBezTo>
                  <a:cubicBezTo>
                    <a:pt x="37596" y="1649"/>
                    <a:pt x="36986" y="928"/>
                    <a:pt x="36266" y="650"/>
                  </a:cubicBezTo>
                  <a:cubicBezTo>
                    <a:pt x="35600" y="373"/>
                    <a:pt x="34768" y="373"/>
                    <a:pt x="33992" y="373"/>
                  </a:cubicBezTo>
                  <a:cubicBezTo>
                    <a:pt x="32365" y="373"/>
                    <a:pt x="30764" y="447"/>
                    <a:pt x="29153" y="447"/>
                  </a:cubicBezTo>
                  <a:cubicBezTo>
                    <a:pt x="28348" y="447"/>
                    <a:pt x="27541" y="429"/>
                    <a:pt x="26728" y="373"/>
                  </a:cubicBezTo>
                  <a:cubicBezTo>
                    <a:pt x="24898" y="262"/>
                    <a:pt x="23068" y="151"/>
                    <a:pt x="21183" y="96"/>
                  </a:cubicBezTo>
                  <a:cubicBezTo>
                    <a:pt x="20406" y="96"/>
                    <a:pt x="19630" y="40"/>
                    <a:pt x="18854" y="40"/>
                  </a:cubicBezTo>
                  <a:cubicBezTo>
                    <a:pt x="17597" y="14"/>
                    <a:pt x="16341" y="0"/>
                    <a:pt x="15085" y="0"/>
                  </a:cubicBezTo>
                  <a:close/>
                </a:path>
              </a:pathLst>
            </a:custGeom>
            <a:solidFill>
              <a:srgbClr val="CBB38E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980800" y="2420125"/>
              <a:ext cx="981500" cy="512600"/>
            </a:xfrm>
            <a:custGeom>
              <a:avLst/>
              <a:gdLst/>
              <a:ahLst/>
              <a:cxnLst/>
              <a:rect l="l" t="t" r="r" b="b"/>
              <a:pathLst>
                <a:path w="39260" h="20504" extrusionOk="0">
                  <a:moveTo>
                    <a:pt x="0" y="0"/>
                  </a:moveTo>
                  <a:lnTo>
                    <a:pt x="0" y="20351"/>
                  </a:lnTo>
                  <a:cubicBezTo>
                    <a:pt x="1553" y="20351"/>
                    <a:pt x="3050" y="20351"/>
                    <a:pt x="4603" y="20462"/>
                  </a:cubicBezTo>
                  <a:cubicBezTo>
                    <a:pt x="6904" y="20489"/>
                    <a:pt x="9205" y="20503"/>
                    <a:pt x="11506" y="20503"/>
                  </a:cubicBezTo>
                  <a:cubicBezTo>
                    <a:pt x="13808" y="20503"/>
                    <a:pt x="16109" y="20489"/>
                    <a:pt x="18410" y="20462"/>
                  </a:cubicBezTo>
                  <a:cubicBezTo>
                    <a:pt x="22735" y="20295"/>
                    <a:pt x="27116" y="20462"/>
                    <a:pt x="31386" y="20240"/>
                  </a:cubicBezTo>
                  <a:cubicBezTo>
                    <a:pt x="32439" y="20184"/>
                    <a:pt x="33604" y="20018"/>
                    <a:pt x="34103" y="19131"/>
                  </a:cubicBezTo>
                  <a:cubicBezTo>
                    <a:pt x="34380" y="18576"/>
                    <a:pt x="34324" y="17800"/>
                    <a:pt x="33881" y="17245"/>
                  </a:cubicBezTo>
                  <a:cubicBezTo>
                    <a:pt x="33493" y="16691"/>
                    <a:pt x="32938" y="16358"/>
                    <a:pt x="32217" y="16192"/>
                  </a:cubicBezTo>
                  <a:cubicBezTo>
                    <a:pt x="31829" y="16136"/>
                    <a:pt x="31386" y="16081"/>
                    <a:pt x="31053" y="15915"/>
                  </a:cubicBezTo>
                  <a:cubicBezTo>
                    <a:pt x="30720" y="15804"/>
                    <a:pt x="30277" y="15471"/>
                    <a:pt x="30221" y="15083"/>
                  </a:cubicBezTo>
                  <a:cubicBezTo>
                    <a:pt x="30055" y="14251"/>
                    <a:pt x="31219" y="14196"/>
                    <a:pt x="31774" y="14196"/>
                  </a:cubicBezTo>
                  <a:cubicBezTo>
                    <a:pt x="32772" y="14196"/>
                    <a:pt x="33825" y="14140"/>
                    <a:pt x="34879" y="14140"/>
                  </a:cubicBezTo>
                  <a:cubicBezTo>
                    <a:pt x="36432" y="14085"/>
                    <a:pt x="38483" y="13697"/>
                    <a:pt x="38871" y="12199"/>
                  </a:cubicBezTo>
                  <a:cubicBezTo>
                    <a:pt x="39260" y="11090"/>
                    <a:pt x="38594" y="10037"/>
                    <a:pt x="37873" y="9427"/>
                  </a:cubicBezTo>
                  <a:cubicBezTo>
                    <a:pt x="36653" y="8595"/>
                    <a:pt x="35212" y="8429"/>
                    <a:pt x="33770" y="8318"/>
                  </a:cubicBezTo>
                  <a:cubicBezTo>
                    <a:pt x="30110" y="8041"/>
                    <a:pt x="26395" y="7819"/>
                    <a:pt x="22735" y="7597"/>
                  </a:cubicBezTo>
                  <a:cubicBezTo>
                    <a:pt x="19186" y="7486"/>
                    <a:pt x="15637" y="7542"/>
                    <a:pt x="12144" y="7320"/>
                  </a:cubicBezTo>
                  <a:cubicBezTo>
                    <a:pt x="11645" y="7320"/>
                    <a:pt x="11035" y="7209"/>
                    <a:pt x="10758" y="6876"/>
                  </a:cubicBezTo>
                  <a:cubicBezTo>
                    <a:pt x="10536" y="6654"/>
                    <a:pt x="10480" y="6377"/>
                    <a:pt x="10480" y="6100"/>
                  </a:cubicBezTo>
                  <a:cubicBezTo>
                    <a:pt x="10550" y="4913"/>
                    <a:pt x="11719" y="4693"/>
                    <a:pt x="12866" y="4693"/>
                  </a:cubicBezTo>
                  <a:cubicBezTo>
                    <a:pt x="13541" y="4693"/>
                    <a:pt x="14208" y="4769"/>
                    <a:pt x="14639" y="4769"/>
                  </a:cubicBezTo>
                  <a:cubicBezTo>
                    <a:pt x="15637" y="4769"/>
                    <a:pt x="16857" y="4381"/>
                    <a:pt x="17135" y="3383"/>
                  </a:cubicBezTo>
                  <a:cubicBezTo>
                    <a:pt x="17412" y="2495"/>
                    <a:pt x="16746" y="1608"/>
                    <a:pt x="16026" y="1109"/>
                  </a:cubicBezTo>
                  <a:cubicBezTo>
                    <a:pt x="15249" y="610"/>
                    <a:pt x="14251" y="555"/>
                    <a:pt x="13364" y="499"/>
                  </a:cubicBezTo>
                  <a:cubicBezTo>
                    <a:pt x="8928" y="222"/>
                    <a:pt x="4492" y="56"/>
                    <a:pt x="0" y="0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5"/>
          <p:cNvSpPr/>
          <p:nvPr/>
        </p:nvSpPr>
        <p:spPr>
          <a:xfrm flipH="1">
            <a:off x="4273562" y="688824"/>
            <a:ext cx="1982114" cy="523587"/>
          </a:xfrm>
          <a:custGeom>
            <a:avLst/>
            <a:gdLst/>
            <a:ahLst/>
            <a:cxnLst/>
            <a:rect l="l" t="t" r="r" b="b"/>
            <a:pathLst>
              <a:path w="37597" h="9931" extrusionOk="0">
                <a:moveTo>
                  <a:pt x="15085" y="0"/>
                </a:moveTo>
                <a:cubicBezTo>
                  <a:pt x="11020" y="0"/>
                  <a:pt x="6964" y="145"/>
                  <a:pt x="2939" y="484"/>
                </a:cubicBezTo>
                <a:cubicBezTo>
                  <a:pt x="2385" y="595"/>
                  <a:pt x="1830" y="650"/>
                  <a:pt x="1276" y="872"/>
                </a:cubicBezTo>
                <a:cubicBezTo>
                  <a:pt x="721" y="1039"/>
                  <a:pt x="278" y="1482"/>
                  <a:pt x="167" y="2037"/>
                </a:cubicBezTo>
                <a:cubicBezTo>
                  <a:pt x="0" y="2813"/>
                  <a:pt x="499" y="3478"/>
                  <a:pt x="1109" y="3922"/>
                </a:cubicBezTo>
                <a:cubicBezTo>
                  <a:pt x="1775" y="4310"/>
                  <a:pt x="2496" y="4366"/>
                  <a:pt x="3272" y="4477"/>
                </a:cubicBezTo>
                <a:cubicBezTo>
                  <a:pt x="5102" y="4643"/>
                  <a:pt x="6821" y="4643"/>
                  <a:pt x="8595" y="4754"/>
                </a:cubicBezTo>
                <a:cubicBezTo>
                  <a:pt x="8984" y="4754"/>
                  <a:pt x="9372" y="4809"/>
                  <a:pt x="9593" y="5087"/>
                </a:cubicBezTo>
                <a:cubicBezTo>
                  <a:pt x="9704" y="5253"/>
                  <a:pt x="9815" y="5419"/>
                  <a:pt x="9815" y="5641"/>
                </a:cubicBezTo>
                <a:cubicBezTo>
                  <a:pt x="9749" y="6440"/>
                  <a:pt x="9003" y="6599"/>
                  <a:pt x="8238" y="6599"/>
                </a:cubicBezTo>
                <a:cubicBezTo>
                  <a:pt x="7728" y="6599"/>
                  <a:pt x="7209" y="6528"/>
                  <a:pt x="6876" y="6528"/>
                </a:cubicBezTo>
                <a:cubicBezTo>
                  <a:pt x="6211" y="6528"/>
                  <a:pt x="5379" y="6805"/>
                  <a:pt x="5157" y="7526"/>
                </a:cubicBezTo>
                <a:cubicBezTo>
                  <a:pt x="4936" y="8136"/>
                  <a:pt x="5379" y="8746"/>
                  <a:pt x="5934" y="9134"/>
                </a:cubicBezTo>
                <a:cubicBezTo>
                  <a:pt x="6488" y="9467"/>
                  <a:pt x="7154" y="9467"/>
                  <a:pt x="7764" y="9523"/>
                </a:cubicBezTo>
                <a:cubicBezTo>
                  <a:pt x="12212" y="9835"/>
                  <a:pt x="16683" y="9930"/>
                  <a:pt x="21134" y="9930"/>
                </a:cubicBezTo>
                <a:cubicBezTo>
                  <a:pt x="23785" y="9930"/>
                  <a:pt x="26429" y="9897"/>
                  <a:pt x="29057" y="9855"/>
                </a:cubicBezTo>
                <a:cubicBezTo>
                  <a:pt x="30055" y="9800"/>
                  <a:pt x="30998" y="9800"/>
                  <a:pt x="31885" y="9523"/>
                </a:cubicBezTo>
                <a:cubicBezTo>
                  <a:pt x="32606" y="9301"/>
                  <a:pt x="33493" y="8746"/>
                  <a:pt x="33548" y="7915"/>
                </a:cubicBezTo>
                <a:cubicBezTo>
                  <a:pt x="33659" y="7249"/>
                  <a:pt x="33271" y="6417"/>
                  <a:pt x="32661" y="6085"/>
                </a:cubicBezTo>
                <a:cubicBezTo>
                  <a:pt x="32162" y="5807"/>
                  <a:pt x="31552" y="5807"/>
                  <a:pt x="30998" y="5807"/>
                </a:cubicBezTo>
                <a:cubicBezTo>
                  <a:pt x="30776" y="5807"/>
                  <a:pt x="30499" y="5807"/>
                  <a:pt x="30332" y="5641"/>
                </a:cubicBezTo>
                <a:cubicBezTo>
                  <a:pt x="30110" y="5530"/>
                  <a:pt x="29889" y="5308"/>
                  <a:pt x="29889" y="5087"/>
                </a:cubicBezTo>
                <a:cubicBezTo>
                  <a:pt x="29833" y="4754"/>
                  <a:pt x="30110" y="4477"/>
                  <a:pt x="30388" y="4310"/>
                </a:cubicBezTo>
                <a:cubicBezTo>
                  <a:pt x="30665" y="4199"/>
                  <a:pt x="30998" y="4199"/>
                  <a:pt x="31330" y="4199"/>
                </a:cubicBezTo>
                <a:lnTo>
                  <a:pt x="33937" y="4199"/>
                </a:lnTo>
                <a:cubicBezTo>
                  <a:pt x="34242" y="4199"/>
                  <a:pt x="34574" y="4213"/>
                  <a:pt x="34914" y="4213"/>
                </a:cubicBezTo>
                <a:cubicBezTo>
                  <a:pt x="35254" y="4213"/>
                  <a:pt x="35600" y="4199"/>
                  <a:pt x="35933" y="4144"/>
                </a:cubicBezTo>
                <a:cubicBezTo>
                  <a:pt x="36765" y="3922"/>
                  <a:pt x="37596" y="3312"/>
                  <a:pt x="37596" y="2369"/>
                </a:cubicBezTo>
                <a:cubicBezTo>
                  <a:pt x="37596" y="1649"/>
                  <a:pt x="36986" y="928"/>
                  <a:pt x="36266" y="650"/>
                </a:cubicBezTo>
                <a:cubicBezTo>
                  <a:pt x="35600" y="373"/>
                  <a:pt x="34768" y="373"/>
                  <a:pt x="33992" y="373"/>
                </a:cubicBezTo>
                <a:cubicBezTo>
                  <a:pt x="32365" y="373"/>
                  <a:pt x="30764" y="447"/>
                  <a:pt x="29153" y="447"/>
                </a:cubicBezTo>
                <a:cubicBezTo>
                  <a:pt x="28348" y="447"/>
                  <a:pt x="27541" y="429"/>
                  <a:pt x="26728" y="373"/>
                </a:cubicBezTo>
                <a:cubicBezTo>
                  <a:pt x="24898" y="262"/>
                  <a:pt x="23068" y="151"/>
                  <a:pt x="21183" y="96"/>
                </a:cubicBezTo>
                <a:cubicBezTo>
                  <a:pt x="20406" y="96"/>
                  <a:pt x="19630" y="40"/>
                  <a:pt x="18854" y="40"/>
                </a:cubicBezTo>
                <a:cubicBezTo>
                  <a:pt x="17597" y="14"/>
                  <a:pt x="16341" y="0"/>
                  <a:pt x="15085" y="0"/>
                </a:cubicBezTo>
                <a:close/>
              </a:path>
            </a:pathLst>
          </a:custGeom>
          <a:solidFill>
            <a:srgbClr val="CBB38E">
              <a:alpha val="19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2230525" y="1691200"/>
            <a:ext cx="47076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2321125" y="2804475"/>
            <a:ext cx="4539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9"/>
          <p:cNvGrpSpPr/>
          <p:nvPr/>
        </p:nvGrpSpPr>
        <p:grpSpPr>
          <a:xfrm>
            <a:off x="-52959" y="2143290"/>
            <a:ext cx="9273077" cy="3762067"/>
            <a:chOff x="230550" y="1707200"/>
            <a:chExt cx="7085175" cy="2914975"/>
          </a:xfrm>
        </p:grpSpPr>
        <p:sp>
          <p:nvSpPr>
            <p:cNvPr id="169" name="Google Shape;169;p19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30550" y="1707200"/>
              <a:ext cx="7085175" cy="2909300"/>
            </a:xfrm>
            <a:custGeom>
              <a:avLst/>
              <a:gdLst/>
              <a:ahLst/>
              <a:cxnLst/>
              <a:rect l="l" t="t" r="r" b="b"/>
              <a:pathLst>
                <a:path w="283407" h="116372" extrusionOk="0">
                  <a:moveTo>
                    <a:pt x="275467" y="0"/>
                  </a:moveTo>
                  <a:cubicBezTo>
                    <a:pt x="276072" y="2647"/>
                    <a:pt x="275694" y="5823"/>
                    <a:pt x="274030" y="8016"/>
                  </a:cubicBezTo>
                  <a:cubicBezTo>
                    <a:pt x="273728" y="7335"/>
                    <a:pt x="273652" y="6654"/>
                    <a:pt x="273652" y="5898"/>
                  </a:cubicBezTo>
                  <a:cubicBezTo>
                    <a:pt x="273652" y="5369"/>
                    <a:pt x="273652" y="4764"/>
                    <a:pt x="273577" y="4310"/>
                  </a:cubicBezTo>
                  <a:cubicBezTo>
                    <a:pt x="273425" y="3101"/>
                    <a:pt x="273274" y="1815"/>
                    <a:pt x="272972" y="757"/>
                  </a:cubicBezTo>
                  <a:cubicBezTo>
                    <a:pt x="272140" y="757"/>
                    <a:pt x="271384" y="832"/>
                    <a:pt x="270552" y="832"/>
                  </a:cubicBezTo>
                  <a:cubicBezTo>
                    <a:pt x="270703" y="908"/>
                    <a:pt x="270552" y="1059"/>
                    <a:pt x="270325" y="1210"/>
                  </a:cubicBezTo>
                  <a:cubicBezTo>
                    <a:pt x="268813" y="1966"/>
                    <a:pt x="267225" y="1891"/>
                    <a:pt x="265637" y="1966"/>
                  </a:cubicBezTo>
                  <a:cubicBezTo>
                    <a:pt x="264398" y="2035"/>
                    <a:pt x="263285" y="2354"/>
                    <a:pt x="262012" y="2354"/>
                  </a:cubicBezTo>
                  <a:cubicBezTo>
                    <a:pt x="261886" y="2354"/>
                    <a:pt x="261759" y="2351"/>
                    <a:pt x="261629" y="2344"/>
                  </a:cubicBezTo>
                  <a:cubicBezTo>
                    <a:pt x="260419" y="2193"/>
                    <a:pt x="258983" y="1815"/>
                    <a:pt x="258832" y="605"/>
                  </a:cubicBezTo>
                  <a:cubicBezTo>
                    <a:pt x="255656" y="1059"/>
                    <a:pt x="252631" y="1437"/>
                    <a:pt x="249531" y="1966"/>
                  </a:cubicBezTo>
                  <a:cubicBezTo>
                    <a:pt x="248699" y="2042"/>
                    <a:pt x="247943" y="2193"/>
                    <a:pt x="247187" y="2647"/>
                  </a:cubicBezTo>
                  <a:cubicBezTo>
                    <a:pt x="246434" y="3126"/>
                    <a:pt x="245805" y="4039"/>
                    <a:pt x="244906" y="4039"/>
                  </a:cubicBezTo>
                  <a:cubicBezTo>
                    <a:pt x="244813" y="4039"/>
                    <a:pt x="244716" y="4029"/>
                    <a:pt x="244616" y="4008"/>
                  </a:cubicBezTo>
                  <a:cubicBezTo>
                    <a:pt x="244465" y="4537"/>
                    <a:pt x="244238" y="5067"/>
                    <a:pt x="244465" y="5520"/>
                  </a:cubicBezTo>
                  <a:cubicBezTo>
                    <a:pt x="244527" y="5954"/>
                    <a:pt x="244893" y="6336"/>
                    <a:pt x="245314" y="6336"/>
                  </a:cubicBezTo>
                  <a:cubicBezTo>
                    <a:pt x="245407" y="6336"/>
                    <a:pt x="245503" y="6318"/>
                    <a:pt x="245599" y="6276"/>
                  </a:cubicBezTo>
                  <a:cubicBezTo>
                    <a:pt x="245599" y="9982"/>
                    <a:pt x="245599" y="13762"/>
                    <a:pt x="245674" y="17467"/>
                  </a:cubicBezTo>
                  <a:cubicBezTo>
                    <a:pt x="245674" y="18828"/>
                    <a:pt x="246053" y="20643"/>
                    <a:pt x="245674" y="22080"/>
                  </a:cubicBezTo>
                  <a:cubicBezTo>
                    <a:pt x="245296" y="23290"/>
                    <a:pt x="244162" y="24046"/>
                    <a:pt x="243935" y="25407"/>
                  </a:cubicBezTo>
                  <a:cubicBezTo>
                    <a:pt x="243860" y="25785"/>
                    <a:pt x="243860" y="26087"/>
                    <a:pt x="243860" y="26390"/>
                  </a:cubicBezTo>
                  <a:cubicBezTo>
                    <a:pt x="243860" y="28205"/>
                    <a:pt x="244465" y="29944"/>
                    <a:pt x="244616" y="31683"/>
                  </a:cubicBezTo>
                  <a:cubicBezTo>
                    <a:pt x="244843" y="33498"/>
                    <a:pt x="244465" y="35464"/>
                    <a:pt x="242952" y="36447"/>
                  </a:cubicBezTo>
                  <a:cubicBezTo>
                    <a:pt x="241894" y="37127"/>
                    <a:pt x="240684" y="37127"/>
                    <a:pt x="239398" y="37127"/>
                  </a:cubicBezTo>
                  <a:cubicBezTo>
                    <a:pt x="237319" y="37127"/>
                    <a:pt x="235221" y="37146"/>
                    <a:pt x="233122" y="37146"/>
                  </a:cubicBezTo>
                  <a:cubicBezTo>
                    <a:pt x="231024" y="37146"/>
                    <a:pt x="228926" y="37127"/>
                    <a:pt x="226846" y="37052"/>
                  </a:cubicBezTo>
                  <a:cubicBezTo>
                    <a:pt x="223897" y="36900"/>
                    <a:pt x="221251" y="35993"/>
                    <a:pt x="218226" y="35917"/>
                  </a:cubicBezTo>
                  <a:cubicBezTo>
                    <a:pt x="209908" y="35691"/>
                    <a:pt x="201515" y="35615"/>
                    <a:pt x="193197" y="35464"/>
                  </a:cubicBezTo>
                  <a:cubicBezTo>
                    <a:pt x="187148" y="35388"/>
                    <a:pt x="181023" y="35313"/>
                    <a:pt x="175050" y="34254"/>
                  </a:cubicBezTo>
                  <a:cubicBezTo>
                    <a:pt x="170815" y="33498"/>
                    <a:pt x="166657" y="32288"/>
                    <a:pt x="162422" y="32288"/>
                  </a:cubicBezTo>
                  <a:cubicBezTo>
                    <a:pt x="158414" y="32288"/>
                    <a:pt x="154634" y="33347"/>
                    <a:pt x="150777" y="34103"/>
                  </a:cubicBezTo>
                  <a:cubicBezTo>
                    <a:pt x="146226" y="35013"/>
                    <a:pt x="141730" y="35420"/>
                    <a:pt x="137146" y="35420"/>
                  </a:cubicBezTo>
                  <a:cubicBezTo>
                    <a:pt x="136399" y="35420"/>
                    <a:pt x="135650" y="35409"/>
                    <a:pt x="134898" y="35388"/>
                  </a:cubicBezTo>
                  <a:cubicBezTo>
                    <a:pt x="134444" y="35388"/>
                    <a:pt x="133840" y="35388"/>
                    <a:pt x="133461" y="35010"/>
                  </a:cubicBezTo>
                  <a:cubicBezTo>
                    <a:pt x="133159" y="34783"/>
                    <a:pt x="133008" y="34254"/>
                    <a:pt x="132932" y="33876"/>
                  </a:cubicBezTo>
                  <a:cubicBezTo>
                    <a:pt x="132176" y="31002"/>
                    <a:pt x="131420" y="27978"/>
                    <a:pt x="130664" y="25029"/>
                  </a:cubicBezTo>
                  <a:cubicBezTo>
                    <a:pt x="129681" y="24953"/>
                    <a:pt x="128849" y="24802"/>
                    <a:pt x="127866" y="24726"/>
                  </a:cubicBezTo>
                  <a:cubicBezTo>
                    <a:pt x="127715" y="22156"/>
                    <a:pt x="127715" y="19509"/>
                    <a:pt x="127715" y="16938"/>
                  </a:cubicBezTo>
                  <a:lnTo>
                    <a:pt x="124766" y="16938"/>
                  </a:lnTo>
                  <a:lnTo>
                    <a:pt x="125371" y="11267"/>
                  </a:lnTo>
                  <a:cubicBezTo>
                    <a:pt x="125446" y="10813"/>
                    <a:pt x="125446" y="10284"/>
                    <a:pt x="125144" y="9906"/>
                  </a:cubicBezTo>
                  <a:cubicBezTo>
                    <a:pt x="124841" y="9528"/>
                    <a:pt x="124388" y="9377"/>
                    <a:pt x="123934" y="9301"/>
                  </a:cubicBezTo>
                  <a:cubicBezTo>
                    <a:pt x="121687" y="8841"/>
                    <a:pt x="119439" y="8623"/>
                    <a:pt x="117215" y="8623"/>
                  </a:cubicBezTo>
                  <a:cubicBezTo>
                    <a:pt x="116147" y="8623"/>
                    <a:pt x="115084" y="8674"/>
                    <a:pt x="114028" y="8772"/>
                  </a:cubicBezTo>
                  <a:cubicBezTo>
                    <a:pt x="113499" y="7789"/>
                    <a:pt x="113423" y="6654"/>
                    <a:pt x="113499" y="5596"/>
                  </a:cubicBezTo>
                  <a:cubicBezTo>
                    <a:pt x="112301" y="5452"/>
                    <a:pt x="111102" y="5399"/>
                    <a:pt x="109904" y="5399"/>
                  </a:cubicBezTo>
                  <a:cubicBezTo>
                    <a:pt x="109212" y="5399"/>
                    <a:pt x="108520" y="5417"/>
                    <a:pt x="107828" y="5445"/>
                  </a:cubicBezTo>
                  <a:cubicBezTo>
                    <a:pt x="107601" y="6201"/>
                    <a:pt x="107450" y="7033"/>
                    <a:pt x="107601" y="7789"/>
                  </a:cubicBezTo>
                  <a:lnTo>
                    <a:pt x="103064" y="7789"/>
                  </a:lnTo>
                  <a:cubicBezTo>
                    <a:pt x="102535" y="6579"/>
                    <a:pt x="102081" y="5218"/>
                    <a:pt x="101627" y="4008"/>
                  </a:cubicBezTo>
                  <a:lnTo>
                    <a:pt x="95729" y="4008"/>
                  </a:lnTo>
                  <a:cubicBezTo>
                    <a:pt x="95578" y="5596"/>
                    <a:pt x="94368" y="6654"/>
                    <a:pt x="94444" y="8545"/>
                  </a:cubicBezTo>
                  <a:lnTo>
                    <a:pt x="94746" y="14821"/>
                  </a:lnTo>
                  <a:cubicBezTo>
                    <a:pt x="94820" y="16003"/>
                    <a:pt x="94389" y="17546"/>
                    <a:pt x="93311" y="17546"/>
                  </a:cubicBezTo>
                  <a:cubicBezTo>
                    <a:pt x="93286" y="17546"/>
                    <a:pt x="93260" y="17545"/>
                    <a:pt x="93234" y="17543"/>
                  </a:cubicBezTo>
                  <a:cubicBezTo>
                    <a:pt x="92932" y="22382"/>
                    <a:pt x="92554" y="27297"/>
                    <a:pt x="92251" y="32137"/>
                  </a:cubicBezTo>
                  <a:cubicBezTo>
                    <a:pt x="92176" y="32817"/>
                    <a:pt x="92176" y="33573"/>
                    <a:pt x="91797" y="34254"/>
                  </a:cubicBezTo>
                  <a:cubicBezTo>
                    <a:pt x="90943" y="35921"/>
                    <a:pt x="87841" y="36283"/>
                    <a:pt x="84815" y="36283"/>
                  </a:cubicBezTo>
                  <a:cubicBezTo>
                    <a:pt x="82486" y="36283"/>
                    <a:pt x="80202" y="36069"/>
                    <a:pt x="79018" y="36069"/>
                  </a:cubicBezTo>
                  <a:cubicBezTo>
                    <a:pt x="72818" y="36069"/>
                    <a:pt x="66618" y="36144"/>
                    <a:pt x="60417" y="36144"/>
                  </a:cubicBezTo>
                  <a:cubicBezTo>
                    <a:pt x="56183" y="36144"/>
                    <a:pt x="52024" y="36144"/>
                    <a:pt x="47714" y="35766"/>
                  </a:cubicBezTo>
                  <a:cubicBezTo>
                    <a:pt x="42180" y="35263"/>
                    <a:pt x="36714" y="33940"/>
                    <a:pt x="31187" y="33940"/>
                  </a:cubicBezTo>
                  <a:cubicBezTo>
                    <a:pt x="30899" y="33940"/>
                    <a:pt x="30611" y="33944"/>
                    <a:pt x="30322" y="33951"/>
                  </a:cubicBezTo>
                  <a:cubicBezTo>
                    <a:pt x="26315" y="34103"/>
                    <a:pt x="22231" y="35010"/>
                    <a:pt x="18148" y="35615"/>
                  </a:cubicBezTo>
                  <a:cubicBezTo>
                    <a:pt x="12099" y="36522"/>
                    <a:pt x="6050" y="36522"/>
                    <a:pt x="1" y="36522"/>
                  </a:cubicBezTo>
                  <a:lnTo>
                    <a:pt x="1" y="116372"/>
                  </a:lnTo>
                  <a:lnTo>
                    <a:pt x="283104" y="116372"/>
                  </a:lnTo>
                  <a:lnTo>
                    <a:pt x="283104" y="3857"/>
                  </a:lnTo>
                  <a:lnTo>
                    <a:pt x="283406" y="3857"/>
                  </a:lnTo>
                  <a:cubicBezTo>
                    <a:pt x="283180" y="3403"/>
                    <a:pt x="282953" y="2874"/>
                    <a:pt x="282650" y="2420"/>
                  </a:cubicBezTo>
                  <a:cubicBezTo>
                    <a:pt x="282432" y="2561"/>
                    <a:pt x="282202" y="2624"/>
                    <a:pt x="281974" y="2624"/>
                  </a:cubicBezTo>
                  <a:cubicBezTo>
                    <a:pt x="280860" y="2624"/>
                    <a:pt x="279778" y="1130"/>
                    <a:pt x="280155" y="0"/>
                  </a:cubicBezTo>
                  <a:close/>
                </a:path>
              </a:pathLst>
            </a:custGeom>
            <a:solidFill>
              <a:srgbClr val="BE9D6D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9"/>
          <p:cNvSpPr/>
          <p:nvPr/>
        </p:nvSpPr>
        <p:spPr>
          <a:xfrm>
            <a:off x="8069104" y="3052082"/>
            <a:ext cx="978489" cy="1792074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/>
          <p:nvPr/>
        </p:nvSpPr>
        <p:spPr>
          <a:xfrm flipH="1">
            <a:off x="7476226" y="3758352"/>
            <a:ext cx="592862" cy="1085809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19"/>
          <p:cNvGrpSpPr/>
          <p:nvPr/>
        </p:nvGrpSpPr>
        <p:grpSpPr>
          <a:xfrm flipH="1">
            <a:off x="976423" y="23509"/>
            <a:ext cx="3903904" cy="1095980"/>
            <a:chOff x="2217466" y="2111475"/>
            <a:chExt cx="2987834" cy="838803"/>
          </a:xfrm>
        </p:grpSpPr>
        <p:sp>
          <p:nvSpPr>
            <p:cNvPr id="174" name="Google Shape;174;p19"/>
            <p:cNvSpPr/>
            <p:nvPr/>
          </p:nvSpPr>
          <p:spPr>
            <a:xfrm>
              <a:off x="2217466" y="2543553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9"/>
          <p:cNvSpPr/>
          <p:nvPr/>
        </p:nvSpPr>
        <p:spPr>
          <a:xfrm flipH="1">
            <a:off x="5978048" y="206284"/>
            <a:ext cx="1389308" cy="365227"/>
          </a:xfrm>
          <a:custGeom>
            <a:avLst/>
            <a:gdLst/>
            <a:ahLst/>
            <a:cxnLst/>
            <a:rect l="l" t="t" r="r" b="b"/>
            <a:pathLst>
              <a:path w="42532" h="11181" extrusionOk="0">
                <a:moveTo>
                  <a:pt x="17386" y="1"/>
                </a:moveTo>
                <a:cubicBezTo>
                  <a:pt x="14845" y="1"/>
                  <a:pt x="12303" y="18"/>
                  <a:pt x="9760" y="36"/>
                </a:cubicBezTo>
                <a:cubicBezTo>
                  <a:pt x="8706" y="36"/>
                  <a:pt x="7597" y="36"/>
                  <a:pt x="6599" y="424"/>
                </a:cubicBezTo>
                <a:cubicBezTo>
                  <a:pt x="5823" y="701"/>
                  <a:pt x="4769" y="1367"/>
                  <a:pt x="4714" y="2254"/>
                </a:cubicBezTo>
                <a:cubicBezTo>
                  <a:pt x="4658" y="3086"/>
                  <a:pt x="4991" y="4084"/>
                  <a:pt x="5767" y="4417"/>
                </a:cubicBezTo>
                <a:cubicBezTo>
                  <a:pt x="6322" y="4694"/>
                  <a:pt x="6987" y="4694"/>
                  <a:pt x="7597" y="4694"/>
                </a:cubicBezTo>
                <a:cubicBezTo>
                  <a:pt x="7819" y="4694"/>
                  <a:pt x="8096" y="4694"/>
                  <a:pt x="8374" y="4860"/>
                </a:cubicBezTo>
                <a:cubicBezTo>
                  <a:pt x="8595" y="4971"/>
                  <a:pt x="8817" y="5193"/>
                  <a:pt x="8873" y="5470"/>
                </a:cubicBezTo>
                <a:cubicBezTo>
                  <a:pt x="8928" y="5858"/>
                  <a:pt x="8651" y="6247"/>
                  <a:pt x="8318" y="6357"/>
                </a:cubicBezTo>
                <a:cubicBezTo>
                  <a:pt x="7986" y="6524"/>
                  <a:pt x="7542" y="6524"/>
                  <a:pt x="7209" y="6524"/>
                </a:cubicBezTo>
                <a:lnTo>
                  <a:pt x="4270" y="6524"/>
                </a:lnTo>
                <a:cubicBezTo>
                  <a:pt x="3838" y="6524"/>
                  <a:pt x="3385" y="6464"/>
                  <a:pt x="2925" y="6464"/>
                </a:cubicBezTo>
                <a:cubicBezTo>
                  <a:pt x="2618" y="6464"/>
                  <a:pt x="2307" y="6491"/>
                  <a:pt x="1997" y="6579"/>
                </a:cubicBezTo>
                <a:cubicBezTo>
                  <a:pt x="1054" y="6856"/>
                  <a:pt x="56" y="7633"/>
                  <a:pt x="56" y="8575"/>
                </a:cubicBezTo>
                <a:cubicBezTo>
                  <a:pt x="1" y="9407"/>
                  <a:pt x="666" y="10184"/>
                  <a:pt x="1498" y="10516"/>
                </a:cubicBezTo>
                <a:cubicBezTo>
                  <a:pt x="2330" y="10794"/>
                  <a:pt x="3161" y="10794"/>
                  <a:pt x="4104" y="10794"/>
                </a:cubicBezTo>
                <a:cubicBezTo>
                  <a:pt x="5952" y="10794"/>
                  <a:pt x="7751" y="10744"/>
                  <a:pt x="9567" y="10744"/>
                </a:cubicBezTo>
                <a:cubicBezTo>
                  <a:pt x="10475" y="10744"/>
                  <a:pt x="11387" y="10757"/>
                  <a:pt x="12311" y="10794"/>
                </a:cubicBezTo>
                <a:cubicBezTo>
                  <a:pt x="14418" y="10960"/>
                  <a:pt x="16580" y="11015"/>
                  <a:pt x="18632" y="11071"/>
                </a:cubicBezTo>
                <a:cubicBezTo>
                  <a:pt x="19119" y="11136"/>
                  <a:pt x="19626" y="11163"/>
                  <a:pt x="20162" y="11163"/>
                </a:cubicBezTo>
                <a:cubicBezTo>
                  <a:pt x="20541" y="11163"/>
                  <a:pt x="20936" y="11149"/>
                  <a:pt x="21349" y="11126"/>
                </a:cubicBezTo>
                <a:cubicBezTo>
                  <a:pt x="22662" y="11163"/>
                  <a:pt x="23981" y="11181"/>
                  <a:pt x="25303" y="11181"/>
                </a:cubicBezTo>
                <a:cubicBezTo>
                  <a:pt x="29955" y="11181"/>
                  <a:pt x="34652" y="10960"/>
                  <a:pt x="39315" y="10572"/>
                </a:cubicBezTo>
                <a:cubicBezTo>
                  <a:pt x="39925" y="10572"/>
                  <a:pt x="40591" y="10516"/>
                  <a:pt x="41145" y="10239"/>
                </a:cubicBezTo>
                <a:cubicBezTo>
                  <a:pt x="41700" y="9962"/>
                  <a:pt x="42254" y="9463"/>
                  <a:pt x="42421" y="8853"/>
                </a:cubicBezTo>
                <a:cubicBezTo>
                  <a:pt x="42532" y="8076"/>
                  <a:pt x="41977" y="7189"/>
                  <a:pt x="41312" y="6801"/>
                </a:cubicBezTo>
                <a:cubicBezTo>
                  <a:pt x="40591" y="6357"/>
                  <a:pt x="39704" y="6247"/>
                  <a:pt x="38872" y="6136"/>
                </a:cubicBezTo>
                <a:cubicBezTo>
                  <a:pt x="36876" y="6025"/>
                  <a:pt x="34879" y="6025"/>
                  <a:pt x="32828" y="5858"/>
                </a:cubicBezTo>
                <a:cubicBezTo>
                  <a:pt x="32440" y="5803"/>
                  <a:pt x="31996" y="5747"/>
                  <a:pt x="31719" y="5470"/>
                </a:cubicBezTo>
                <a:cubicBezTo>
                  <a:pt x="31608" y="5248"/>
                  <a:pt x="31552" y="5027"/>
                  <a:pt x="31552" y="4860"/>
                </a:cubicBezTo>
                <a:cubicBezTo>
                  <a:pt x="31587" y="3920"/>
                  <a:pt x="32496" y="3745"/>
                  <a:pt x="33388" y="3745"/>
                </a:cubicBezTo>
                <a:cubicBezTo>
                  <a:pt x="33916" y="3745"/>
                  <a:pt x="34438" y="3807"/>
                  <a:pt x="34768" y="3807"/>
                </a:cubicBezTo>
                <a:cubicBezTo>
                  <a:pt x="35600" y="3807"/>
                  <a:pt x="36598" y="3474"/>
                  <a:pt x="36820" y="2698"/>
                </a:cubicBezTo>
                <a:cubicBezTo>
                  <a:pt x="36987" y="1977"/>
                  <a:pt x="36543" y="1256"/>
                  <a:pt x="35877" y="868"/>
                </a:cubicBezTo>
                <a:cubicBezTo>
                  <a:pt x="35268" y="535"/>
                  <a:pt x="34491" y="480"/>
                  <a:pt x="33826" y="424"/>
                </a:cubicBezTo>
                <a:cubicBezTo>
                  <a:pt x="28366" y="83"/>
                  <a:pt x="22880" y="1"/>
                  <a:pt x="17386" y="1"/>
                </a:cubicBezTo>
                <a:close/>
              </a:path>
            </a:pathLst>
          </a:custGeom>
          <a:solidFill>
            <a:srgbClr val="CBB38E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76659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Ultra"/>
              <a:buNone/>
              <a:defRPr sz="3000">
                <a:solidFill>
                  <a:schemeClr val="accent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8950" y="1152475"/>
            <a:ext cx="7665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○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■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○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■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○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Lora"/>
              <a:buChar char="■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61" r:id="rId8"/>
    <p:sldLayoutId id="2147483665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5"/>
          <p:cNvGrpSpPr/>
          <p:nvPr/>
        </p:nvGrpSpPr>
        <p:grpSpPr>
          <a:xfrm>
            <a:off x="1876769" y="2674521"/>
            <a:ext cx="5422280" cy="1508741"/>
            <a:chOff x="1166175" y="1883200"/>
            <a:chExt cx="5255675" cy="1462100"/>
          </a:xfrm>
        </p:grpSpPr>
        <p:sp>
          <p:nvSpPr>
            <p:cNvPr id="349" name="Google Shape;349;p35"/>
            <p:cNvSpPr/>
            <p:nvPr/>
          </p:nvSpPr>
          <p:spPr>
            <a:xfrm>
              <a:off x="1166175" y="1883200"/>
              <a:ext cx="5255675" cy="1462100"/>
            </a:xfrm>
            <a:custGeom>
              <a:avLst/>
              <a:gdLst/>
              <a:ahLst/>
              <a:cxnLst/>
              <a:rect l="l" t="t" r="r" b="b"/>
              <a:pathLst>
                <a:path w="210227" h="58484" extrusionOk="0">
                  <a:moveTo>
                    <a:pt x="12617" y="0"/>
                  </a:moveTo>
                  <a:cubicBezTo>
                    <a:pt x="18493" y="4113"/>
                    <a:pt x="13032" y="12063"/>
                    <a:pt x="6534" y="16660"/>
                  </a:cubicBezTo>
                  <a:cubicBezTo>
                    <a:pt x="1" y="21292"/>
                    <a:pt x="1003" y="29242"/>
                    <a:pt x="1003" y="29242"/>
                  </a:cubicBezTo>
                  <a:cubicBezTo>
                    <a:pt x="1003" y="29242"/>
                    <a:pt x="1" y="37192"/>
                    <a:pt x="6534" y="41824"/>
                  </a:cubicBezTo>
                  <a:cubicBezTo>
                    <a:pt x="13032" y="46421"/>
                    <a:pt x="18528" y="54405"/>
                    <a:pt x="12617" y="58484"/>
                  </a:cubicBezTo>
                  <a:lnTo>
                    <a:pt x="197610" y="58484"/>
                  </a:lnTo>
                  <a:cubicBezTo>
                    <a:pt x="191734" y="54405"/>
                    <a:pt x="197195" y="46421"/>
                    <a:pt x="203728" y="41824"/>
                  </a:cubicBezTo>
                  <a:cubicBezTo>
                    <a:pt x="210226" y="37192"/>
                    <a:pt x="209224" y="29242"/>
                    <a:pt x="209224" y="29242"/>
                  </a:cubicBezTo>
                  <a:cubicBezTo>
                    <a:pt x="209224" y="29242"/>
                    <a:pt x="210226" y="21292"/>
                    <a:pt x="203728" y="16660"/>
                  </a:cubicBezTo>
                  <a:cubicBezTo>
                    <a:pt x="197195" y="12063"/>
                    <a:pt x="191699" y="4113"/>
                    <a:pt x="197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265550" y="2059250"/>
              <a:ext cx="377650" cy="1111500"/>
            </a:xfrm>
            <a:custGeom>
              <a:avLst/>
              <a:gdLst/>
              <a:ahLst/>
              <a:cxnLst/>
              <a:rect l="l" t="t" r="r" b="b"/>
              <a:pathLst>
                <a:path w="15106" h="44460" extrusionOk="0">
                  <a:moveTo>
                    <a:pt x="14330" y="1"/>
                  </a:moveTo>
                  <a:cubicBezTo>
                    <a:pt x="14057" y="1"/>
                    <a:pt x="13805" y="187"/>
                    <a:pt x="13723" y="459"/>
                  </a:cubicBezTo>
                  <a:lnTo>
                    <a:pt x="14345" y="735"/>
                  </a:lnTo>
                  <a:lnTo>
                    <a:pt x="13723" y="528"/>
                  </a:lnTo>
                  <a:lnTo>
                    <a:pt x="13723" y="528"/>
                  </a:lnTo>
                  <a:cubicBezTo>
                    <a:pt x="13654" y="873"/>
                    <a:pt x="13827" y="1219"/>
                    <a:pt x="14173" y="1323"/>
                  </a:cubicBezTo>
                  <a:cubicBezTo>
                    <a:pt x="14242" y="1392"/>
                    <a:pt x="14345" y="1392"/>
                    <a:pt x="14380" y="1392"/>
                  </a:cubicBezTo>
                  <a:cubicBezTo>
                    <a:pt x="14657" y="1392"/>
                    <a:pt x="14899" y="1219"/>
                    <a:pt x="14933" y="943"/>
                  </a:cubicBezTo>
                  <a:lnTo>
                    <a:pt x="15002" y="873"/>
                  </a:lnTo>
                  <a:cubicBezTo>
                    <a:pt x="15106" y="528"/>
                    <a:pt x="14899" y="113"/>
                    <a:pt x="14553" y="44"/>
                  </a:cubicBezTo>
                  <a:cubicBezTo>
                    <a:pt x="14479" y="14"/>
                    <a:pt x="14404" y="1"/>
                    <a:pt x="14330" y="1"/>
                  </a:cubicBezTo>
                  <a:close/>
                  <a:moveTo>
                    <a:pt x="12737" y="3704"/>
                  </a:moveTo>
                  <a:cubicBezTo>
                    <a:pt x="12506" y="3704"/>
                    <a:pt x="12279" y="3818"/>
                    <a:pt x="12168" y="4019"/>
                  </a:cubicBezTo>
                  <a:cubicBezTo>
                    <a:pt x="12168" y="4053"/>
                    <a:pt x="12133" y="4088"/>
                    <a:pt x="12133" y="4088"/>
                  </a:cubicBezTo>
                  <a:cubicBezTo>
                    <a:pt x="11926" y="4399"/>
                    <a:pt x="12064" y="4779"/>
                    <a:pt x="12341" y="4952"/>
                  </a:cubicBezTo>
                  <a:cubicBezTo>
                    <a:pt x="12444" y="5021"/>
                    <a:pt x="12514" y="5056"/>
                    <a:pt x="12652" y="5056"/>
                  </a:cubicBezTo>
                  <a:cubicBezTo>
                    <a:pt x="12928" y="5056"/>
                    <a:pt x="13136" y="4918"/>
                    <a:pt x="13309" y="4710"/>
                  </a:cubicBezTo>
                  <a:cubicBezTo>
                    <a:pt x="13481" y="4399"/>
                    <a:pt x="13378" y="3984"/>
                    <a:pt x="13101" y="3811"/>
                  </a:cubicBezTo>
                  <a:cubicBezTo>
                    <a:pt x="12991" y="3738"/>
                    <a:pt x="12863" y="3704"/>
                    <a:pt x="12737" y="3704"/>
                  </a:cubicBezTo>
                  <a:close/>
                  <a:moveTo>
                    <a:pt x="10303" y="7116"/>
                  </a:moveTo>
                  <a:cubicBezTo>
                    <a:pt x="10073" y="7116"/>
                    <a:pt x="9830" y="7231"/>
                    <a:pt x="9714" y="7441"/>
                  </a:cubicBezTo>
                  <a:lnTo>
                    <a:pt x="9679" y="7475"/>
                  </a:lnTo>
                  <a:cubicBezTo>
                    <a:pt x="9472" y="7786"/>
                    <a:pt x="9575" y="8167"/>
                    <a:pt x="9887" y="8339"/>
                  </a:cubicBezTo>
                  <a:cubicBezTo>
                    <a:pt x="9990" y="8374"/>
                    <a:pt x="10059" y="8409"/>
                    <a:pt x="10198" y="8409"/>
                  </a:cubicBezTo>
                  <a:cubicBezTo>
                    <a:pt x="10405" y="8409"/>
                    <a:pt x="10682" y="8305"/>
                    <a:pt x="10820" y="8132"/>
                  </a:cubicBezTo>
                  <a:cubicBezTo>
                    <a:pt x="11027" y="7821"/>
                    <a:pt x="10924" y="7372"/>
                    <a:pt x="10612" y="7199"/>
                  </a:cubicBezTo>
                  <a:cubicBezTo>
                    <a:pt x="10522" y="7143"/>
                    <a:pt x="10414" y="7116"/>
                    <a:pt x="10303" y="7116"/>
                  </a:cubicBezTo>
                  <a:close/>
                  <a:moveTo>
                    <a:pt x="7413" y="9889"/>
                  </a:moveTo>
                  <a:cubicBezTo>
                    <a:pt x="7261" y="9889"/>
                    <a:pt x="7108" y="9943"/>
                    <a:pt x="6983" y="10068"/>
                  </a:cubicBezTo>
                  <a:lnTo>
                    <a:pt x="7398" y="10586"/>
                  </a:lnTo>
                  <a:lnTo>
                    <a:pt x="6949" y="10102"/>
                  </a:lnTo>
                  <a:cubicBezTo>
                    <a:pt x="6637" y="10310"/>
                    <a:pt x="6637" y="10759"/>
                    <a:pt x="6879" y="11001"/>
                  </a:cubicBezTo>
                  <a:cubicBezTo>
                    <a:pt x="6983" y="11139"/>
                    <a:pt x="7156" y="11243"/>
                    <a:pt x="7329" y="11243"/>
                  </a:cubicBezTo>
                  <a:cubicBezTo>
                    <a:pt x="7502" y="11243"/>
                    <a:pt x="7640" y="11174"/>
                    <a:pt x="7813" y="11036"/>
                  </a:cubicBezTo>
                  <a:lnTo>
                    <a:pt x="7847" y="11001"/>
                  </a:lnTo>
                  <a:cubicBezTo>
                    <a:pt x="8124" y="10794"/>
                    <a:pt x="8158" y="10344"/>
                    <a:pt x="7916" y="10102"/>
                  </a:cubicBezTo>
                  <a:cubicBezTo>
                    <a:pt x="7783" y="9969"/>
                    <a:pt x="7598" y="9889"/>
                    <a:pt x="7413" y="9889"/>
                  </a:cubicBezTo>
                  <a:close/>
                  <a:moveTo>
                    <a:pt x="4222" y="12389"/>
                  </a:moveTo>
                  <a:cubicBezTo>
                    <a:pt x="4082" y="12389"/>
                    <a:pt x="3936" y="12433"/>
                    <a:pt x="3803" y="12522"/>
                  </a:cubicBezTo>
                  <a:lnTo>
                    <a:pt x="4149" y="13075"/>
                  </a:lnTo>
                  <a:lnTo>
                    <a:pt x="3699" y="12556"/>
                  </a:lnTo>
                  <a:cubicBezTo>
                    <a:pt x="3457" y="12798"/>
                    <a:pt x="3423" y="13213"/>
                    <a:pt x="3630" y="13490"/>
                  </a:cubicBezTo>
                  <a:cubicBezTo>
                    <a:pt x="3769" y="13662"/>
                    <a:pt x="3976" y="13732"/>
                    <a:pt x="4149" y="13732"/>
                  </a:cubicBezTo>
                  <a:cubicBezTo>
                    <a:pt x="4287" y="13732"/>
                    <a:pt x="4460" y="13697"/>
                    <a:pt x="4564" y="13559"/>
                  </a:cubicBezTo>
                  <a:lnTo>
                    <a:pt x="4633" y="13524"/>
                  </a:lnTo>
                  <a:cubicBezTo>
                    <a:pt x="4875" y="13317"/>
                    <a:pt x="4909" y="12867"/>
                    <a:pt x="4702" y="12626"/>
                  </a:cubicBezTo>
                  <a:cubicBezTo>
                    <a:pt x="4583" y="12468"/>
                    <a:pt x="4408" y="12389"/>
                    <a:pt x="4222" y="12389"/>
                  </a:cubicBezTo>
                  <a:close/>
                  <a:moveTo>
                    <a:pt x="1703" y="15593"/>
                  </a:moveTo>
                  <a:cubicBezTo>
                    <a:pt x="1473" y="15593"/>
                    <a:pt x="1229" y="15734"/>
                    <a:pt x="1107" y="15978"/>
                  </a:cubicBezTo>
                  <a:cubicBezTo>
                    <a:pt x="1107" y="16013"/>
                    <a:pt x="1072" y="16082"/>
                    <a:pt x="1072" y="16082"/>
                  </a:cubicBezTo>
                  <a:cubicBezTo>
                    <a:pt x="934" y="16359"/>
                    <a:pt x="1072" y="16704"/>
                    <a:pt x="1418" y="16877"/>
                  </a:cubicBezTo>
                  <a:cubicBezTo>
                    <a:pt x="1522" y="16946"/>
                    <a:pt x="1591" y="16946"/>
                    <a:pt x="1695" y="16946"/>
                  </a:cubicBezTo>
                  <a:cubicBezTo>
                    <a:pt x="1902" y="16946"/>
                    <a:pt x="2144" y="16773"/>
                    <a:pt x="2282" y="16531"/>
                  </a:cubicBezTo>
                  <a:cubicBezTo>
                    <a:pt x="2455" y="16255"/>
                    <a:pt x="2317" y="15840"/>
                    <a:pt x="1971" y="15667"/>
                  </a:cubicBezTo>
                  <a:cubicBezTo>
                    <a:pt x="1890" y="15617"/>
                    <a:pt x="1798" y="15593"/>
                    <a:pt x="1703" y="15593"/>
                  </a:cubicBezTo>
                  <a:close/>
                  <a:moveTo>
                    <a:pt x="727" y="19538"/>
                  </a:moveTo>
                  <a:cubicBezTo>
                    <a:pt x="381" y="19538"/>
                    <a:pt x="70" y="19780"/>
                    <a:pt x="36" y="20126"/>
                  </a:cubicBezTo>
                  <a:lnTo>
                    <a:pt x="692" y="20264"/>
                  </a:lnTo>
                  <a:lnTo>
                    <a:pt x="36" y="20230"/>
                  </a:lnTo>
                  <a:lnTo>
                    <a:pt x="36" y="20230"/>
                  </a:lnTo>
                  <a:cubicBezTo>
                    <a:pt x="1" y="20575"/>
                    <a:pt x="312" y="20852"/>
                    <a:pt x="658" y="20921"/>
                  </a:cubicBezTo>
                  <a:lnTo>
                    <a:pt x="692" y="20921"/>
                  </a:lnTo>
                  <a:cubicBezTo>
                    <a:pt x="1038" y="20921"/>
                    <a:pt x="1280" y="20645"/>
                    <a:pt x="1349" y="20299"/>
                  </a:cubicBezTo>
                  <a:lnTo>
                    <a:pt x="1349" y="20195"/>
                  </a:lnTo>
                  <a:cubicBezTo>
                    <a:pt x="1384" y="19850"/>
                    <a:pt x="1072" y="19573"/>
                    <a:pt x="727" y="19538"/>
                  </a:cubicBezTo>
                  <a:close/>
                  <a:moveTo>
                    <a:pt x="711" y="23615"/>
                  </a:moveTo>
                  <a:cubicBezTo>
                    <a:pt x="693" y="23615"/>
                    <a:pt x="675" y="23615"/>
                    <a:pt x="658" y="23617"/>
                  </a:cubicBezTo>
                  <a:cubicBezTo>
                    <a:pt x="312" y="23617"/>
                    <a:pt x="1" y="23963"/>
                    <a:pt x="36" y="24308"/>
                  </a:cubicBezTo>
                  <a:lnTo>
                    <a:pt x="692" y="24308"/>
                  </a:lnTo>
                  <a:lnTo>
                    <a:pt x="36" y="24378"/>
                  </a:lnTo>
                  <a:cubicBezTo>
                    <a:pt x="70" y="24723"/>
                    <a:pt x="347" y="24965"/>
                    <a:pt x="692" y="24965"/>
                  </a:cubicBezTo>
                  <a:cubicBezTo>
                    <a:pt x="727" y="24965"/>
                    <a:pt x="727" y="24965"/>
                    <a:pt x="727" y="25000"/>
                  </a:cubicBezTo>
                  <a:cubicBezTo>
                    <a:pt x="1072" y="25000"/>
                    <a:pt x="1384" y="24654"/>
                    <a:pt x="1349" y="24308"/>
                  </a:cubicBezTo>
                  <a:lnTo>
                    <a:pt x="1349" y="24239"/>
                  </a:lnTo>
                  <a:cubicBezTo>
                    <a:pt x="1349" y="23911"/>
                    <a:pt x="1038" y="23615"/>
                    <a:pt x="711" y="23615"/>
                  </a:cubicBezTo>
                  <a:close/>
                  <a:moveTo>
                    <a:pt x="1668" y="27524"/>
                  </a:moveTo>
                  <a:cubicBezTo>
                    <a:pt x="1574" y="27524"/>
                    <a:pt x="1478" y="27545"/>
                    <a:pt x="1384" y="27592"/>
                  </a:cubicBezTo>
                  <a:cubicBezTo>
                    <a:pt x="1072" y="27730"/>
                    <a:pt x="900" y="28111"/>
                    <a:pt x="1072" y="28456"/>
                  </a:cubicBezTo>
                  <a:lnTo>
                    <a:pt x="1107" y="28525"/>
                  </a:lnTo>
                  <a:cubicBezTo>
                    <a:pt x="1245" y="28733"/>
                    <a:pt x="1453" y="28871"/>
                    <a:pt x="1695" y="28871"/>
                  </a:cubicBezTo>
                  <a:cubicBezTo>
                    <a:pt x="1764" y="28871"/>
                    <a:pt x="1902" y="28871"/>
                    <a:pt x="1937" y="28802"/>
                  </a:cubicBezTo>
                  <a:cubicBezTo>
                    <a:pt x="2282" y="28629"/>
                    <a:pt x="2421" y="28249"/>
                    <a:pt x="2248" y="27903"/>
                  </a:cubicBezTo>
                  <a:cubicBezTo>
                    <a:pt x="2147" y="27677"/>
                    <a:pt x="1918" y="27524"/>
                    <a:pt x="1668" y="27524"/>
                  </a:cubicBezTo>
                  <a:close/>
                  <a:moveTo>
                    <a:pt x="4124" y="30742"/>
                  </a:moveTo>
                  <a:cubicBezTo>
                    <a:pt x="3935" y="30742"/>
                    <a:pt x="3749" y="30821"/>
                    <a:pt x="3630" y="30979"/>
                  </a:cubicBezTo>
                  <a:cubicBezTo>
                    <a:pt x="3388" y="31221"/>
                    <a:pt x="3457" y="31671"/>
                    <a:pt x="3699" y="31878"/>
                  </a:cubicBezTo>
                  <a:cubicBezTo>
                    <a:pt x="3769" y="31878"/>
                    <a:pt x="3803" y="31913"/>
                    <a:pt x="3803" y="31913"/>
                  </a:cubicBezTo>
                  <a:cubicBezTo>
                    <a:pt x="3941" y="32016"/>
                    <a:pt x="4045" y="32051"/>
                    <a:pt x="4183" y="32051"/>
                  </a:cubicBezTo>
                  <a:cubicBezTo>
                    <a:pt x="4356" y="32051"/>
                    <a:pt x="4529" y="31947"/>
                    <a:pt x="4667" y="31844"/>
                  </a:cubicBezTo>
                  <a:cubicBezTo>
                    <a:pt x="4875" y="31533"/>
                    <a:pt x="4771" y="31118"/>
                    <a:pt x="4529" y="30876"/>
                  </a:cubicBezTo>
                  <a:cubicBezTo>
                    <a:pt x="4410" y="30787"/>
                    <a:pt x="4267" y="30742"/>
                    <a:pt x="4124" y="30742"/>
                  </a:cubicBezTo>
                  <a:close/>
                  <a:moveTo>
                    <a:pt x="7412" y="33306"/>
                  </a:moveTo>
                  <a:cubicBezTo>
                    <a:pt x="7232" y="33306"/>
                    <a:pt x="7047" y="33385"/>
                    <a:pt x="6914" y="33537"/>
                  </a:cubicBezTo>
                  <a:cubicBezTo>
                    <a:pt x="6637" y="33779"/>
                    <a:pt x="6707" y="34159"/>
                    <a:pt x="6949" y="34436"/>
                  </a:cubicBezTo>
                  <a:lnTo>
                    <a:pt x="6983" y="34471"/>
                  </a:lnTo>
                  <a:cubicBezTo>
                    <a:pt x="7121" y="34574"/>
                    <a:pt x="7260" y="34609"/>
                    <a:pt x="7398" y="34609"/>
                  </a:cubicBezTo>
                  <a:cubicBezTo>
                    <a:pt x="7571" y="34609"/>
                    <a:pt x="7744" y="34505"/>
                    <a:pt x="7916" y="34436"/>
                  </a:cubicBezTo>
                  <a:cubicBezTo>
                    <a:pt x="8124" y="34159"/>
                    <a:pt x="8089" y="33745"/>
                    <a:pt x="7813" y="33468"/>
                  </a:cubicBezTo>
                  <a:cubicBezTo>
                    <a:pt x="7704" y="33359"/>
                    <a:pt x="7560" y="33306"/>
                    <a:pt x="7412" y="33306"/>
                  </a:cubicBezTo>
                  <a:close/>
                  <a:moveTo>
                    <a:pt x="10331" y="36129"/>
                  </a:moveTo>
                  <a:cubicBezTo>
                    <a:pt x="10176" y="36129"/>
                    <a:pt x="10016" y="36189"/>
                    <a:pt x="9887" y="36302"/>
                  </a:cubicBezTo>
                  <a:cubicBezTo>
                    <a:pt x="9575" y="36510"/>
                    <a:pt x="9575" y="36925"/>
                    <a:pt x="9817" y="37201"/>
                  </a:cubicBezTo>
                  <a:lnTo>
                    <a:pt x="9852" y="37236"/>
                  </a:lnTo>
                  <a:cubicBezTo>
                    <a:pt x="9921" y="37374"/>
                    <a:pt x="10094" y="37443"/>
                    <a:pt x="10267" y="37443"/>
                  </a:cubicBezTo>
                  <a:cubicBezTo>
                    <a:pt x="10405" y="37443"/>
                    <a:pt x="10578" y="37409"/>
                    <a:pt x="10751" y="37339"/>
                  </a:cubicBezTo>
                  <a:cubicBezTo>
                    <a:pt x="11027" y="37063"/>
                    <a:pt x="11027" y="36648"/>
                    <a:pt x="10785" y="36372"/>
                  </a:cubicBezTo>
                  <a:cubicBezTo>
                    <a:pt x="10675" y="36206"/>
                    <a:pt x="10506" y="36129"/>
                    <a:pt x="10331" y="36129"/>
                  </a:cubicBezTo>
                  <a:close/>
                  <a:moveTo>
                    <a:pt x="12667" y="39398"/>
                  </a:moveTo>
                  <a:cubicBezTo>
                    <a:pt x="12556" y="39398"/>
                    <a:pt x="12444" y="39425"/>
                    <a:pt x="12341" y="39482"/>
                  </a:cubicBezTo>
                  <a:cubicBezTo>
                    <a:pt x="12064" y="39690"/>
                    <a:pt x="11960" y="40105"/>
                    <a:pt x="12133" y="40381"/>
                  </a:cubicBezTo>
                  <a:lnTo>
                    <a:pt x="12168" y="40450"/>
                  </a:lnTo>
                  <a:cubicBezTo>
                    <a:pt x="12306" y="40658"/>
                    <a:pt x="12479" y="40727"/>
                    <a:pt x="12686" y="40727"/>
                  </a:cubicBezTo>
                  <a:cubicBezTo>
                    <a:pt x="12790" y="40727"/>
                    <a:pt x="12928" y="40692"/>
                    <a:pt x="13032" y="40623"/>
                  </a:cubicBezTo>
                  <a:cubicBezTo>
                    <a:pt x="13343" y="40450"/>
                    <a:pt x="13447" y="40001"/>
                    <a:pt x="13274" y="39690"/>
                  </a:cubicBezTo>
                  <a:cubicBezTo>
                    <a:pt x="13113" y="39505"/>
                    <a:pt x="12890" y="39398"/>
                    <a:pt x="12667" y="39398"/>
                  </a:cubicBezTo>
                  <a:close/>
                  <a:moveTo>
                    <a:pt x="14390" y="43069"/>
                  </a:moveTo>
                  <a:cubicBezTo>
                    <a:pt x="14319" y="43069"/>
                    <a:pt x="14246" y="43083"/>
                    <a:pt x="14173" y="43112"/>
                  </a:cubicBezTo>
                  <a:cubicBezTo>
                    <a:pt x="13827" y="43250"/>
                    <a:pt x="13620" y="43596"/>
                    <a:pt x="13723" y="43941"/>
                  </a:cubicBezTo>
                  <a:lnTo>
                    <a:pt x="14380" y="43803"/>
                  </a:lnTo>
                  <a:lnTo>
                    <a:pt x="14380" y="43803"/>
                  </a:lnTo>
                  <a:lnTo>
                    <a:pt x="13723" y="43976"/>
                  </a:lnTo>
                  <a:cubicBezTo>
                    <a:pt x="13827" y="44287"/>
                    <a:pt x="14069" y="44460"/>
                    <a:pt x="14380" y="44460"/>
                  </a:cubicBezTo>
                  <a:lnTo>
                    <a:pt x="14587" y="44460"/>
                  </a:lnTo>
                  <a:cubicBezTo>
                    <a:pt x="14933" y="44322"/>
                    <a:pt x="15106" y="43976"/>
                    <a:pt x="15037" y="43630"/>
                  </a:cubicBezTo>
                  <a:lnTo>
                    <a:pt x="15002" y="43561"/>
                  </a:lnTo>
                  <a:cubicBezTo>
                    <a:pt x="14893" y="43261"/>
                    <a:pt x="14655" y="43069"/>
                    <a:pt x="14390" y="43069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720100" y="1960100"/>
              <a:ext cx="4147825" cy="32000"/>
            </a:xfrm>
            <a:custGeom>
              <a:avLst/>
              <a:gdLst/>
              <a:ahLst/>
              <a:cxnLst/>
              <a:rect l="l" t="t" r="r" b="b"/>
              <a:pathLst>
                <a:path w="165913" h="1280" extrusionOk="0">
                  <a:moveTo>
                    <a:pt x="622" y="0"/>
                  </a:moveTo>
                  <a:cubicBezTo>
                    <a:pt x="277" y="0"/>
                    <a:pt x="0" y="277"/>
                    <a:pt x="0" y="623"/>
                  </a:cubicBezTo>
                  <a:cubicBezTo>
                    <a:pt x="0" y="968"/>
                    <a:pt x="346" y="1279"/>
                    <a:pt x="692" y="1279"/>
                  </a:cubicBezTo>
                  <a:cubicBezTo>
                    <a:pt x="1072" y="1279"/>
                    <a:pt x="1348" y="968"/>
                    <a:pt x="1348" y="623"/>
                  </a:cubicBezTo>
                  <a:cubicBezTo>
                    <a:pt x="1348" y="277"/>
                    <a:pt x="1037" y="0"/>
                    <a:pt x="692" y="0"/>
                  </a:cubicBezTo>
                  <a:close/>
                  <a:moveTo>
                    <a:pt x="4632" y="0"/>
                  </a:moveTo>
                  <a:cubicBezTo>
                    <a:pt x="4286" y="0"/>
                    <a:pt x="4010" y="277"/>
                    <a:pt x="4010" y="623"/>
                  </a:cubicBezTo>
                  <a:cubicBezTo>
                    <a:pt x="4010" y="968"/>
                    <a:pt x="4355" y="1279"/>
                    <a:pt x="4701" y="1279"/>
                  </a:cubicBezTo>
                  <a:cubicBezTo>
                    <a:pt x="5116" y="1279"/>
                    <a:pt x="5358" y="968"/>
                    <a:pt x="5358" y="623"/>
                  </a:cubicBezTo>
                  <a:cubicBezTo>
                    <a:pt x="5358" y="277"/>
                    <a:pt x="5047" y="0"/>
                    <a:pt x="4701" y="0"/>
                  </a:cubicBezTo>
                  <a:close/>
                  <a:moveTo>
                    <a:pt x="8642" y="0"/>
                  </a:moveTo>
                  <a:cubicBezTo>
                    <a:pt x="8296" y="0"/>
                    <a:pt x="8054" y="277"/>
                    <a:pt x="8054" y="623"/>
                  </a:cubicBezTo>
                  <a:cubicBezTo>
                    <a:pt x="8054" y="968"/>
                    <a:pt x="8400" y="1279"/>
                    <a:pt x="8745" y="1279"/>
                  </a:cubicBezTo>
                  <a:cubicBezTo>
                    <a:pt x="9056" y="1279"/>
                    <a:pt x="9367" y="968"/>
                    <a:pt x="9367" y="623"/>
                  </a:cubicBezTo>
                  <a:cubicBezTo>
                    <a:pt x="9367" y="277"/>
                    <a:pt x="9091" y="0"/>
                    <a:pt x="8745" y="0"/>
                  </a:cubicBezTo>
                  <a:close/>
                  <a:moveTo>
                    <a:pt x="12651" y="0"/>
                  </a:moveTo>
                  <a:cubicBezTo>
                    <a:pt x="12305" y="0"/>
                    <a:pt x="12063" y="277"/>
                    <a:pt x="12063" y="623"/>
                  </a:cubicBezTo>
                  <a:cubicBezTo>
                    <a:pt x="12063" y="968"/>
                    <a:pt x="12409" y="1279"/>
                    <a:pt x="12755" y="1279"/>
                  </a:cubicBezTo>
                  <a:cubicBezTo>
                    <a:pt x="13100" y="1279"/>
                    <a:pt x="13411" y="968"/>
                    <a:pt x="13411" y="623"/>
                  </a:cubicBezTo>
                  <a:cubicBezTo>
                    <a:pt x="13411" y="277"/>
                    <a:pt x="13100" y="0"/>
                    <a:pt x="12755" y="0"/>
                  </a:cubicBezTo>
                  <a:close/>
                  <a:moveTo>
                    <a:pt x="16695" y="0"/>
                  </a:moveTo>
                  <a:cubicBezTo>
                    <a:pt x="16350" y="0"/>
                    <a:pt x="16073" y="277"/>
                    <a:pt x="16073" y="623"/>
                  </a:cubicBezTo>
                  <a:cubicBezTo>
                    <a:pt x="16073" y="968"/>
                    <a:pt x="16419" y="1279"/>
                    <a:pt x="16764" y="1279"/>
                  </a:cubicBezTo>
                  <a:cubicBezTo>
                    <a:pt x="17110" y="1279"/>
                    <a:pt x="17421" y="968"/>
                    <a:pt x="17421" y="623"/>
                  </a:cubicBezTo>
                  <a:cubicBezTo>
                    <a:pt x="17421" y="277"/>
                    <a:pt x="17110" y="0"/>
                    <a:pt x="16764" y="0"/>
                  </a:cubicBezTo>
                  <a:close/>
                  <a:moveTo>
                    <a:pt x="20705" y="0"/>
                  </a:moveTo>
                  <a:cubicBezTo>
                    <a:pt x="20359" y="0"/>
                    <a:pt x="20083" y="277"/>
                    <a:pt x="20083" y="623"/>
                  </a:cubicBezTo>
                  <a:cubicBezTo>
                    <a:pt x="20083" y="968"/>
                    <a:pt x="20428" y="1279"/>
                    <a:pt x="20774" y="1279"/>
                  </a:cubicBezTo>
                  <a:cubicBezTo>
                    <a:pt x="21120" y="1279"/>
                    <a:pt x="21431" y="968"/>
                    <a:pt x="21431" y="623"/>
                  </a:cubicBezTo>
                  <a:cubicBezTo>
                    <a:pt x="21431" y="277"/>
                    <a:pt x="21120" y="0"/>
                    <a:pt x="20774" y="0"/>
                  </a:cubicBezTo>
                  <a:close/>
                  <a:moveTo>
                    <a:pt x="24714" y="0"/>
                  </a:moveTo>
                  <a:cubicBezTo>
                    <a:pt x="24369" y="0"/>
                    <a:pt x="24127" y="277"/>
                    <a:pt x="24127" y="623"/>
                  </a:cubicBezTo>
                  <a:cubicBezTo>
                    <a:pt x="24127" y="968"/>
                    <a:pt x="24472" y="1279"/>
                    <a:pt x="24818" y="1279"/>
                  </a:cubicBezTo>
                  <a:cubicBezTo>
                    <a:pt x="25164" y="1279"/>
                    <a:pt x="25440" y="968"/>
                    <a:pt x="25440" y="623"/>
                  </a:cubicBezTo>
                  <a:cubicBezTo>
                    <a:pt x="25440" y="277"/>
                    <a:pt x="25164" y="0"/>
                    <a:pt x="24818" y="0"/>
                  </a:cubicBezTo>
                  <a:close/>
                  <a:moveTo>
                    <a:pt x="28724" y="0"/>
                  </a:moveTo>
                  <a:cubicBezTo>
                    <a:pt x="28378" y="0"/>
                    <a:pt x="28136" y="277"/>
                    <a:pt x="28136" y="623"/>
                  </a:cubicBezTo>
                  <a:cubicBezTo>
                    <a:pt x="28136" y="968"/>
                    <a:pt x="28482" y="1279"/>
                    <a:pt x="28828" y="1279"/>
                  </a:cubicBezTo>
                  <a:cubicBezTo>
                    <a:pt x="29173" y="1279"/>
                    <a:pt x="29484" y="968"/>
                    <a:pt x="29484" y="623"/>
                  </a:cubicBezTo>
                  <a:cubicBezTo>
                    <a:pt x="29484" y="277"/>
                    <a:pt x="29173" y="0"/>
                    <a:pt x="28828" y="0"/>
                  </a:cubicBezTo>
                  <a:close/>
                  <a:moveTo>
                    <a:pt x="32699" y="0"/>
                  </a:moveTo>
                  <a:cubicBezTo>
                    <a:pt x="32353" y="0"/>
                    <a:pt x="32111" y="277"/>
                    <a:pt x="32111" y="623"/>
                  </a:cubicBezTo>
                  <a:cubicBezTo>
                    <a:pt x="32111" y="968"/>
                    <a:pt x="32457" y="1279"/>
                    <a:pt x="32803" y="1279"/>
                  </a:cubicBezTo>
                  <a:cubicBezTo>
                    <a:pt x="33183" y="1279"/>
                    <a:pt x="33494" y="968"/>
                    <a:pt x="33459" y="623"/>
                  </a:cubicBezTo>
                  <a:cubicBezTo>
                    <a:pt x="33459" y="277"/>
                    <a:pt x="33148" y="0"/>
                    <a:pt x="32803" y="0"/>
                  </a:cubicBezTo>
                  <a:close/>
                  <a:moveTo>
                    <a:pt x="36743" y="0"/>
                  </a:moveTo>
                  <a:cubicBezTo>
                    <a:pt x="36397" y="0"/>
                    <a:pt x="36121" y="277"/>
                    <a:pt x="36121" y="623"/>
                  </a:cubicBezTo>
                  <a:cubicBezTo>
                    <a:pt x="36121" y="968"/>
                    <a:pt x="36466" y="1279"/>
                    <a:pt x="36812" y="1279"/>
                  </a:cubicBezTo>
                  <a:cubicBezTo>
                    <a:pt x="37192" y="1279"/>
                    <a:pt x="37503" y="968"/>
                    <a:pt x="37469" y="623"/>
                  </a:cubicBezTo>
                  <a:cubicBezTo>
                    <a:pt x="37469" y="277"/>
                    <a:pt x="37158" y="0"/>
                    <a:pt x="36812" y="0"/>
                  </a:cubicBezTo>
                  <a:close/>
                  <a:moveTo>
                    <a:pt x="40753" y="0"/>
                  </a:moveTo>
                  <a:cubicBezTo>
                    <a:pt x="40407" y="0"/>
                    <a:pt x="40130" y="277"/>
                    <a:pt x="40130" y="623"/>
                  </a:cubicBezTo>
                  <a:cubicBezTo>
                    <a:pt x="40130" y="968"/>
                    <a:pt x="40476" y="1279"/>
                    <a:pt x="40822" y="1279"/>
                  </a:cubicBezTo>
                  <a:cubicBezTo>
                    <a:pt x="41236" y="1279"/>
                    <a:pt x="41478" y="968"/>
                    <a:pt x="41478" y="623"/>
                  </a:cubicBezTo>
                  <a:cubicBezTo>
                    <a:pt x="41478" y="277"/>
                    <a:pt x="41167" y="0"/>
                    <a:pt x="40822" y="0"/>
                  </a:cubicBezTo>
                  <a:close/>
                  <a:moveTo>
                    <a:pt x="44762" y="0"/>
                  </a:moveTo>
                  <a:cubicBezTo>
                    <a:pt x="44416" y="0"/>
                    <a:pt x="44174" y="277"/>
                    <a:pt x="44174" y="623"/>
                  </a:cubicBezTo>
                  <a:cubicBezTo>
                    <a:pt x="44174" y="968"/>
                    <a:pt x="44520" y="1279"/>
                    <a:pt x="44866" y="1279"/>
                  </a:cubicBezTo>
                  <a:cubicBezTo>
                    <a:pt x="45246" y="1279"/>
                    <a:pt x="45488" y="968"/>
                    <a:pt x="45488" y="623"/>
                  </a:cubicBezTo>
                  <a:cubicBezTo>
                    <a:pt x="45488" y="277"/>
                    <a:pt x="45211" y="0"/>
                    <a:pt x="44866" y="0"/>
                  </a:cubicBezTo>
                  <a:close/>
                  <a:moveTo>
                    <a:pt x="48772" y="0"/>
                  </a:moveTo>
                  <a:cubicBezTo>
                    <a:pt x="48426" y="0"/>
                    <a:pt x="48184" y="277"/>
                    <a:pt x="48184" y="623"/>
                  </a:cubicBezTo>
                  <a:cubicBezTo>
                    <a:pt x="48184" y="968"/>
                    <a:pt x="48530" y="1279"/>
                    <a:pt x="48875" y="1279"/>
                  </a:cubicBezTo>
                  <a:cubicBezTo>
                    <a:pt x="49221" y="1279"/>
                    <a:pt x="49532" y="968"/>
                    <a:pt x="49532" y="623"/>
                  </a:cubicBezTo>
                  <a:cubicBezTo>
                    <a:pt x="49532" y="277"/>
                    <a:pt x="49221" y="0"/>
                    <a:pt x="48875" y="0"/>
                  </a:cubicBezTo>
                  <a:close/>
                  <a:moveTo>
                    <a:pt x="52781" y="0"/>
                  </a:moveTo>
                  <a:cubicBezTo>
                    <a:pt x="52470" y="0"/>
                    <a:pt x="52194" y="277"/>
                    <a:pt x="52194" y="623"/>
                  </a:cubicBezTo>
                  <a:cubicBezTo>
                    <a:pt x="52194" y="968"/>
                    <a:pt x="52539" y="1279"/>
                    <a:pt x="52885" y="1279"/>
                  </a:cubicBezTo>
                  <a:cubicBezTo>
                    <a:pt x="53231" y="1279"/>
                    <a:pt x="53542" y="968"/>
                    <a:pt x="53507" y="623"/>
                  </a:cubicBezTo>
                  <a:cubicBezTo>
                    <a:pt x="53507" y="277"/>
                    <a:pt x="53196" y="0"/>
                    <a:pt x="52850" y="0"/>
                  </a:cubicBezTo>
                  <a:close/>
                  <a:moveTo>
                    <a:pt x="56825" y="0"/>
                  </a:moveTo>
                  <a:cubicBezTo>
                    <a:pt x="56480" y="0"/>
                    <a:pt x="56203" y="277"/>
                    <a:pt x="56203" y="623"/>
                  </a:cubicBezTo>
                  <a:cubicBezTo>
                    <a:pt x="56203" y="968"/>
                    <a:pt x="56549" y="1279"/>
                    <a:pt x="56894" y="1279"/>
                  </a:cubicBezTo>
                  <a:cubicBezTo>
                    <a:pt x="57240" y="1279"/>
                    <a:pt x="57551" y="968"/>
                    <a:pt x="57551" y="623"/>
                  </a:cubicBezTo>
                  <a:cubicBezTo>
                    <a:pt x="57551" y="277"/>
                    <a:pt x="57240" y="0"/>
                    <a:pt x="56894" y="0"/>
                  </a:cubicBezTo>
                  <a:close/>
                  <a:moveTo>
                    <a:pt x="60835" y="0"/>
                  </a:moveTo>
                  <a:cubicBezTo>
                    <a:pt x="60489" y="0"/>
                    <a:pt x="60213" y="277"/>
                    <a:pt x="60213" y="623"/>
                  </a:cubicBezTo>
                  <a:cubicBezTo>
                    <a:pt x="60213" y="968"/>
                    <a:pt x="60558" y="1279"/>
                    <a:pt x="60939" y="1279"/>
                  </a:cubicBezTo>
                  <a:cubicBezTo>
                    <a:pt x="61284" y="1279"/>
                    <a:pt x="61561" y="968"/>
                    <a:pt x="61561" y="623"/>
                  </a:cubicBezTo>
                  <a:cubicBezTo>
                    <a:pt x="61561" y="277"/>
                    <a:pt x="61250" y="0"/>
                    <a:pt x="60904" y="0"/>
                  </a:cubicBezTo>
                  <a:close/>
                  <a:moveTo>
                    <a:pt x="64844" y="0"/>
                  </a:moveTo>
                  <a:cubicBezTo>
                    <a:pt x="64499" y="0"/>
                    <a:pt x="64257" y="277"/>
                    <a:pt x="64257" y="623"/>
                  </a:cubicBezTo>
                  <a:cubicBezTo>
                    <a:pt x="64257" y="968"/>
                    <a:pt x="64602" y="1279"/>
                    <a:pt x="64948" y="1279"/>
                  </a:cubicBezTo>
                  <a:cubicBezTo>
                    <a:pt x="65294" y="1279"/>
                    <a:pt x="65605" y="968"/>
                    <a:pt x="65570" y="623"/>
                  </a:cubicBezTo>
                  <a:cubicBezTo>
                    <a:pt x="65570" y="277"/>
                    <a:pt x="65294" y="0"/>
                    <a:pt x="64948" y="0"/>
                  </a:cubicBezTo>
                  <a:close/>
                  <a:moveTo>
                    <a:pt x="68854" y="0"/>
                  </a:moveTo>
                  <a:cubicBezTo>
                    <a:pt x="68543" y="0"/>
                    <a:pt x="68266" y="277"/>
                    <a:pt x="68266" y="623"/>
                  </a:cubicBezTo>
                  <a:cubicBezTo>
                    <a:pt x="68266" y="968"/>
                    <a:pt x="68612" y="1279"/>
                    <a:pt x="68958" y="1279"/>
                  </a:cubicBezTo>
                  <a:cubicBezTo>
                    <a:pt x="69303" y="1279"/>
                    <a:pt x="69614" y="968"/>
                    <a:pt x="69614" y="623"/>
                  </a:cubicBezTo>
                  <a:cubicBezTo>
                    <a:pt x="69614" y="277"/>
                    <a:pt x="69303" y="0"/>
                    <a:pt x="68958" y="0"/>
                  </a:cubicBezTo>
                  <a:close/>
                  <a:moveTo>
                    <a:pt x="72829" y="0"/>
                  </a:moveTo>
                  <a:cubicBezTo>
                    <a:pt x="72518" y="0"/>
                    <a:pt x="72241" y="277"/>
                    <a:pt x="72241" y="623"/>
                  </a:cubicBezTo>
                  <a:cubicBezTo>
                    <a:pt x="72241" y="968"/>
                    <a:pt x="72587" y="1279"/>
                    <a:pt x="72933" y="1279"/>
                  </a:cubicBezTo>
                  <a:cubicBezTo>
                    <a:pt x="73313" y="1279"/>
                    <a:pt x="73624" y="968"/>
                    <a:pt x="73589" y="623"/>
                  </a:cubicBezTo>
                  <a:cubicBezTo>
                    <a:pt x="73589" y="277"/>
                    <a:pt x="73278" y="0"/>
                    <a:pt x="72933" y="0"/>
                  </a:cubicBezTo>
                  <a:close/>
                  <a:moveTo>
                    <a:pt x="76873" y="0"/>
                  </a:moveTo>
                  <a:cubicBezTo>
                    <a:pt x="76527" y="0"/>
                    <a:pt x="76251" y="277"/>
                    <a:pt x="76251" y="623"/>
                  </a:cubicBezTo>
                  <a:cubicBezTo>
                    <a:pt x="76251" y="968"/>
                    <a:pt x="76597" y="1279"/>
                    <a:pt x="76942" y="1279"/>
                  </a:cubicBezTo>
                  <a:cubicBezTo>
                    <a:pt x="77357" y="1279"/>
                    <a:pt x="77634" y="968"/>
                    <a:pt x="77599" y="623"/>
                  </a:cubicBezTo>
                  <a:cubicBezTo>
                    <a:pt x="77599" y="277"/>
                    <a:pt x="77288" y="0"/>
                    <a:pt x="76942" y="0"/>
                  </a:cubicBezTo>
                  <a:close/>
                  <a:moveTo>
                    <a:pt x="80883" y="0"/>
                  </a:moveTo>
                  <a:cubicBezTo>
                    <a:pt x="80537" y="0"/>
                    <a:pt x="80295" y="277"/>
                    <a:pt x="80295" y="623"/>
                  </a:cubicBezTo>
                  <a:cubicBezTo>
                    <a:pt x="80295" y="968"/>
                    <a:pt x="80641" y="1279"/>
                    <a:pt x="80986" y="1279"/>
                  </a:cubicBezTo>
                  <a:cubicBezTo>
                    <a:pt x="81367" y="1279"/>
                    <a:pt x="81609" y="968"/>
                    <a:pt x="81574" y="623"/>
                  </a:cubicBezTo>
                  <a:cubicBezTo>
                    <a:pt x="81574" y="277"/>
                    <a:pt x="81263" y="0"/>
                    <a:pt x="80917" y="0"/>
                  </a:cubicBezTo>
                  <a:close/>
                  <a:moveTo>
                    <a:pt x="84892" y="0"/>
                  </a:moveTo>
                  <a:cubicBezTo>
                    <a:pt x="84547" y="0"/>
                    <a:pt x="84305" y="277"/>
                    <a:pt x="84305" y="623"/>
                  </a:cubicBezTo>
                  <a:cubicBezTo>
                    <a:pt x="84305" y="968"/>
                    <a:pt x="84650" y="1279"/>
                    <a:pt x="84996" y="1279"/>
                  </a:cubicBezTo>
                  <a:cubicBezTo>
                    <a:pt x="85376" y="1279"/>
                    <a:pt x="85653" y="968"/>
                    <a:pt x="85618" y="623"/>
                  </a:cubicBezTo>
                  <a:cubicBezTo>
                    <a:pt x="85618" y="277"/>
                    <a:pt x="85342" y="0"/>
                    <a:pt x="84996" y="0"/>
                  </a:cubicBezTo>
                  <a:close/>
                  <a:moveTo>
                    <a:pt x="88902" y="0"/>
                  </a:moveTo>
                  <a:cubicBezTo>
                    <a:pt x="88591" y="0"/>
                    <a:pt x="88314" y="277"/>
                    <a:pt x="88314" y="623"/>
                  </a:cubicBezTo>
                  <a:cubicBezTo>
                    <a:pt x="88314" y="968"/>
                    <a:pt x="88660" y="1279"/>
                    <a:pt x="89005" y="1279"/>
                  </a:cubicBezTo>
                  <a:cubicBezTo>
                    <a:pt x="89351" y="1279"/>
                    <a:pt x="89662" y="968"/>
                    <a:pt x="89662" y="623"/>
                  </a:cubicBezTo>
                  <a:cubicBezTo>
                    <a:pt x="89662" y="277"/>
                    <a:pt x="89351" y="0"/>
                    <a:pt x="89005" y="0"/>
                  </a:cubicBezTo>
                  <a:close/>
                  <a:moveTo>
                    <a:pt x="92946" y="0"/>
                  </a:moveTo>
                  <a:cubicBezTo>
                    <a:pt x="92600" y="0"/>
                    <a:pt x="92324" y="277"/>
                    <a:pt x="92324" y="623"/>
                  </a:cubicBezTo>
                  <a:cubicBezTo>
                    <a:pt x="92324" y="968"/>
                    <a:pt x="92669" y="1279"/>
                    <a:pt x="93015" y="1279"/>
                  </a:cubicBezTo>
                  <a:cubicBezTo>
                    <a:pt x="93361" y="1279"/>
                    <a:pt x="93672" y="968"/>
                    <a:pt x="93672" y="623"/>
                  </a:cubicBezTo>
                  <a:cubicBezTo>
                    <a:pt x="93672" y="277"/>
                    <a:pt x="93361" y="0"/>
                    <a:pt x="93015" y="0"/>
                  </a:cubicBezTo>
                  <a:close/>
                  <a:moveTo>
                    <a:pt x="96955" y="0"/>
                  </a:moveTo>
                  <a:cubicBezTo>
                    <a:pt x="96610" y="0"/>
                    <a:pt x="96368" y="277"/>
                    <a:pt x="96368" y="623"/>
                  </a:cubicBezTo>
                  <a:cubicBezTo>
                    <a:pt x="96368" y="968"/>
                    <a:pt x="96713" y="1279"/>
                    <a:pt x="97059" y="1279"/>
                  </a:cubicBezTo>
                  <a:cubicBezTo>
                    <a:pt x="97405" y="1279"/>
                    <a:pt x="97681" y="968"/>
                    <a:pt x="97681" y="623"/>
                  </a:cubicBezTo>
                  <a:cubicBezTo>
                    <a:pt x="97681" y="277"/>
                    <a:pt x="97405" y="0"/>
                    <a:pt x="97025" y="0"/>
                  </a:cubicBezTo>
                  <a:close/>
                  <a:moveTo>
                    <a:pt x="100965" y="0"/>
                  </a:moveTo>
                  <a:cubicBezTo>
                    <a:pt x="100619" y="0"/>
                    <a:pt x="100377" y="277"/>
                    <a:pt x="100377" y="623"/>
                  </a:cubicBezTo>
                  <a:cubicBezTo>
                    <a:pt x="100377" y="968"/>
                    <a:pt x="100723" y="1279"/>
                    <a:pt x="101069" y="1279"/>
                  </a:cubicBezTo>
                  <a:cubicBezTo>
                    <a:pt x="101414" y="1279"/>
                    <a:pt x="101725" y="968"/>
                    <a:pt x="101725" y="623"/>
                  </a:cubicBezTo>
                  <a:cubicBezTo>
                    <a:pt x="101725" y="277"/>
                    <a:pt x="101414" y="0"/>
                    <a:pt x="101069" y="0"/>
                  </a:cubicBezTo>
                  <a:close/>
                  <a:moveTo>
                    <a:pt x="104975" y="0"/>
                  </a:moveTo>
                  <a:cubicBezTo>
                    <a:pt x="104663" y="0"/>
                    <a:pt x="104387" y="277"/>
                    <a:pt x="104387" y="623"/>
                  </a:cubicBezTo>
                  <a:cubicBezTo>
                    <a:pt x="104387" y="968"/>
                    <a:pt x="104733" y="1279"/>
                    <a:pt x="105078" y="1279"/>
                  </a:cubicBezTo>
                  <a:cubicBezTo>
                    <a:pt x="105424" y="1279"/>
                    <a:pt x="105735" y="968"/>
                    <a:pt x="105666" y="623"/>
                  </a:cubicBezTo>
                  <a:cubicBezTo>
                    <a:pt x="105666" y="277"/>
                    <a:pt x="105389" y="0"/>
                    <a:pt x="105044" y="0"/>
                  </a:cubicBezTo>
                  <a:close/>
                  <a:moveTo>
                    <a:pt x="109019" y="0"/>
                  </a:moveTo>
                  <a:cubicBezTo>
                    <a:pt x="108673" y="0"/>
                    <a:pt x="108396" y="277"/>
                    <a:pt x="108396" y="623"/>
                  </a:cubicBezTo>
                  <a:cubicBezTo>
                    <a:pt x="108396" y="968"/>
                    <a:pt x="108742" y="1279"/>
                    <a:pt x="109088" y="1279"/>
                  </a:cubicBezTo>
                  <a:cubicBezTo>
                    <a:pt x="109433" y="1279"/>
                    <a:pt x="109745" y="968"/>
                    <a:pt x="109745" y="623"/>
                  </a:cubicBezTo>
                  <a:cubicBezTo>
                    <a:pt x="109745" y="277"/>
                    <a:pt x="109433" y="0"/>
                    <a:pt x="109088" y="0"/>
                  </a:cubicBezTo>
                  <a:close/>
                  <a:moveTo>
                    <a:pt x="113028" y="0"/>
                  </a:moveTo>
                  <a:cubicBezTo>
                    <a:pt x="112683" y="0"/>
                    <a:pt x="112441" y="277"/>
                    <a:pt x="112441" y="623"/>
                  </a:cubicBezTo>
                  <a:cubicBezTo>
                    <a:pt x="112441" y="968"/>
                    <a:pt x="112786" y="1279"/>
                    <a:pt x="113132" y="1279"/>
                  </a:cubicBezTo>
                  <a:cubicBezTo>
                    <a:pt x="113478" y="1279"/>
                    <a:pt x="113754" y="968"/>
                    <a:pt x="113754" y="623"/>
                  </a:cubicBezTo>
                  <a:cubicBezTo>
                    <a:pt x="113754" y="277"/>
                    <a:pt x="113443" y="0"/>
                    <a:pt x="113097" y="0"/>
                  </a:cubicBezTo>
                  <a:close/>
                  <a:moveTo>
                    <a:pt x="117003" y="0"/>
                  </a:moveTo>
                  <a:cubicBezTo>
                    <a:pt x="116658" y="0"/>
                    <a:pt x="116416" y="277"/>
                    <a:pt x="116416" y="623"/>
                  </a:cubicBezTo>
                  <a:cubicBezTo>
                    <a:pt x="116416" y="968"/>
                    <a:pt x="116761" y="1279"/>
                    <a:pt x="117107" y="1279"/>
                  </a:cubicBezTo>
                  <a:cubicBezTo>
                    <a:pt x="117487" y="1279"/>
                    <a:pt x="117798" y="968"/>
                    <a:pt x="117729" y="623"/>
                  </a:cubicBezTo>
                  <a:cubicBezTo>
                    <a:pt x="117729" y="277"/>
                    <a:pt x="117418" y="0"/>
                    <a:pt x="117072" y="0"/>
                  </a:cubicBezTo>
                  <a:close/>
                  <a:moveTo>
                    <a:pt x="121013" y="0"/>
                  </a:moveTo>
                  <a:cubicBezTo>
                    <a:pt x="120667" y="0"/>
                    <a:pt x="120425" y="277"/>
                    <a:pt x="120425" y="623"/>
                  </a:cubicBezTo>
                  <a:cubicBezTo>
                    <a:pt x="120425" y="968"/>
                    <a:pt x="120771" y="1279"/>
                    <a:pt x="121116" y="1279"/>
                  </a:cubicBezTo>
                  <a:cubicBezTo>
                    <a:pt x="121497" y="1279"/>
                    <a:pt x="121773" y="968"/>
                    <a:pt x="121739" y="623"/>
                  </a:cubicBezTo>
                  <a:cubicBezTo>
                    <a:pt x="121739" y="277"/>
                    <a:pt x="121462" y="0"/>
                    <a:pt x="121116" y="0"/>
                  </a:cubicBezTo>
                  <a:close/>
                  <a:moveTo>
                    <a:pt x="125057" y="0"/>
                  </a:moveTo>
                  <a:cubicBezTo>
                    <a:pt x="124711" y="0"/>
                    <a:pt x="124435" y="277"/>
                    <a:pt x="124435" y="623"/>
                  </a:cubicBezTo>
                  <a:cubicBezTo>
                    <a:pt x="124435" y="968"/>
                    <a:pt x="124780" y="1279"/>
                    <a:pt x="125126" y="1279"/>
                  </a:cubicBezTo>
                  <a:cubicBezTo>
                    <a:pt x="125506" y="1279"/>
                    <a:pt x="125783" y="968"/>
                    <a:pt x="125783" y="623"/>
                  </a:cubicBezTo>
                  <a:cubicBezTo>
                    <a:pt x="125783" y="277"/>
                    <a:pt x="125472" y="0"/>
                    <a:pt x="125126" y="0"/>
                  </a:cubicBezTo>
                  <a:close/>
                  <a:moveTo>
                    <a:pt x="129066" y="0"/>
                  </a:moveTo>
                  <a:cubicBezTo>
                    <a:pt x="128721" y="0"/>
                    <a:pt x="128444" y="277"/>
                    <a:pt x="128444" y="623"/>
                  </a:cubicBezTo>
                  <a:cubicBezTo>
                    <a:pt x="128444" y="968"/>
                    <a:pt x="128790" y="1279"/>
                    <a:pt x="129136" y="1279"/>
                  </a:cubicBezTo>
                  <a:cubicBezTo>
                    <a:pt x="129550" y="1279"/>
                    <a:pt x="129792" y="968"/>
                    <a:pt x="129792" y="623"/>
                  </a:cubicBezTo>
                  <a:cubicBezTo>
                    <a:pt x="129792" y="277"/>
                    <a:pt x="129481" y="0"/>
                    <a:pt x="129136" y="0"/>
                  </a:cubicBezTo>
                  <a:close/>
                  <a:moveTo>
                    <a:pt x="133076" y="0"/>
                  </a:moveTo>
                  <a:cubicBezTo>
                    <a:pt x="132730" y="0"/>
                    <a:pt x="132454" y="277"/>
                    <a:pt x="132454" y="623"/>
                  </a:cubicBezTo>
                  <a:cubicBezTo>
                    <a:pt x="132454" y="968"/>
                    <a:pt x="132834" y="1279"/>
                    <a:pt x="133180" y="1279"/>
                  </a:cubicBezTo>
                  <a:cubicBezTo>
                    <a:pt x="133525" y="1279"/>
                    <a:pt x="133802" y="968"/>
                    <a:pt x="133767" y="623"/>
                  </a:cubicBezTo>
                  <a:cubicBezTo>
                    <a:pt x="133767" y="277"/>
                    <a:pt x="133456" y="0"/>
                    <a:pt x="133111" y="0"/>
                  </a:cubicBezTo>
                  <a:close/>
                  <a:moveTo>
                    <a:pt x="137086" y="0"/>
                  </a:moveTo>
                  <a:cubicBezTo>
                    <a:pt x="136740" y="0"/>
                    <a:pt x="136498" y="277"/>
                    <a:pt x="136498" y="623"/>
                  </a:cubicBezTo>
                  <a:cubicBezTo>
                    <a:pt x="136498" y="968"/>
                    <a:pt x="136844" y="1279"/>
                    <a:pt x="137189" y="1279"/>
                  </a:cubicBezTo>
                  <a:cubicBezTo>
                    <a:pt x="137535" y="1279"/>
                    <a:pt x="137846" y="968"/>
                    <a:pt x="137811" y="623"/>
                  </a:cubicBezTo>
                  <a:cubicBezTo>
                    <a:pt x="137811" y="277"/>
                    <a:pt x="137535" y="0"/>
                    <a:pt x="137189" y="0"/>
                  </a:cubicBezTo>
                  <a:close/>
                  <a:moveTo>
                    <a:pt x="141095" y="0"/>
                  </a:moveTo>
                  <a:cubicBezTo>
                    <a:pt x="140784" y="0"/>
                    <a:pt x="140508" y="277"/>
                    <a:pt x="140508" y="623"/>
                  </a:cubicBezTo>
                  <a:cubicBezTo>
                    <a:pt x="140508" y="968"/>
                    <a:pt x="140853" y="1279"/>
                    <a:pt x="141199" y="1279"/>
                  </a:cubicBezTo>
                  <a:cubicBezTo>
                    <a:pt x="141544" y="1279"/>
                    <a:pt x="141856" y="968"/>
                    <a:pt x="141856" y="623"/>
                  </a:cubicBezTo>
                  <a:cubicBezTo>
                    <a:pt x="141856" y="277"/>
                    <a:pt x="141544" y="0"/>
                    <a:pt x="141199" y="0"/>
                  </a:cubicBezTo>
                  <a:close/>
                  <a:moveTo>
                    <a:pt x="145139" y="0"/>
                  </a:moveTo>
                  <a:cubicBezTo>
                    <a:pt x="144794" y="0"/>
                    <a:pt x="144517" y="277"/>
                    <a:pt x="144517" y="623"/>
                  </a:cubicBezTo>
                  <a:cubicBezTo>
                    <a:pt x="144517" y="968"/>
                    <a:pt x="144863" y="1279"/>
                    <a:pt x="145208" y="1279"/>
                  </a:cubicBezTo>
                  <a:cubicBezTo>
                    <a:pt x="145554" y="1279"/>
                    <a:pt x="145865" y="968"/>
                    <a:pt x="145865" y="623"/>
                  </a:cubicBezTo>
                  <a:cubicBezTo>
                    <a:pt x="145865" y="277"/>
                    <a:pt x="145554" y="0"/>
                    <a:pt x="145208" y="0"/>
                  </a:cubicBezTo>
                  <a:close/>
                  <a:moveTo>
                    <a:pt x="149149" y="0"/>
                  </a:moveTo>
                  <a:cubicBezTo>
                    <a:pt x="148803" y="0"/>
                    <a:pt x="148561" y="277"/>
                    <a:pt x="148561" y="623"/>
                  </a:cubicBezTo>
                  <a:cubicBezTo>
                    <a:pt x="148561" y="968"/>
                    <a:pt x="148907" y="1279"/>
                    <a:pt x="149252" y="1279"/>
                  </a:cubicBezTo>
                  <a:cubicBezTo>
                    <a:pt x="149598" y="1279"/>
                    <a:pt x="149875" y="968"/>
                    <a:pt x="149875" y="623"/>
                  </a:cubicBezTo>
                  <a:cubicBezTo>
                    <a:pt x="149875" y="277"/>
                    <a:pt x="149598" y="0"/>
                    <a:pt x="149252" y="0"/>
                  </a:cubicBezTo>
                  <a:close/>
                  <a:moveTo>
                    <a:pt x="153158" y="0"/>
                  </a:moveTo>
                  <a:cubicBezTo>
                    <a:pt x="152813" y="0"/>
                    <a:pt x="152571" y="277"/>
                    <a:pt x="152571" y="623"/>
                  </a:cubicBezTo>
                  <a:cubicBezTo>
                    <a:pt x="152571" y="968"/>
                    <a:pt x="152916" y="1279"/>
                    <a:pt x="153262" y="1279"/>
                  </a:cubicBezTo>
                  <a:cubicBezTo>
                    <a:pt x="153608" y="1279"/>
                    <a:pt x="153919" y="968"/>
                    <a:pt x="153884" y="623"/>
                  </a:cubicBezTo>
                  <a:cubicBezTo>
                    <a:pt x="153884" y="277"/>
                    <a:pt x="153608" y="0"/>
                    <a:pt x="153262" y="0"/>
                  </a:cubicBezTo>
                  <a:close/>
                  <a:moveTo>
                    <a:pt x="157133" y="0"/>
                  </a:moveTo>
                  <a:cubicBezTo>
                    <a:pt x="156788" y="0"/>
                    <a:pt x="156546" y="277"/>
                    <a:pt x="156546" y="623"/>
                  </a:cubicBezTo>
                  <a:cubicBezTo>
                    <a:pt x="156546" y="968"/>
                    <a:pt x="156891" y="1279"/>
                    <a:pt x="157237" y="1279"/>
                  </a:cubicBezTo>
                  <a:cubicBezTo>
                    <a:pt x="157617" y="1279"/>
                    <a:pt x="157928" y="968"/>
                    <a:pt x="157894" y="623"/>
                  </a:cubicBezTo>
                  <a:cubicBezTo>
                    <a:pt x="157894" y="277"/>
                    <a:pt x="157583" y="0"/>
                    <a:pt x="157237" y="0"/>
                  </a:cubicBezTo>
                  <a:close/>
                  <a:moveTo>
                    <a:pt x="161143" y="0"/>
                  </a:moveTo>
                  <a:cubicBezTo>
                    <a:pt x="160832" y="0"/>
                    <a:pt x="160555" y="277"/>
                    <a:pt x="160555" y="623"/>
                  </a:cubicBezTo>
                  <a:cubicBezTo>
                    <a:pt x="160555" y="968"/>
                    <a:pt x="160901" y="1279"/>
                    <a:pt x="161247" y="1279"/>
                  </a:cubicBezTo>
                  <a:cubicBezTo>
                    <a:pt x="161627" y="1279"/>
                    <a:pt x="161938" y="968"/>
                    <a:pt x="161834" y="623"/>
                  </a:cubicBezTo>
                  <a:cubicBezTo>
                    <a:pt x="161834" y="277"/>
                    <a:pt x="161558" y="0"/>
                    <a:pt x="161212" y="0"/>
                  </a:cubicBezTo>
                  <a:close/>
                  <a:moveTo>
                    <a:pt x="165187" y="0"/>
                  </a:moveTo>
                  <a:cubicBezTo>
                    <a:pt x="164841" y="0"/>
                    <a:pt x="164565" y="277"/>
                    <a:pt x="164565" y="623"/>
                  </a:cubicBezTo>
                  <a:cubicBezTo>
                    <a:pt x="164565" y="968"/>
                    <a:pt x="164910" y="1279"/>
                    <a:pt x="165256" y="1279"/>
                  </a:cubicBezTo>
                  <a:cubicBezTo>
                    <a:pt x="165671" y="1279"/>
                    <a:pt x="165913" y="968"/>
                    <a:pt x="165913" y="623"/>
                  </a:cubicBezTo>
                  <a:cubicBezTo>
                    <a:pt x="165913" y="277"/>
                    <a:pt x="165602" y="0"/>
                    <a:pt x="165256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5944825" y="2060700"/>
              <a:ext cx="377650" cy="1110050"/>
            </a:xfrm>
            <a:custGeom>
              <a:avLst/>
              <a:gdLst/>
              <a:ahLst/>
              <a:cxnLst/>
              <a:rect l="l" t="t" r="r" b="b"/>
              <a:pathLst>
                <a:path w="15106" h="44402" extrusionOk="0">
                  <a:moveTo>
                    <a:pt x="716" y="0"/>
                  </a:moveTo>
                  <a:cubicBezTo>
                    <a:pt x="652" y="0"/>
                    <a:pt x="585" y="7"/>
                    <a:pt x="519" y="20"/>
                  </a:cubicBezTo>
                  <a:cubicBezTo>
                    <a:pt x="173" y="90"/>
                    <a:pt x="0" y="504"/>
                    <a:pt x="69" y="850"/>
                  </a:cubicBezTo>
                  <a:cubicBezTo>
                    <a:pt x="173" y="1161"/>
                    <a:pt x="415" y="1334"/>
                    <a:pt x="726" y="1334"/>
                  </a:cubicBezTo>
                  <a:lnTo>
                    <a:pt x="864" y="1334"/>
                  </a:lnTo>
                  <a:cubicBezTo>
                    <a:pt x="1210" y="1196"/>
                    <a:pt x="1417" y="850"/>
                    <a:pt x="1348" y="504"/>
                  </a:cubicBezTo>
                  <a:lnTo>
                    <a:pt x="1279" y="401"/>
                  </a:lnTo>
                  <a:cubicBezTo>
                    <a:pt x="1223" y="122"/>
                    <a:pt x="987" y="0"/>
                    <a:pt x="716" y="0"/>
                  </a:cubicBezTo>
                  <a:close/>
                  <a:moveTo>
                    <a:pt x="2454" y="3719"/>
                  </a:moveTo>
                  <a:cubicBezTo>
                    <a:pt x="2328" y="3719"/>
                    <a:pt x="2196" y="3755"/>
                    <a:pt x="2074" y="3823"/>
                  </a:cubicBezTo>
                  <a:cubicBezTo>
                    <a:pt x="1763" y="3995"/>
                    <a:pt x="1694" y="4410"/>
                    <a:pt x="1867" y="4721"/>
                  </a:cubicBezTo>
                  <a:cubicBezTo>
                    <a:pt x="1970" y="4894"/>
                    <a:pt x="2212" y="5032"/>
                    <a:pt x="2420" y="5032"/>
                  </a:cubicBezTo>
                  <a:cubicBezTo>
                    <a:pt x="2558" y="5032"/>
                    <a:pt x="2662" y="4998"/>
                    <a:pt x="2765" y="4998"/>
                  </a:cubicBezTo>
                  <a:cubicBezTo>
                    <a:pt x="3076" y="4790"/>
                    <a:pt x="3146" y="4376"/>
                    <a:pt x="2973" y="4099"/>
                  </a:cubicBezTo>
                  <a:lnTo>
                    <a:pt x="2938" y="3995"/>
                  </a:lnTo>
                  <a:cubicBezTo>
                    <a:pt x="2833" y="3806"/>
                    <a:pt x="2651" y="3719"/>
                    <a:pt x="2454" y="3719"/>
                  </a:cubicBezTo>
                  <a:close/>
                  <a:moveTo>
                    <a:pt x="4834" y="6941"/>
                  </a:moveTo>
                  <a:cubicBezTo>
                    <a:pt x="4677" y="6941"/>
                    <a:pt x="4518" y="6994"/>
                    <a:pt x="4390" y="7106"/>
                  </a:cubicBezTo>
                  <a:cubicBezTo>
                    <a:pt x="4148" y="7314"/>
                    <a:pt x="4079" y="7763"/>
                    <a:pt x="4355" y="8005"/>
                  </a:cubicBezTo>
                  <a:lnTo>
                    <a:pt x="4390" y="8074"/>
                  </a:lnTo>
                  <a:cubicBezTo>
                    <a:pt x="4528" y="8178"/>
                    <a:pt x="4701" y="8281"/>
                    <a:pt x="4874" y="8281"/>
                  </a:cubicBezTo>
                  <a:cubicBezTo>
                    <a:pt x="5012" y="8281"/>
                    <a:pt x="5185" y="8247"/>
                    <a:pt x="5323" y="8109"/>
                  </a:cubicBezTo>
                  <a:cubicBezTo>
                    <a:pt x="5565" y="7867"/>
                    <a:pt x="5600" y="7452"/>
                    <a:pt x="5358" y="7210"/>
                  </a:cubicBezTo>
                  <a:lnTo>
                    <a:pt x="5358" y="7210"/>
                  </a:lnTo>
                  <a:lnTo>
                    <a:pt x="4839" y="7590"/>
                  </a:lnTo>
                  <a:lnTo>
                    <a:pt x="5323" y="7141"/>
                  </a:lnTo>
                  <a:cubicBezTo>
                    <a:pt x="5194" y="7011"/>
                    <a:pt x="5014" y="6941"/>
                    <a:pt x="4834" y="6941"/>
                  </a:cubicBezTo>
                  <a:close/>
                  <a:moveTo>
                    <a:pt x="7763" y="9825"/>
                  </a:moveTo>
                  <a:cubicBezTo>
                    <a:pt x="7580" y="9825"/>
                    <a:pt x="7397" y="9906"/>
                    <a:pt x="7259" y="10044"/>
                  </a:cubicBezTo>
                  <a:cubicBezTo>
                    <a:pt x="7017" y="10321"/>
                    <a:pt x="7086" y="10736"/>
                    <a:pt x="7328" y="11012"/>
                  </a:cubicBezTo>
                  <a:cubicBezTo>
                    <a:pt x="7466" y="11116"/>
                    <a:pt x="7605" y="11185"/>
                    <a:pt x="7777" y="11185"/>
                  </a:cubicBezTo>
                  <a:cubicBezTo>
                    <a:pt x="7950" y="11185"/>
                    <a:pt x="8123" y="11081"/>
                    <a:pt x="8261" y="10908"/>
                  </a:cubicBezTo>
                  <a:cubicBezTo>
                    <a:pt x="8503" y="10632"/>
                    <a:pt x="8469" y="10252"/>
                    <a:pt x="8192" y="10010"/>
                  </a:cubicBezTo>
                  <a:lnTo>
                    <a:pt x="8158" y="9975"/>
                  </a:lnTo>
                  <a:cubicBezTo>
                    <a:pt x="8039" y="9871"/>
                    <a:pt x="7901" y="9825"/>
                    <a:pt x="7763" y="9825"/>
                  </a:cubicBezTo>
                  <a:close/>
                  <a:moveTo>
                    <a:pt x="10932" y="12343"/>
                  </a:moveTo>
                  <a:cubicBezTo>
                    <a:pt x="10732" y="12343"/>
                    <a:pt x="10530" y="12435"/>
                    <a:pt x="10404" y="12602"/>
                  </a:cubicBezTo>
                  <a:cubicBezTo>
                    <a:pt x="10197" y="12913"/>
                    <a:pt x="10266" y="13328"/>
                    <a:pt x="10543" y="13535"/>
                  </a:cubicBezTo>
                  <a:cubicBezTo>
                    <a:pt x="10681" y="13639"/>
                    <a:pt x="10854" y="13674"/>
                    <a:pt x="10957" y="13674"/>
                  </a:cubicBezTo>
                  <a:cubicBezTo>
                    <a:pt x="11130" y="13674"/>
                    <a:pt x="11372" y="13604"/>
                    <a:pt x="11441" y="13432"/>
                  </a:cubicBezTo>
                  <a:cubicBezTo>
                    <a:pt x="11649" y="13155"/>
                    <a:pt x="11649" y="12740"/>
                    <a:pt x="11372" y="12498"/>
                  </a:cubicBezTo>
                  <a:lnTo>
                    <a:pt x="11303" y="12464"/>
                  </a:lnTo>
                  <a:cubicBezTo>
                    <a:pt x="11194" y="12382"/>
                    <a:pt x="11063" y="12343"/>
                    <a:pt x="10932" y="12343"/>
                  </a:cubicBezTo>
                  <a:close/>
                  <a:moveTo>
                    <a:pt x="13419" y="15506"/>
                  </a:moveTo>
                  <a:cubicBezTo>
                    <a:pt x="13326" y="15506"/>
                    <a:pt x="13229" y="15528"/>
                    <a:pt x="13135" y="15575"/>
                  </a:cubicBezTo>
                  <a:cubicBezTo>
                    <a:pt x="12824" y="15713"/>
                    <a:pt x="12651" y="16093"/>
                    <a:pt x="12824" y="16439"/>
                  </a:cubicBezTo>
                  <a:lnTo>
                    <a:pt x="12858" y="16542"/>
                  </a:lnTo>
                  <a:cubicBezTo>
                    <a:pt x="12997" y="16750"/>
                    <a:pt x="13204" y="16888"/>
                    <a:pt x="13446" y="16888"/>
                  </a:cubicBezTo>
                  <a:cubicBezTo>
                    <a:pt x="13515" y="16888"/>
                    <a:pt x="13584" y="16819"/>
                    <a:pt x="13688" y="16784"/>
                  </a:cubicBezTo>
                  <a:cubicBezTo>
                    <a:pt x="14034" y="16646"/>
                    <a:pt x="14172" y="16266"/>
                    <a:pt x="13999" y="15920"/>
                  </a:cubicBezTo>
                  <a:lnTo>
                    <a:pt x="13999" y="15886"/>
                  </a:lnTo>
                  <a:cubicBezTo>
                    <a:pt x="13898" y="15659"/>
                    <a:pt x="13670" y="15506"/>
                    <a:pt x="13419" y="15506"/>
                  </a:cubicBezTo>
                  <a:close/>
                  <a:moveTo>
                    <a:pt x="14486" y="19470"/>
                  </a:moveTo>
                  <a:cubicBezTo>
                    <a:pt x="14451" y="19470"/>
                    <a:pt x="14415" y="19473"/>
                    <a:pt x="14379" y="19480"/>
                  </a:cubicBezTo>
                  <a:cubicBezTo>
                    <a:pt x="13999" y="19480"/>
                    <a:pt x="13723" y="19826"/>
                    <a:pt x="13792" y="20172"/>
                  </a:cubicBezTo>
                  <a:lnTo>
                    <a:pt x="13792" y="20241"/>
                  </a:lnTo>
                  <a:cubicBezTo>
                    <a:pt x="13826" y="20552"/>
                    <a:pt x="14068" y="20794"/>
                    <a:pt x="14414" y="20794"/>
                  </a:cubicBezTo>
                  <a:cubicBezTo>
                    <a:pt x="14414" y="20794"/>
                    <a:pt x="14448" y="20794"/>
                    <a:pt x="14483" y="20863"/>
                  </a:cubicBezTo>
                  <a:cubicBezTo>
                    <a:pt x="14829" y="20794"/>
                    <a:pt x="15105" y="20448"/>
                    <a:pt x="15071" y="20103"/>
                  </a:cubicBezTo>
                  <a:lnTo>
                    <a:pt x="15071" y="20068"/>
                  </a:lnTo>
                  <a:cubicBezTo>
                    <a:pt x="15071" y="19727"/>
                    <a:pt x="14793" y="19470"/>
                    <a:pt x="14486" y="19470"/>
                  </a:cubicBezTo>
                  <a:close/>
                  <a:moveTo>
                    <a:pt x="14483" y="23559"/>
                  </a:moveTo>
                  <a:cubicBezTo>
                    <a:pt x="14137" y="23559"/>
                    <a:pt x="13826" y="23870"/>
                    <a:pt x="13792" y="24216"/>
                  </a:cubicBezTo>
                  <a:cubicBezTo>
                    <a:pt x="13723" y="24562"/>
                    <a:pt x="14034" y="24873"/>
                    <a:pt x="14379" y="24907"/>
                  </a:cubicBezTo>
                  <a:lnTo>
                    <a:pt x="14414" y="24907"/>
                  </a:lnTo>
                  <a:cubicBezTo>
                    <a:pt x="14759" y="24907"/>
                    <a:pt x="15036" y="24665"/>
                    <a:pt x="15071" y="24320"/>
                  </a:cubicBezTo>
                  <a:lnTo>
                    <a:pt x="15071" y="24216"/>
                  </a:lnTo>
                  <a:cubicBezTo>
                    <a:pt x="15105" y="23870"/>
                    <a:pt x="14829" y="23628"/>
                    <a:pt x="14483" y="23559"/>
                  </a:cubicBezTo>
                  <a:close/>
                  <a:moveTo>
                    <a:pt x="13474" y="27500"/>
                  </a:moveTo>
                  <a:cubicBezTo>
                    <a:pt x="13219" y="27500"/>
                    <a:pt x="12958" y="27638"/>
                    <a:pt x="12824" y="27880"/>
                  </a:cubicBezTo>
                  <a:cubicBezTo>
                    <a:pt x="12651" y="28191"/>
                    <a:pt x="12824" y="28571"/>
                    <a:pt x="13135" y="28744"/>
                  </a:cubicBezTo>
                  <a:cubicBezTo>
                    <a:pt x="13204" y="28848"/>
                    <a:pt x="13342" y="28848"/>
                    <a:pt x="13446" y="28848"/>
                  </a:cubicBezTo>
                  <a:cubicBezTo>
                    <a:pt x="13653" y="28848"/>
                    <a:pt x="13895" y="28709"/>
                    <a:pt x="13999" y="28467"/>
                  </a:cubicBezTo>
                  <a:lnTo>
                    <a:pt x="14034" y="28364"/>
                  </a:lnTo>
                  <a:cubicBezTo>
                    <a:pt x="14172" y="28053"/>
                    <a:pt x="13999" y="27707"/>
                    <a:pt x="13688" y="27534"/>
                  </a:cubicBezTo>
                  <a:cubicBezTo>
                    <a:pt x="13619" y="27511"/>
                    <a:pt x="13547" y="27500"/>
                    <a:pt x="13474" y="27500"/>
                  </a:cubicBezTo>
                  <a:close/>
                  <a:moveTo>
                    <a:pt x="10933" y="30684"/>
                  </a:moveTo>
                  <a:cubicBezTo>
                    <a:pt x="10788" y="30684"/>
                    <a:pt x="10646" y="30729"/>
                    <a:pt x="10543" y="30818"/>
                  </a:cubicBezTo>
                  <a:lnTo>
                    <a:pt x="10508" y="30887"/>
                  </a:lnTo>
                  <a:cubicBezTo>
                    <a:pt x="10197" y="31094"/>
                    <a:pt x="10197" y="31509"/>
                    <a:pt x="10404" y="31786"/>
                  </a:cubicBezTo>
                  <a:cubicBezTo>
                    <a:pt x="10543" y="31924"/>
                    <a:pt x="10750" y="31993"/>
                    <a:pt x="10923" y="31993"/>
                  </a:cubicBezTo>
                  <a:cubicBezTo>
                    <a:pt x="11061" y="31993"/>
                    <a:pt x="11234" y="31958"/>
                    <a:pt x="11303" y="31855"/>
                  </a:cubicBezTo>
                  <a:lnTo>
                    <a:pt x="10923" y="31302"/>
                  </a:lnTo>
                  <a:lnTo>
                    <a:pt x="11372" y="31820"/>
                  </a:lnTo>
                  <a:cubicBezTo>
                    <a:pt x="11614" y="31613"/>
                    <a:pt x="11649" y="31233"/>
                    <a:pt x="11441" y="30921"/>
                  </a:cubicBezTo>
                  <a:cubicBezTo>
                    <a:pt x="11323" y="30763"/>
                    <a:pt x="11125" y="30684"/>
                    <a:pt x="10933" y="30684"/>
                  </a:cubicBezTo>
                  <a:close/>
                  <a:moveTo>
                    <a:pt x="7772" y="33210"/>
                  </a:moveTo>
                  <a:cubicBezTo>
                    <a:pt x="7615" y="33210"/>
                    <a:pt x="7456" y="33263"/>
                    <a:pt x="7328" y="33376"/>
                  </a:cubicBezTo>
                  <a:lnTo>
                    <a:pt x="7293" y="33410"/>
                  </a:lnTo>
                  <a:cubicBezTo>
                    <a:pt x="7051" y="33652"/>
                    <a:pt x="6982" y="34067"/>
                    <a:pt x="7259" y="34343"/>
                  </a:cubicBezTo>
                  <a:cubicBezTo>
                    <a:pt x="7397" y="34447"/>
                    <a:pt x="7570" y="34551"/>
                    <a:pt x="7743" y="34551"/>
                  </a:cubicBezTo>
                  <a:cubicBezTo>
                    <a:pt x="7846" y="34551"/>
                    <a:pt x="8019" y="34447"/>
                    <a:pt x="8158" y="34378"/>
                  </a:cubicBezTo>
                  <a:lnTo>
                    <a:pt x="7777" y="33859"/>
                  </a:lnTo>
                  <a:lnTo>
                    <a:pt x="8192" y="34343"/>
                  </a:lnTo>
                  <a:cubicBezTo>
                    <a:pt x="8469" y="34101"/>
                    <a:pt x="8503" y="33687"/>
                    <a:pt x="8261" y="33410"/>
                  </a:cubicBezTo>
                  <a:cubicBezTo>
                    <a:pt x="8132" y="33281"/>
                    <a:pt x="7953" y="33210"/>
                    <a:pt x="7772" y="33210"/>
                  </a:cubicBezTo>
                  <a:close/>
                  <a:moveTo>
                    <a:pt x="4800" y="36054"/>
                  </a:moveTo>
                  <a:cubicBezTo>
                    <a:pt x="4645" y="36054"/>
                    <a:pt x="4485" y="36115"/>
                    <a:pt x="4355" y="36244"/>
                  </a:cubicBezTo>
                  <a:lnTo>
                    <a:pt x="4321" y="36279"/>
                  </a:lnTo>
                  <a:cubicBezTo>
                    <a:pt x="4044" y="36486"/>
                    <a:pt x="4010" y="36936"/>
                    <a:pt x="4252" y="37178"/>
                  </a:cubicBezTo>
                  <a:cubicBezTo>
                    <a:pt x="4390" y="37316"/>
                    <a:pt x="4563" y="37385"/>
                    <a:pt x="4736" y="37385"/>
                  </a:cubicBezTo>
                  <a:cubicBezTo>
                    <a:pt x="4874" y="37385"/>
                    <a:pt x="5047" y="37316"/>
                    <a:pt x="5185" y="37212"/>
                  </a:cubicBezTo>
                  <a:lnTo>
                    <a:pt x="4805" y="36694"/>
                  </a:lnTo>
                  <a:lnTo>
                    <a:pt x="5220" y="37178"/>
                  </a:lnTo>
                  <a:cubicBezTo>
                    <a:pt x="5496" y="36970"/>
                    <a:pt x="5531" y="36521"/>
                    <a:pt x="5254" y="36279"/>
                  </a:cubicBezTo>
                  <a:cubicBezTo>
                    <a:pt x="5144" y="36132"/>
                    <a:pt x="4975" y="36054"/>
                    <a:pt x="4800" y="36054"/>
                  </a:cubicBezTo>
                  <a:close/>
                  <a:moveTo>
                    <a:pt x="2443" y="39297"/>
                  </a:moveTo>
                  <a:cubicBezTo>
                    <a:pt x="2223" y="39297"/>
                    <a:pt x="2012" y="39397"/>
                    <a:pt x="1901" y="39597"/>
                  </a:cubicBezTo>
                  <a:lnTo>
                    <a:pt x="1867" y="39701"/>
                  </a:lnTo>
                  <a:cubicBezTo>
                    <a:pt x="1625" y="39977"/>
                    <a:pt x="1763" y="40427"/>
                    <a:pt x="2074" y="40600"/>
                  </a:cubicBezTo>
                  <a:cubicBezTo>
                    <a:pt x="2212" y="40634"/>
                    <a:pt x="2281" y="40669"/>
                    <a:pt x="2420" y="40669"/>
                  </a:cubicBezTo>
                  <a:cubicBezTo>
                    <a:pt x="2627" y="40669"/>
                    <a:pt x="2835" y="40600"/>
                    <a:pt x="2973" y="40323"/>
                  </a:cubicBezTo>
                  <a:lnTo>
                    <a:pt x="2454" y="39943"/>
                  </a:lnTo>
                  <a:lnTo>
                    <a:pt x="3007" y="40289"/>
                  </a:lnTo>
                  <a:cubicBezTo>
                    <a:pt x="3180" y="39977"/>
                    <a:pt x="3111" y="39563"/>
                    <a:pt x="2800" y="39390"/>
                  </a:cubicBezTo>
                  <a:cubicBezTo>
                    <a:pt x="2689" y="39328"/>
                    <a:pt x="2565" y="39297"/>
                    <a:pt x="2443" y="39297"/>
                  </a:cubicBezTo>
                  <a:close/>
                  <a:moveTo>
                    <a:pt x="733" y="42989"/>
                  </a:moveTo>
                  <a:cubicBezTo>
                    <a:pt x="462" y="42989"/>
                    <a:pt x="222" y="43156"/>
                    <a:pt x="138" y="43434"/>
                  </a:cubicBezTo>
                  <a:lnTo>
                    <a:pt x="69" y="43538"/>
                  </a:lnTo>
                  <a:cubicBezTo>
                    <a:pt x="0" y="43883"/>
                    <a:pt x="208" y="44264"/>
                    <a:pt x="553" y="44367"/>
                  </a:cubicBezTo>
                  <a:cubicBezTo>
                    <a:pt x="588" y="44402"/>
                    <a:pt x="691" y="44402"/>
                    <a:pt x="726" y="44402"/>
                  </a:cubicBezTo>
                  <a:cubicBezTo>
                    <a:pt x="1003" y="44402"/>
                    <a:pt x="1245" y="44229"/>
                    <a:pt x="1383" y="43849"/>
                  </a:cubicBezTo>
                  <a:cubicBezTo>
                    <a:pt x="1452" y="43503"/>
                    <a:pt x="1279" y="43088"/>
                    <a:pt x="933" y="43019"/>
                  </a:cubicBezTo>
                  <a:cubicBezTo>
                    <a:pt x="866" y="42999"/>
                    <a:pt x="799" y="42989"/>
                    <a:pt x="733" y="42989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719225" y="3239000"/>
              <a:ext cx="4148700" cy="32000"/>
            </a:xfrm>
            <a:custGeom>
              <a:avLst/>
              <a:gdLst/>
              <a:ahLst/>
              <a:cxnLst/>
              <a:rect l="l" t="t" r="r" b="b"/>
              <a:pathLst>
                <a:path w="165948" h="1280" extrusionOk="0">
                  <a:moveTo>
                    <a:pt x="657" y="0"/>
                  </a:moveTo>
                  <a:cubicBezTo>
                    <a:pt x="312" y="0"/>
                    <a:pt x="1" y="277"/>
                    <a:pt x="1" y="623"/>
                  </a:cubicBezTo>
                  <a:cubicBezTo>
                    <a:pt x="1" y="968"/>
                    <a:pt x="312" y="1279"/>
                    <a:pt x="657" y="1279"/>
                  </a:cubicBezTo>
                  <a:lnTo>
                    <a:pt x="727" y="1279"/>
                  </a:lnTo>
                  <a:cubicBezTo>
                    <a:pt x="1107" y="1279"/>
                    <a:pt x="1383" y="968"/>
                    <a:pt x="1349" y="623"/>
                  </a:cubicBezTo>
                  <a:cubicBezTo>
                    <a:pt x="1349" y="277"/>
                    <a:pt x="1003" y="0"/>
                    <a:pt x="657" y="0"/>
                  </a:cubicBezTo>
                  <a:close/>
                  <a:moveTo>
                    <a:pt x="4702" y="0"/>
                  </a:moveTo>
                  <a:cubicBezTo>
                    <a:pt x="4356" y="0"/>
                    <a:pt x="4045" y="277"/>
                    <a:pt x="4045" y="623"/>
                  </a:cubicBezTo>
                  <a:cubicBezTo>
                    <a:pt x="4045" y="968"/>
                    <a:pt x="4356" y="1279"/>
                    <a:pt x="4702" y="1279"/>
                  </a:cubicBezTo>
                  <a:lnTo>
                    <a:pt x="4736" y="1279"/>
                  </a:lnTo>
                  <a:cubicBezTo>
                    <a:pt x="5151" y="1279"/>
                    <a:pt x="5393" y="968"/>
                    <a:pt x="5393" y="623"/>
                  </a:cubicBezTo>
                  <a:cubicBezTo>
                    <a:pt x="5393" y="277"/>
                    <a:pt x="5047" y="0"/>
                    <a:pt x="4702" y="0"/>
                  </a:cubicBezTo>
                  <a:close/>
                  <a:moveTo>
                    <a:pt x="8677" y="0"/>
                  </a:moveTo>
                  <a:cubicBezTo>
                    <a:pt x="8331" y="0"/>
                    <a:pt x="8020" y="277"/>
                    <a:pt x="8020" y="623"/>
                  </a:cubicBezTo>
                  <a:cubicBezTo>
                    <a:pt x="8020" y="968"/>
                    <a:pt x="8331" y="1279"/>
                    <a:pt x="8677" y="1279"/>
                  </a:cubicBezTo>
                  <a:lnTo>
                    <a:pt x="8780" y="1279"/>
                  </a:lnTo>
                  <a:cubicBezTo>
                    <a:pt x="9091" y="1279"/>
                    <a:pt x="9368" y="968"/>
                    <a:pt x="9368" y="623"/>
                  </a:cubicBezTo>
                  <a:cubicBezTo>
                    <a:pt x="9368" y="277"/>
                    <a:pt x="9022" y="0"/>
                    <a:pt x="8677" y="0"/>
                  </a:cubicBezTo>
                  <a:close/>
                  <a:moveTo>
                    <a:pt x="12686" y="0"/>
                  </a:moveTo>
                  <a:cubicBezTo>
                    <a:pt x="12340" y="0"/>
                    <a:pt x="12064" y="277"/>
                    <a:pt x="12064" y="623"/>
                  </a:cubicBezTo>
                  <a:cubicBezTo>
                    <a:pt x="12064" y="968"/>
                    <a:pt x="12340" y="1279"/>
                    <a:pt x="12686" y="1279"/>
                  </a:cubicBezTo>
                  <a:lnTo>
                    <a:pt x="12790" y="1279"/>
                  </a:lnTo>
                  <a:cubicBezTo>
                    <a:pt x="13135" y="1279"/>
                    <a:pt x="13377" y="968"/>
                    <a:pt x="13377" y="623"/>
                  </a:cubicBezTo>
                  <a:cubicBezTo>
                    <a:pt x="13377" y="277"/>
                    <a:pt x="13032" y="0"/>
                    <a:pt x="12686" y="0"/>
                  </a:cubicBezTo>
                  <a:close/>
                  <a:moveTo>
                    <a:pt x="16730" y="0"/>
                  </a:moveTo>
                  <a:cubicBezTo>
                    <a:pt x="16385" y="0"/>
                    <a:pt x="16073" y="277"/>
                    <a:pt x="16073" y="623"/>
                  </a:cubicBezTo>
                  <a:cubicBezTo>
                    <a:pt x="16073" y="968"/>
                    <a:pt x="16385" y="1279"/>
                    <a:pt x="16730" y="1279"/>
                  </a:cubicBezTo>
                  <a:lnTo>
                    <a:pt x="16799" y="1279"/>
                  </a:lnTo>
                  <a:cubicBezTo>
                    <a:pt x="17145" y="1279"/>
                    <a:pt x="17421" y="968"/>
                    <a:pt x="17421" y="623"/>
                  </a:cubicBezTo>
                  <a:cubicBezTo>
                    <a:pt x="17421" y="277"/>
                    <a:pt x="17076" y="0"/>
                    <a:pt x="16730" y="0"/>
                  </a:cubicBezTo>
                  <a:close/>
                  <a:moveTo>
                    <a:pt x="20740" y="0"/>
                  </a:moveTo>
                  <a:cubicBezTo>
                    <a:pt x="20394" y="0"/>
                    <a:pt x="20083" y="277"/>
                    <a:pt x="20083" y="623"/>
                  </a:cubicBezTo>
                  <a:cubicBezTo>
                    <a:pt x="20083" y="968"/>
                    <a:pt x="20394" y="1279"/>
                    <a:pt x="20740" y="1279"/>
                  </a:cubicBezTo>
                  <a:lnTo>
                    <a:pt x="20809" y="1279"/>
                  </a:lnTo>
                  <a:cubicBezTo>
                    <a:pt x="21155" y="1279"/>
                    <a:pt x="21431" y="968"/>
                    <a:pt x="21431" y="623"/>
                  </a:cubicBezTo>
                  <a:cubicBezTo>
                    <a:pt x="21431" y="277"/>
                    <a:pt x="21085" y="0"/>
                    <a:pt x="20740" y="0"/>
                  </a:cubicBezTo>
                  <a:close/>
                  <a:moveTo>
                    <a:pt x="24749" y="0"/>
                  </a:moveTo>
                  <a:cubicBezTo>
                    <a:pt x="24404" y="0"/>
                    <a:pt x="24093" y="277"/>
                    <a:pt x="24093" y="623"/>
                  </a:cubicBezTo>
                  <a:cubicBezTo>
                    <a:pt x="24093" y="968"/>
                    <a:pt x="24404" y="1279"/>
                    <a:pt x="24749" y="1279"/>
                  </a:cubicBezTo>
                  <a:lnTo>
                    <a:pt x="24853" y="1279"/>
                  </a:lnTo>
                  <a:cubicBezTo>
                    <a:pt x="25199" y="1279"/>
                    <a:pt x="25441" y="968"/>
                    <a:pt x="25441" y="623"/>
                  </a:cubicBezTo>
                  <a:cubicBezTo>
                    <a:pt x="25441" y="277"/>
                    <a:pt x="25095" y="0"/>
                    <a:pt x="24749" y="0"/>
                  </a:cubicBezTo>
                  <a:close/>
                  <a:moveTo>
                    <a:pt x="28759" y="0"/>
                  </a:moveTo>
                  <a:cubicBezTo>
                    <a:pt x="28413" y="0"/>
                    <a:pt x="28137" y="277"/>
                    <a:pt x="28137" y="623"/>
                  </a:cubicBezTo>
                  <a:cubicBezTo>
                    <a:pt x="28137" y="968"/>
                    <a:pt x="28413" y="1279"/>
                    <a:pt x="28759" y="1279"/>
                  </a:cubicBezTo>
                  <a:lnTo>
                    <a:pt x="28863" y="1279"/>
                  </a:lnTo>
                  <a:cubicBezTo>
                    <a:pt x="29208" y="1279"/>
                    <a:pt x="29450" y="968"/>
                    <a:pt x="29450" y="623"/>
                  </a:cubicBezTo>
                  <a:cubicBezTo>
                    <a:pt x="29450" y="277"/>
                    <a:pt x="29104" y="0"/>
                    <a:pt x="28759" y="0"/>
                  </a:cubicBezTo>
                  <a:close/>
                  <a:moveTo>
                    <a:pt x="32803" y="0"/>
                  </a:moveTo>
                  <a:cubicBezTo>
                    <a:pt x="32457" y="0"/>
                    <a:pt x="32146" y="277"/>
                    <a:pt x="32146" y="623"/>
                  </a:cubicBezTo>
                  <a:cubicBezTo>
                    <a:pt x="32146" y="968"/>
                    <a:pt x="32457" y="1279"/>
                    <a:pt x="32803" y="1279"/>
                  </a:cubicBezTo>
                  <a:lnTo>
                    <a:pt x="32838" y="1279"/>
                  </a:lnTo>
                  <a:cubicBezTo>
                    <a:pt x="33218" y="1279"/>
                    <a:pt x="33494" y="968"/>
                    <a:pt x="33494" y="623"/>
                  </a:cubicBezTo>
                  <a:cubicBezTo>
                    <a:pt x="33494" y="277"/>
                    <a:pt x="33149" y="0"/>
                    <a:pt x="32803" y="0"/>
                  </a:cubicBezTo>
                  <a:close/>
                  <a:moveTo>
                    <a:pt x="36778" y="0"/>
                  </a:moveTo>
                  <a:cubicBezTo>
                    <a:pt x="36432" y="0"/>
                    <a:pt x="36121" y="277"/>
                    <a:pt x="36121" y="623"/>
                  </a:cubicBezTo>
                  <a:cubicBezTo>
                    <a:pt x="36121" y="968"/>
                    <a:pt x="36432" y="1279"/>
                    <a:pt x="36778" y="1279"/>
                  </a:cubicBezTo>
                  <a:lnTo>
                    <a:pt x="36847" y="1279"/>
                  </a:lnTo>
                  <a:cubicBezTo>
                    <a:pt x="37227" y="1279"/>
                    <a:pt x="37504" y="968"/>
                    <a:pt x="37469" y="623"/>
                  </a:cubicBezTo>
                  <a:cubicBezTo>
                    <a:pt x="37469" y="277"/>
                    <a:pt x="37124" y="0"/>
                    <a:pt x="36778" y="0"/>
                  </a:cubicBezTo>
                  <a:close/>
                  <a:moveTo>
                    <a:pt x="40788" y="0"/>
                  </a:moveTo>
                  <a:cubicBezTo>
                    <a:pt x="40442" y="0"/>
                    <a:pt x="40131" y="277"/>
                    <a:pt x="40131" y="623"/>
                  </a:cubicBezTo>
                  <a:cubicBezTo>
                    <a:pt x="40131" y="968"/>
                    <a:pt x="40442" y="1279"/>
                    <a:pt x="40788" y="1279"/>
                  </a:cubicBezTo>
                  <a:lnTo>
                    <a:pt x="40857" y="1279"/>
                  </a:lnTo>
                  <a:cubicBezTo>
                    <a:pt x="41271" y="1279"/>
                    <a:pt x="41513" y="968"/>
                    <a:pt x="41479" y="623"/>
                  </a:cubicBezTo>
                  <a:cubicBezTo>
                    <a:pt x="41479" y="277"/>
                    <a:pt x="41133" y="0"/>
                    <a:pt x="40788" y="0"/>
                  </a:cubicBezTo>
                  <a:close/>
                  <a:moveTo>
                    <a:pt x="44797" y="0"/>
                  </a:moveTo>
                  <a:cubicBezTo>
                    <a:pt x="44451" y="0"/>
                    <a:pt x="44140" y="277"/>
                    <a:pt x="44140" y="623"/>
                  </a:cubicBezTo>
                  <a:cubicBezTo>
                    <a:pt x="44140" y="968"/>
                    <a:pt x="44451" y="1279"/>
                    <a:pt x="44797" y="1279"/>
                  </a:cubicBezTo>
                  <a:lnTo>
                    <a:pt x="44901" y="1279"/>
                  </a:lnTo>
                  <a:cubicBezTo>
                    <a:pt x="45281" y="1279"/>
                    <a:pt x="45523" y="968"/>
                    <a:pt x="45488" y="623"/>
                  </a:cubicBezTo>
                  <a:cubicBezTo>
                    <a:pt x="45488" y="277"/>
                    <a:pt x="45143" y="0"/>
                    <a:pt x="44797" y="0"/>
                  </a:cubicBezTo>
                  <a:close/>
                  <a:moveTo>
                    <a:pt x="48876" y="0"/>
                  </a:moveTo>
                  <a:cubicBezTo>
                    <a:pt x="48530" y="0"/>
                    <a:pt x="48219" y="277"/>
                    <a:pt x="48219" y="623"/>
                  </a:cubicBezTo>
                  <a:cubicBezTo>
                    <a:pt x="48219" y="968"/>
                    <a:pt x="48530" y="1279"/>
                    <a:pt x="48876" y="1279"/>
                  </a:cubicBezTo>
                  <a:lnTo>
                    <a:pt x="48910" y="1279"/>
                  </a:lnTo>
                  <a:cubicBezTo>
                    <a:pt x="49256" y="1279"/>
                    <a:pt x="49498" y="968"/>
                    <a:pt x="49567" y="623"/>
                  </a:cubicBezTo>
                  <a:cubicBezTo>
                    <a:pt x="49567" y="277"/>
                    <a:pt x="49221" y="0"/>
                    <a:pt x="48876" y="0"/>
                  </a:cubicBezTo>
                  <a:close/>
                  <a:moveTo>
                    <a:pt x="52851" y="0"/>
                  </a:moveTo>
                  <a:cubicBezTo>
                    <a:pt x="52505" y="0"/>
                    <a:pt x="52194" y="277"/>
                    <a:pt x="52194" y="623"/>
                  </a:cubicBezTo>
                  <a:cubicBezTo>
                    <a:pt x="52194" y="968"/>
                    <a:pt x="52505" y="1279"/>
                    <a:pt x="52851" y="1279"/>
                  </a:cubicBezTo>
                  <a:lnTo>
                    <a:pt x="52920" y="1279"/>
                  </a:lnTo>
                  <a:cubicBezTo>
                    <a:pt x="53266" y="1279"/>
                    <a:pt x="53542" y="968"/>
                    <a:pt x="53542" y="623"/>
                  </a:cubicBezTo>
                  <a:cubicBezTo>
                    <a:pt x="53542" y="277"/>
                    <a:pt x="53196" y="0"/>
                    <a:pt x="52851" y="0"/>
                  </a:cubicBezTo>
                  <a:close/>
                  <a:moveTo>
                    <a:pt x="56860" y="0"/>
                  </a:moveTo>
                  <a:cubicBezTo>
                    <a:pt x="56515" y="0"/>
                    <a:pt x="56204" y="277"/>
                    <a:pt x="56204" y="623"/>
                  </a:cubicBezTo>
                  <a:cubicBezTo>
                    <a:pt x="56204" y="968"/>
                    <a:pt x="56515" y="1279"/>
                    <a:pt x="56860" y="1279"/>
                  </a:cubicBezTo>
                  <a:lnTo>
                    <a:pt x="56929" y="1279"/>
                  </a:lnTo>
                  <a:cubicBezTo>
                    <a:pt x="57275" y="1279"/>
                    <a:pt x="57552" y="968"/>
                    <a:pt x="57552" y="623"/>
                  </a:cubicBezTo>
                  <a:cubicBezTo>
                    <a:pt x="57552" y="277"/>
                    <a:pt x="57206" y="0"/>
                    <a:pt x="56860" y="0"/>
                  </a:cubicBezTo>
                  <a:close/>
                  <a:moveTo>
                    <a:pt x="60870" y="0"/>
                  </a:moveTo>
                  <a:cubicBezTo>
                    <a:pt x="60524" y="0"/>
                    <a:pt x="60213" y="277"/>
                    <a:pt x="60213" y="623"/>
                  </a:cubicBezTo>
                  <a:cubicBezTo>
                    <a:pt x="60213" y="968"/>
                    <a:pt x="60524" y="1279"/>
                    <a:pt x="60870" y="1279"/>
                  </a:cubicBezTo>
                  <a:lnTo>
                    <a:pt x="60974" y="1279"/>
                  </a:lnTo>
                  <a:cubicBezTo>
                    <a:pt x="61319" y="1279"/>
                    <a:pt x="61561" y="968"/>
                    <a:pt x="61561" y="623"/>
                  </a:cubicBezTo>
                  <a:cubicBezTo>
                    <a:pt x="61561" y="277"/>
                    <a:pt x="61216" y="0"/>
                    <a:pt x="60870" y="0"/>
                  </a:cubicBezTo>
                  <a:close/>
                  <a:moveTo>
                    <a:pt x="64879" y="0"/>
                  </a:moveTo>
                  <a:cubicBezTo>
                    <a:pt x="64534" y="0"/>
                    <a:pt x="64257" y="277"/>
                    <a:pt x="64257" y="623"/>
                  </a:cubicBezTo>
                  <a:cubicBezTo>
                    <a:pt x="64257" y="968"/>
                    <a:pt x="64534" y="1279"/>
                    <a:pt x="64879" y="1279"/>
                  </a:cubicBezTo>
                  <a:lnTo>
                    <a:pt x="64983" y="1279"/>
                  </a:lnTo>
                  <a:cubicBezTo>
                    <a:pt x="65329" y="1279"/>
                    <a:pt x="65571" y="968"/>
                    <a:pt x="65571" y="623"/>
                  </a:cubicBezTo>
                  <a:cubicBezTo>
                    <a:pt x="65571" y="277"/>
                    <a:pt x="65225" y="0"/>
                    <a:pt x="64879" y="0"/>
                  </a:cubicBezTo>
                  <a:close/>
                  <a:moveTo>
                    <a:pt x="68924" y="0"/>
                  </a:moveTo>
                  <a:cubicBezTo>
                    <a:pt x="68578" y="0"/>
                    <a:pt x="68267" y="277"/>
                    <a:pt x="68267" y="623"/>
                  </a:cubicBezTo>
                  <a:cubicBezTo>
                    <a:pt x="68267" y="968"/>
                    <a:pt x="68578" y="1279"/>
                    <a:pt x="68924" y="1279"/>
                  </a:cubicBezTo>
                  <a:lnTo>
                    <a:pt x="68993" y="1279"/>
                  </a:lnTo>
                  <a:cubicBezTo>
                    <a:pt x="69338" y="1279"/>
                    <a:pt x="69615" y="968"/>
                    <a:pt x="69615" y="623"/>
                  </a:cubicBezTo>
                  <a:cubicBezTo>
                    <a:pt x="69615" y="277"/>
                    <a:pt x="69269" y="0"/>
                    <a:pt x="68924" y="0"/>
                  </a:cubicBezTo>
                  <a:close/>
                  <a:moveTo>
                    <a:pt x="72899" y="0"/>
                  </a:moveTo>
                  <a:cubicBezTo>
                    <a:pt x="72553" y="0"/>
                    <a:pt x="72242" y="277"/>
                    <a:pt x="72242" y="623"/>
                  </a:cubicBezTo>
                  <a:cubicBezTo>
                    <a:pt x="72242" y="968"/>
                    <a:pt x="72553" y="1279"/>
                    <a:pt x="72899" y="1279"/>
                  </a:cubicBezTo>
                  <a:lnTo>
                    <a:pt x="72968" y="1279"/>
                  </a:lnTo>
                  <a:cubicBezTo>
                    <a:pt x="73348" y="1279"/>
                    <a:pt x="73624" y="968"/>
                    <a:pt x="73590" y="623"/>
                  </a:cubicBezTo>
                  <a:cubicBezTo>
                    <a:pt x="73590" y="277"/>
                    <a:pt x="73244" y="0"/>
                    <a:pt x="72899" y="0"/>
                  </a:cubicBezTo>
                  <a:close/>
                  <a:moveTo>
                    <a:pt x="76908" y="0"/>
                  </a:moveTo>
                  <a:cubicBezTo>
                    <a:pt x="76562" y="0"/>
                    <a:pt x="76251" y="277"/>
                    <a:pt x="76251" y="623"/>
                  </a:cubicBezTo>
                  <a:cubicBezTo>
                    <a:pt x="76251" y="968"/>
                    <a:pt x="76562" y="1279"/>
                    <a:pt x="76908" y="1279"/>
                  </a:cubicBezTo>
                  <a:lnTo>
                    <a:pt x="76977" y="1279"/>
                  </a:lnTo>
                  <a:cubicBezTo>
                    <a:pt x="77392" y="1279"/>
                    <a:pt x="77634" y="968"/>
                    <a:pt x="77599" y="623"/>
                  </a:cubicBezTo>
                  <a:cubicBezTo>
                    <a:pt x="77599" y="277"/>
                    <a:pt x="77254" y="0"/>
                    <a:pt x="76908" y="0"/>
                  </a:cubicBezTo>
                  <a:close/>
                  <a:moveTo>
                    <a:pt x="80918" y="0"/>
                  </a:moveTo>
                  <a:cubicBezTo>
                    <a:pt x="80572" y="0"/>
                    <a:pt x="80261" y="277"/>
                    <a:pt x="80261" y="623"/>
                  </a:cubicBezTo>
                  <a:cubicBezTo>
                    <a:pt x="80261" y="968"/>
                    <a:pt x="80572" y="1279"/>
                    <a:pt x="80918" y="1279"/>
                  </a:cubicBezTo>
                  <a:lnTo>
                    <a:pt x="81021" y="1279"/>
                  </a:lnTo>
                  <a:cubicBezTo>
                    <a:pt x="81402" y="1279"/>
                    <a:pt x="81644" y="968"/>
                    <a:pt x="81609" y="623"/>
                  </a:cubicBezTo>
                  <a:cubicBezTo>
                    <a:pt x="81609" y="277"/>
                    <a:pt x="81263" y="0"/>
                    <a:pt x="80918" y="0"/>
                  </a:cubicBezTo>
                  <a:close/>
                  <a:moveTo>
                    <a:pt x="84927" y="0"/>
                  </a:moveTo>
                  <a:cubicBezTo>
                    <a:pt x="84582" y="0"/>
                    <a:pt x="84305" y="277"/>
                    <a:pt x="84305" y="623"/>
                  </a:cubicBezTo>
                  <a:cubicBezTo>
                    <a:pt x="84305" y="968"/>
                    <a:pt x="84582" y="1279"/>
                    <a:pt x="84927" y="1279"/>
                  </a:cubicBezTo>
                  <a:lnTo>
                    <a:pt x="85031" y="1279"/>
                  </a:lnTo>
                  <a:cubicBezTo>
                    <a:pt x="85411" y="1279"/>
                    <a:pt x="85688" y="968"/>
                    <a:pt x="85619" y="623"/>
                  </a:cubicBezTo>
                  <a:cubicBezTo>
                    <a:pt x="85619" y="277"/>
                    <a:pt x="85273" y="0"/>
                    <a:pt x="84927" y="0"/>
                  </a:cubicBezTo>
                  <a:close/>
                  <a:moveTo>
                    <a:pt x="88971" y="0"/>
                  </a:moveTo>
                  <a:cubicBezTo>
                    <a:pt x="88626" y="0"/>
                    <a:pt x="88315" y="277"/>
                    <a:pt x="88315" y="623"/>
                  </a:cubicBezTo>
                  <a:cubicBezTo>
                    <a:pt x="88315" y="968"/>
                    <a:pt x="88626" y="1279"/>
                    <a:pt x="88971" y="1279"/>
                  </a:cubicBezTo>
                  <a:lnTo>
                    <a:pt x="89040" y="1279"/>
                  </a:lnTo>
                  <a:cubicBezTo>
                    <a:pt x="89386" y="1279"/>
                    <a:pt x="89697" y="968"/>
                    <a:pt x="89663" y="623"/>
                  </a:cubicBezTo>
                  <a:cubicBezTo>
                    <a:pt x="89663" y="277"/>
                    <a:pt x="89317" y="0"/>
                    <a:pt x="88971" y="0"/>
                  </a:cubicBezTo>
                  <a:close/>
                  <a:moveTo>
                    <a:pt x="92981" y="0"/>
                  </a:moveTo>
                  <a:cubicBezTo>
                    <a:pt x="92635" y="0"/>
                    <a:pt x="92324" y="277"/>
                    <a:pt x="92324" y="623"/>
                  </a:cubicBezTo>
                  <a:cubicBezTo>
                    <a:pt x="92324" y="968"/>
                    <a:pt x="92635" y="1279"/>
                    <a:pt x="92981" y="1279"/>
                  </a:cubicBezTo>
                  <a:lnTo>
                    <a:pt x="93050" y="1279"/>
                  </a:lnTo>
                  <a:cubicBezTo>
                    <a:pt x="93396" y="1279"/>
                    <a:pt x="93672" y="968"/>
                    <a:pt x="93672" y="623"/>
                  </a:cubicBezTo>
                  <a:cubicBezTo>
                    <a:pt x="93672" y="277"/>
                    <a:pt x="93327" y="0"/>
                    <a:pt x="92981" y="0"/>
                  </a:cubicBezTo>
                  <a:close/>
                  <a:moveTo>
                    <a:pt x="96990" y="0"/>
                  </a:moveTo>
                  <a:cubicBezTo>
                    <a:pt x="96645" y="0"/>
                    <a:pt x="96334" y="277"/>
                    <a:pt x="96334" y="623"/>
                  </a:cubicBezTo>
                  <a:cubicBezTo>
                    <a:pt x="96334" y="968"/>
                    <a:pt x="96645" y="1279"/>
                    <a:pt x="96990" y="1279"/>
                  </a:cubicBezTo>
                  <a:lnTo>
                    <a:pt x="97094" y="1279"/>
                  </a:lnTo>
                  <a:cubicBezTo>
                    <a:pt x="97440" y="1279"/>
                    <a:pt x="97682" y="968"/>
                    <a:pt x="97682" y="623"/>
                  </a:cubicBezTo>
                  <a:cubicBezTo>
                    <a:pt x="97682" y="277"/>
                    <a:pt x="97336" y="0"/>
                    <a:pt x="96990" y="0"/>
                  </a:cubicBezTo>
                  <a:close/>
                  <a:moveTo>
                    <a:pt x="101000" y="0"/>
                  </a:moveTo>
                  <a:cubicBezTo>
                    <a:pt x="100654" y="0"/>
                    <a:pt x="100378" y="277"/>
                    <a:pt x="100378" y="623"/>
                  </a:cubicBezTo>
                  <a:cubicBezTo>
                    <a:pt x="100378" y="968"/>
                    <a:pt x="100654" y="1279"/>
                    <a:pt x="101000" y="1279"/>
                  </a:cubicBezTo>
                  <a:lnTo>
                    <a:pt x="101104" y="1279"/>
                  </a:lnTo>
                  <a:cubicBezTo>
                    <a:pt x="101449" y="1279"/>
                    <a:pt x="101691" y="968"/>
                    <a:pt x="101691" y="623"/>
                  </a:cubicBezTo>
                  <a:cubicBezTo>
                    <a:pt x="101691" y="277"/>
                    <a:pt x="101346" y="0"/>
                    <a:pt x="101000" y="0"/>
                  </a:cubicBezTo>
                  <a:close/>
                  <a:moveTo>
                    <a:pt x="105044" y="0"/>
                  </a:moveTo>
                  <a:cubicBezTo>
                    <a:pt x="104698" y="0"/>
                    <a:pt x="104387" y="277"/>
                    <a:pt x="104387" y="623"/>
                  </a:cubicBezTo>
                  <a:cubicBezTo>
                    <a:pt x="104387" y="968"/>
                    <a:pt x="104698" y="1279"/>
                    <a:pt x="105044" y="1279"/>
                  </a:cubicBezTo>
                  <a:lnTo>
                    <a:pt x="105113" y="1279"/>
                  </a:lnTo>
                  <a:cubicBezTo>
                    <a:pt x="105459" y="1279"/>
                    <a:pt x="105735" y="968"/>
                    <a:pt x="105735" y="623"/>
                  </a:cubicBezTo>
                  <a:cubicBezTo>
                    <a:pt x="105735" y="277"/>
                    <a:pt x="105390" y="0"/>
                    <a:pt x="105044" y="0"/>
                  </a:cubicBezTo>
                  <a:close/>
                  <a:moveTo>
                    <a:pt x="109054" y="0"/>
                  </a:moveTo>
                  <a:cubicBezTo>
                    <a:pt x="108708" y="0"/>
                    <a:pt x="108397" y="277"/>
                    <a:pt x="108397" y="623"/>
                  </a:cubicBezTo>
                  <a:cubicBezTo>
                    <a:pt x="108397" y="968"/>
                    <a:pt x="108708" y="1279"/>
                    <a:pt x="109054" y="1279"/>
                  </a:cubicBezTo>
                  <a:lnTo>
                    <a:pt x="109123" y="1279"/>
                  </a:lnTo>
                  <a:cubicBezTo>
                    <a:pt x="109468" y="1279"/>
                    <a:pt x="109745" y="968"/>
                    <a:pt x="109745" y="623"/>
                  </a:cubicBezTo>
                  <a:cubicBezTo>
                    <a:pt x="109745" y="277"/>
                    <a:pt x="109399" y="0"/>
                    <a:pt x="109054" y="0"/>
                  </a:cubicBezTo>
                  <a:close/>
                  <a:moveTo>
                    <a:pt x="113063" y="0"/>
                  </a:moveTo>
                  <a:cubicBezTo>
                    <a:pt x="112718" y="0"/>
                    <a:pt x="112406" y="277"/>
                    <a:pt x="112406" y="623"/>
                  </a:cubicBezTo>
                  <a:cubicBezTo>
                    <a:pt x="112406" y="968"/>
                    <a:pt x="112718" y="1279"/>
                    <a:pt x="113063" y="1279"/>
                  </a:cubicBezTo>
                  <a:lnTo>
                    <a:pt x="113167" y="1279"/>
                  </a:lnTo>
                  <a:cubicBezTo>
                    <a:pt x="113513" y="1279"/>
                    <a:pt x="113755" y="968"/>
                    <a:pt x="113755" y="623"/>
                  </a:cubicBezTo>
                  <a:cubicBezTo>
                    <a:pt x="113755" y="277"/>
                    <a:pt x="113409" y="0"/>
                    <a:pt x="113063" y="0"/>
                  </a:cubicBezTo>
                  <a:close/>
                  <a:moveTo>
                    <a:pt x="117038" y="0"/>
                  </a:moveTo>
                  <a:cubicBezTo>
                    <a:pt x="116693" y="0"/>
                    <a:pt x="116381" y="277"/>
                    <a:pt x="116381" y="623"/>
                  </a:cubicBezTo>
                  <a:cubicBezTo>
                    <a:pt x="116381" y="968"/>
                    <a:pt x="116693" y="1279"/>
                    <a:pt x="117038" y="1279"/>
                  </a:cubicBezTo>
                  <a:lnTo>
                    <a:pt x="117142" y="1279"/>
                  </a:lnTo>
                  <a:cubicBezTo>
                    <a:pt x="117522" y="1279"/>
                    <a:pt x="117764" y="968"/>
                    <a:pt x="117730" y="623"/>
                  </a:cubicBezTo>
                  <a:cubicBezTo>
                    <a:pt x="117730" y="277"/>
                    <a:pt x="117384" y="0"/>
                    <a:pt x="117038" y="0"/>
                  </a:cubicBezTo>
                  <a:close/>
                  <a:moveTo>
                    <a:pt x="121048" y="0"/>
                  </a:moveTo>
                  <a:cubicBezTo>
                    <a:pt x="120702" y="0"/>
                    <a:pt x="120426" y="277"/>
                    <a:pt x="120426" y="623"/>
                  </a:cubicBezTo>
                  <a:cubicBezTo>
                    <a:pt x="120426" y="968"/>
                    <a:pt x="120702" y="1279"/>
                    <a:pt x="121048" y="1279"/>
                  </a:cubicBezTo>
                  <a:lnTo>
                    <a:pt x="121151" y="1279"/>
                  </a:lnTo>
                  <a:cubicBezTo>
                    <a:pt x="121532" y="1279"/>
                    <a:pt x="121808" y="968"/>
                    <a:pt x="121739" y="623"/>
                  </a:cubicBezTo>
                  <a:cubicBezTo>
                    <a:pt x="121739" y="277"/>
                    <a:pt x="121393" y="0"/>
                    <a:pt x="121048" y="0"/>
                  </a:cubicBezTo>
                  <a:close/>
                  <a:moveTo>
                    <a:pt x="125092" y="0"/>
                  </a:moveTo>
                  <a:cubicBezTo>
                    <a:pt x="124746" y="0"/>
                    <a:pt x="124435" y="277"/>
                    <a:pt x="124435" y="623"/>
                  </a:cubicBezTo>
                  <a:cubicBezTo>
                    <a:pt x="124435" y="968"/>
                    <a:pt x="124746" y="1279"/>
                    <a:pt x="125092" y="1279"/>
                  </a:cubicBezTo>
                  <a:lnTo>
                    <a:pt x="125161" y="1279"/>
                  </a:lnTo>
                  <a:cubicBezTo>
                    <a:pt x="125541" y="1279"/>
                    <a:pt x="125818" y="968"/>
                    <a:pt x="125783" y="623"/>
                  </a:cubicBezTo>
                  <a:cubicBezTo>
                    <a:pt x="125783" y="277"/>
                    <a:pt x="125438" y="0"/>
                    <a:pt x="125092" y="0"/>
                  </a:cubicBezTo>
                  <a:close/>
                  <a:moveTo>
                    <a:pt x="129136" y="0"/>
                  </a:moveTo>
                  <a:cubicBezTo>
                    <a:pt x="128790" y="0"/>
                    <a:pt x="128479" y="277"/>
                    <a:pt x="128479" y="623"/>
                  </a:cubicBezTo>
                  <a:cubicBezTo>
                    <a:pt x="128479" y="968"/>
                    <a:pt x="128790" y="1279"/>
                    <a:pt x="129136" y="1279"/>
                  </a:cubicBezTo>
                  <a:lnTo>
                    <a:pt x="129171" y="1279"/>
                  </a:lnTo>
                  <a:cubicBezTo>
                    <a:pt x="129585" y="1279"/>
                    <a:pt x="129827" y="968"/>
                    <a:pt x="129827" y="623"/>
                  </a:cubicBezTo>
                  <a:cubicBezTo>
                    <a:pt x="129827" y="277"/>
                    <a:pt x="129482" y="0"/>
                    <a:pt x="129136" y="0"/>
                  </a:cubicBezTo>
                  <a:close/>
                  <a:moveTo>
                    <a:pt x="133111" y="0"/>
                  </a:moveTo>
                  <a:cubicBezTo>
                    <a:pt x="132765" y="0"/>
                    <a:pt x="132454" y="277"/>
                    <a:pt x="132454" y="623"/>
                  </a:cubicBezTo>
                  <a:cubicBezTo>
                    <a:pt x="132454" y="968"/>
                    <a:pt x="132765" y="1279"/>
                    <a:pt x="133111" y="1279"/>
                  </a:cubicBezTo>
                  <a:lnTo>
                    <a:pt x="133215" y="1279"/>
                  </a:lnTo>
                  <a:cubicBezTo>
                    <a:pt x="133560" y="1279"/>
                    <a:pt x="133802" y="968"/>
                    <a:pt x="133802" y="623"/>
                  </a:cubicBezTo>
                  <a:cubicBezTo>
                    <a:pt x="133802" y="277"/>
                    <a:pt x="133457" y="0"/>
                    <a:pt x="133111" y="0"/>
                  </a:cubicBezTo>
                  <a:close/>
                  <a:moveTo>
                    <a:pt x="137121" y="0"/>
                  </a:moveTo>
                  <a:cubicBezTo>
                    <a:pt x="136775" y="0"/>
                    <a:pt x="136498" y="277"/>
                    <a:pt x="136498" y="623"/>
                  </a:cubicBezTo>
                  <a:cubicBezTo>
                    <a:pt x="136498" y="968"/>
                    <a:pt x="136775" y="1279"/>
                    <a:pt x="137121" y="1279"/>
                  </a:cubicBezTo>
                  <a:lnTo>
                    <a:pt x="137224" y="1279"/>
                  </a:lnTo>
                  <a:cubicBezTo>
                    <a:pt x="137570" y="1279"/>
                    <a:pt x="137812" y="968"/>
                    <a:pt x="137812" y="623"/>
                  </a:cubicBezTo>
                  <a:cubicBezTo>
                    <a:pt x="137812" y="277"/>
                    <a:pt x="137466" y="0"/>
                    <a:pt x="137121" y="0"/>
                  </a:cubicBezTo>
                  <a:close/>
                  <a:moveTo>
                    <a:pt x="141165" y="0"/>
                  </a:moveTo>
                  <a:cubicBezTo>
                    <a:pt x="140819" y="0"/>
                    <a:pt x="140508" y="277"/>
                    <a:pt x="140508" y="623"/>
                  </a:cubicBezTo>
                  <a:cubicBezTo>
                    <a:pt x="140508" y="968"/>
                    <a:pt x="140819" y="1279"/>
                    <a:pt x="141165" y="1279"/>
                  </a:cubicBezTo>
                  <a:lnTo>
                    <a:pt x="141234" y="1279"/>
                  </a:lnTo>
                  <a:cubicBezTo>
                    <a:pt x="141579" y="1279"/>
                    <a:pt x="141856" y="968"/>
                    <a:pt x="141856" y="623"/>
                  </a:cubicBezTo>
                  <a:cubicBezTo>
                    <a:pt x="141856" y="277"/>
                    <a:pt x="141510" y="0"/>
                    <a:pt x="141165" y="0"/>
                  </a:cubicBezTo>
                  <a:close/>
                  <a:moveTo>
                    <a:pt x="145174" y="0"/>
                  </a:moveTo>
                  <a:cubicBezTo>
                    <a:pt x="144829" y="0"/>
                    <a:pt x="144517" y="277"/>
                    <a:pt x="144517" y="623"/>
                  </a:cubicBezTo>
                  <a:cubicBezTo>
                    <a:pt x="144517" y="968"/>
                    <a:pt x="144829" y="1279"/>
                    <a:pt x="145174" y="1279"/>
                  </a:cubicBezTo>
                  <a:lnTo>
                    <a:pt x="145243" y="1279"/>
                  </a:lnTo>
                  <a:cubicBezTo>
                    <a:pt x="145589" y="1279"/>
                    <a:pt x="145866" y="968"/>
                    <a:pt x="145866" y="623"/>
                  </a:cubicBezTo>
                  <a:cubicBezTo>
                    <a:pt x="145866" y="277"/>
                    <a:pt x="145520" y="0"/>
                    <a:pt x="145174" y="0"/>
                  </a:cubicBezTo>
                  <a:close/>
                  <a:moveTo>
                    <a:pt x="149184" y="0"/>
                  </a:moveTo>
                  <a:cubicBezTo>
                    <a:pt x="148838" y="0"/>
                    <a:pt x="148527" y="277"/>
                    <a:pt x="148527" y="623"/>
                  </a:cubicBezTo>
                  <a:cubicBezTo>
                    <a:pt x="148527" y="968"/>
                    <a:pt x="148838" y="1279"/>
                    <a:pt x="149184" y="1279"/>
                  </a:cubicBezTo>
                  <a:lnTo>
                    <a:pt x="149287" y="1279"/>
                  </a:lnTo>
                  <a:cubicBezTo>
                    <a:pt x="149633" y="1279"/>
                    <a:pt x="149875" y="968"/>
                    <a:pt x="149875" y="623"/>
                  </a:cubicBezTo>
                  <a:cubicBezTo>
                    <a:pt x="149875" y="277"/>
                    <a:pt x="149529" y="0"/>
                    <a:pt x="149184" y="0"/>
                  </a:cubicBezTo>
                  <a:close/>
                  <a:moveTo>
                    <a:pt x="153193" y="0"/>
                  </a:moveTo>
                  <a:cubicBezTo>
                    <a:pt x="152848" y="0"/>
                    <a:pt x="152571" y="277"/>
                    <a:pt x="152571" y="623"/>
                  </a:cubicBezTo>
                  <a:cubicBezTo>
                    <a:pt x="152571" y="968"/>
                    <a:pt x="152848" y="1279"/>
                    <a:pt x="153193" y="1279"/>
                  </a:cubicBezTo>
                  <a:lnTo>
                    <a:pt x="153297" y="1279"/>
                  </a:lnTo>
                  <a:cubicBezTo>
                    <a:pt x="153643" y="1279"/>
                    <a:pt x="153885" y="968"/>
                    <a:pt x="153885" y="623"/>
                  </a:cubicBezTo>
                  <a:cubicBezTo>
                    <a:pt x="153885" y="277"/>
                    <a:pt x="153539" y="0"/>
                    <a:pt x="153193" y="0"/>
                  </a:cubicBezTo>
                  <a:close/>
                  <a:moveTo>
                    <a:pt x="157237" y="0"/>
                  </a:moveTo>
                  <a:cubicBezTo>
                    <a:pt x="156892" y="0"/>
                    <a:pt x="156581" y="277"/>
                    <a:pt x="156581" y="623"/>
                  </a:cubicBezTo>
                  <a:cubicBezTo>
                    <a:pt x="156581" y="968"/>
                    <a:pt x="156892" y="1279"/>
                    <a:pt x="157237" y="1279"/>
                  </a:cubicBezTo>
                  <a:lnTo>
                    <a:pt x="157272" y="1279"/>
                  </a:lnTo>
                  <a:cubicBezTo>
                    <a:pt x="157652" y="1279"/>
                    <a:pt x="157929" y="968"/>
                    <a:pt x="157929" y="623"/>
                  </a:cubicBezTo>
                  <a:cubicBezTo>
                    <a:pt x="157929" y="277"/>
                    <a:pt x="157583" y="0"/>
                    <a:pt x="157237" y="0"/>
                  </a:cubicBezTo>
                  <a:close/>
                  <a:moveTo>
                    <a:pt x="161212" y="0"/>
                  </a:moveTo>
                  <a:cubicBezTo>
                    <a:pt x="160867" y="0"/>
                    <a:pt x="160556" y="277"/>
                    <a:pt x="160556" y="623"/>
                  </a:cubicBezTo>
                  <a:cubicBezTo>
                    <a:pt x="160556" y="968"/>
                    <a:pt x="160867" y="1279"/>
                    <a:pt x="161212" y="1279"/>
                  </a:cubicBezTo>
                  <a:lnTo>
                    <a:pt x="161282" y="1279"/>
                  </a:lnTo>
                  <a:cubicBezTo>
                    <a:pt x="161662" y="1279"/>
                    <a:pt x="161938" y="968"/>
                    <a:pt x="161904" y="623"/>
                  </a:cubicBezTo>
                  <a:cubicBezTo>
                    <a:pt x="161904" y="277"/>
                    <a:pt x="161558" y="0"/>
                    <a:pt x="161212" y="0"/>
                  </a:cubicBezTo>
                  <a:close/>
                  <a:moveTo>
                    <a:pt x="165222" y="0"/>
                  </a:moveTo>
                  <a:cubicBezTo>
                    <a:pt x="164876" y="0"/>
                    <a:pt x="164565" y="277"/>
                    <a:pt x="164565" y="623"/>
                  </a:cubicBezTo>
                  <a:cubicBezTo>
                    <a:pt x="164565" y="968"/>
                    <a:pt x="164876" y="1279"/>
                    <a:pt x="165222" y="1279"/>
                  </a:cubicBezTo>
                  <a:lnTo>
                    <a:pt x="165291" y="1279"/>
                  </a:lnTo>
                  <a:cubicBezTo>
                    <a:pt x="165706" y="1279"/>
                    <a:pt x="165948" y="968"/>
                    <a:pt x="165913" y="623"/>
                  </a:cubicBezTo>
                  <a:cubicBezTo>
                    <a:pt x="165913" y="277"/>
                    <a:pt x="165568" y="0"/>
                    <a:pt x="165222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35"/>
          <p:cNvSpPr txBox="1">
            <a:spLocks noGrp="1"/>
          </p:cNvSpPr>
          <p:nvPr>
            <p:ph type="subTitle" idx="1"/>
          </p:nvPr>
        </p:nvSpPr>
        <p:spPr>
          <a:xfrm>
            <a:off x="739050" y="4203175"/>
            <a:ext cx="7665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Kill Bill Thrill</a:t>
            </a:r>
            <a:endParaRPr dirty="0"/>
          </a:p>
        </p:txBody>
      </p:sp>
      <p:grpSp>
        <p:nvGrpSpPr>
          <p:cNvPr id="355" name="Google Shape;355;p35"/>
          <p:cNvGrpSpPr/>
          <p:nvPr/>
        </p:nvGrpSpPr>
        <p:grpSpPr>
          <a:xfrm>
            <a:off x="3079506" y="286071"/>
            <a:ext cx="2985240" cy="2312264"/>
            <a:chOff x="1897625" y="1395650"/>
            <a:chExt cx="3772100" cy="2919525"/>
          </a:xfrm>
        </p:grpSpPr>
        <p:sp>
          <p:nvSpPr>
            <p:cNvPr id="356" name="Google Shape;356;p35"/>
            <p:cNvSpPr/>
            <p:nvPr/>
          </p:nvSpPr>
          <p:spPr>
            <a:xfrm>
              <a:off x="5306475" y="22704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0"/>
                  </a:moveTo>
                  <a:cubicBezTo>
                    <a:pt x="19" y="37"/>
                    <a:pt x="31" y="50"/>
                    <a:pt x="38" y="50"/>
                  </a:cubicBezTo>
                  <a:cubicBezTo>
                    <a:pt x="50" y="50"/>
                    <a:pt x="38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1897625" y="1395650"/>
              <a:ext cx="3772100" cy="2919525"/>
            </a:xfrm>
            <a:custGeom>
              <a:avLst/>
              <a:gdLst/>
              <a:ahLst/>
              <a:cxnLst/>
              <a:rect l="l" t="t" r="r" b="b"/>
              <a:pathLst>
                <a:path w="150884" h="116781" extrusionOk="0">
                  <a:moveTo>
                    <a:pt x="46025" y="34048"/>
                  </a:moveTo>
                  <a:lnTo>
                    <a:pt x="46025" y="34103"/>
                  </a:lnTo>
                  <a:cubicBezTo>
                    <a:pt x="45803" y="34103"/>
                    <a:pt x="45692" y="34159"/>
                    <a:pt x="45526" y="34159"/>
                  </a:cubicBezTo>
                  <a:cubicBezTo>
                    <a:pt x="45636" y="34103"/>
                    <a:pt x="45858" y="34103"/>
                    <a:pt x="46025" y="34048"/>
                  </a:cubicBezTo>
                  <a:close/>
                  <a:moveTo>
                    <a:pt x="104914" y="37098"/>
                  </a:moveTo>
                  <a:lnTo>
                    <a:pt x="104914" y="37208"/>
                  </a:lnTo>
                  <a:lnTo>
                    <a:pt x="104747" y="37208"/>
                  </a:lnTo>
                  <a:cubicBezTo>
                    <a:pt x="104803" y="37153"/>
                    <a:pt x="104858" y="37153"/>
                    <a:pt x="104914" y="37098"/>
                  </a:cubicBezTo>
                  <a:close/>
                  <a:moveTo>
                    <a:pt x="45526" y="35268"/>
                  </a:moveTo>
                  <a:cubicBezTo>
                    <a:pt x="45526" y="35379"/>
                    <a:pt x="45470" y="35434"/>
                    <a:pt x="45470" y="35489"/>
                  </a:cubicBezTo>
                  <a:cubicBezTo>
                    <a:pt x="45470" y="35545"/>
                    <a:pt x="45359" y="35711"/>
                    <a:pt x="45359" y="35767"/>
                  </a:cubicBezTo>
                  <a:cubicBezTo>
                    <a:pt x="43862" y="36044"/>
                    <a:pt x="42420" y="36321"/>
                    <a:pt x="40979" y="36599"/>
                  </a:cubicBezTo>
                  <a:cubicBezTo>
                    <a:pt x="39648" y="36876"/>
                    <a:pt x="38372" y="37208"/>
                    <a:pt x="37208" y="37486"/>
                  </a:cubicBezTo>
                  <a:cubicBezTo>
                    <a:pt x="37263" y="37430"/>
                    <a:pt x="37319" y="37430"/>
                    <a:pt x="37430" y="37375"/>
                  </a:cubicBezTo>
                  <a:cubicBezTo>
                    <a:pt x="37651" y="37319"/>
                    <a:pt x="37762" y="37208"/>
                    <a:pt x="37984" y="37153"/>
                  </a:cubicBezTo>
                  <a:cubicBezTo>
                    <a:pt x="38372" y="36987"/>
                    <a:pt x="38871" y="36876"/>
                    <a:pt x="39370" y="36765"/>
                  </a:cubicBezTo>
                  <a:lnTo>
                    <a:pt x="40812" y="36321"/>
                  </a:lnTo>
                  <a:cubicBezTo>
                    <a:pt x="41311" y="36210"/>
                    <a:pt x="41866" y="36044"/>
                    <a:pt x="42365" y="35933"/>
                  </a:cubicBezTo>
                  <a:lnTo>
                    <a:pt x="43141" y="35711"/>
                  </a:lnTo>
                  <a:cubicBezTo>
                    <a:pt x="43474" y="35656"/>
                    <a:pt x="43751" y="35545"/>
                    <a:pt x="43973" y="35545"/>
                  </a:cubicBezTo>
                  <a:cubicBezTo>
                    <a:pt x="44472" y="35434"/>
                    <a:pt x="45026" y="35379"/>
                    <a:pt x="45526" y="35268"/>
                  </a:cubicBezTo>
                  <a:close/>
                  <a:moveTo>
                    <a:pt x="45026" y="37098"/>
                  </a:moveTo>
                  <a:lnTo>
                    <a:pt x="44860" y="37708"/>
                  </a:lnTo>
                  <a:cubicBezTo>
                    <a:pt x="42365" y="37929"/>
                    <a:pt x="40036" y="38262"/>
                    <a:pt x="37929" y="38706"/>
                  </a:cubicBezTo>
                  <a:cubicBezTo>
                    <a:pt x="36653" y="38983"/>
                    <a:pt x="35489" y="39149"/>
                    <a:pt x="34380" y="39427"/>
                  </a:cubicBezTo>
                  <a:lnTo>
                    <a:pt x="34324" y="39371"/>
                  </a:lnTo>
                  <a:cubicBezTo>
                    <a:pt x="34435" y="39371"/>
                    <a:pt x="34491" y="39316"/>
                    <a:pt x="34657" y="39316"/>
                  </a:cubicBezTo>
                  <a:cubicBezTo>
                    <a:pt x="36598" y="38706"/>
                    <a:pt x="38816" y="38207"/>
                    <a:pt x="41256" y="37708"/>
                  </a:cubicBezTo>
                  <a:cubicBezTo>
                    <a:pt x="42420" y="37486"/>
                    <a:pt x="43751" y="37319"/>
                    <a:pt x="45026" y="37098"/>
                  </a:cubicBezTo>
                  <a:close/>
                  <a:moveTo>
                    <a:pt x="124433" y="36765"/>
                  </a:moveTo>
                  <a:lnTo>
                    <a:pt x="124433" y="36765"/>
                  </a:lnTo>
                  <a:cubicBezTo>
                    <a:pt x="123102" y="37763"/>
                    <a:pt x="121715" y="38817"/>
                    <a:pt x="120329" y="39704"/>
                  </a:cubicBezTo>
                  <a:cubicBezTo>
                    <a:pt x="118444" y="39926"/>
                    <a:pt x="116281" y="40092"/>
                    <a:pt x="114008" y="40092"/>
                  </a:cubicBezTo>
                  <a:cubicBezTo>
                    <a:pt x="113458" y="40107"/>
                    <a:pt x="112896" y="40114"/>
                    <a:pt x="112324" y="40114"/>
                  </a:cubicBezTo>
                  <a:cubicBezTo>
                    <a:pt x="110759" y="40114"/>
                    <a:pt x="109114" y="40062"/>
                    <a:pt x="107409" y="39981"/>
                  </a:cubicBezTo>
                  <a:cubicBezTo>
                    <a:pt x="107354" y="39815"/>
                    <a:pt x="107354" y="39537"/>
                    <a:pt x="107298" y="39316"/>
                  </a:cubicBezTo>
                  <a:lnTo>
                    <a:pt x="107298" y="39316"/>
                  </a:lnTo>
                  <a:cubicBezTo>
                    <a:pt x="107704" y="39332"/>
                    <a:pt x="108105" y="39339"/>
                    <a:pt x="108499" y="39339"/>
                  </a:cubicBezTo>
                  <a:cubicBezTo>
                    <a:pt x="109450" y="39339"/>
                    <a:pt x="110356" y="39299"/>
                    <a:pt x="111180" y="39260"/>
                  </a:cubicBezTo>
                  <a:cubicBezTo>
                    <a:pt x="113453" y="39094"/>
                    <a:pt x="115616" y="38817"/>
                    <a:pt x="117501" y="38484"/>
                  </a:cubicBezTo>
                  <a:cubicBezTo>
                    <a:pt x="119331" y="38151"/>
                    <a:pt x="120939" y="37763"/>
                    <a:pt x="122270" y="37430"/>
                  </a:cubicBezTo>
                  <a:cubicBezTo>
                    <a:pt x="123102" y="37153"/>
                    <a:pt x="123878" y="36931"/>
                    <a:pt x="124433" y="36765"/>
                  </a:cubicBezTo>
                  <a:close/>
                  <a:moveTo>
                    <a:pt x="44417" y="38927"/>
                  </a:moveTo>
                  <a:cubicBezTo>
                    <a:pt x="44361" y="39260"/>
                    <a:pt x="44306" y="39482"/>
                    <a:pt x="44139" y="39759"/>
                  </a:cubicBezTo>
                  <a:cubicBezTo>
                    <a:pt x="41367" y="39926"/>
                    <a:pt x="38816" y="40258"/>
                    <a:pt x="36376" y="40757"/>
                  </a:cubicBezTo>
                  <a:cubicBezTo>
                    <a:pt x="36321" y="40757"/>
                    <a:pt x="36265" y="40757"/>
                    <a:pt x="36154" y="40813"/>
                  </a:cubicBezTo>
                  <a:cubicBezTo>
                    <a:pt x="35932" y="40702"/>
                    <a:pt x="35711" y="40480"/>
                    <a:pt x="35489" y="40314"/>
                  </a:cubicBezTo>
                  <a:cubicBezTo>
                    <a:pt x="36321" y="40147"/>
                    <a:pt x="37208" y="39981"/>
                    <a:pt x="38095" y="39870"/>
                  </a:cubicBezTo>
                  <a:cubicBezTo>
                    <a:pt x="40036" y="39482"/>
                    <a:pt x="42198" y="39205"/>
                    <a:pt x="44417" y="38927"/>
                  </a:cubicBezTo>
                  <a:close/>
                  <a:moveTo>
                    <a:pt x="118444" y="40924"/>
                  </a:moveTo>
                  <a:lnTo>
                    <a:pt x="118444" y="40924"/>
                  </a:lnTo>
                  <a:cubicBezTo>
                    <a:pt x="117612" y="41367"/>
                    <a:pt x="116780" y="41811"/>
                    <a:pt x="115893" y="42199"/>
                  </a:cubicBezTo>
                  <a:cubicBezTo>
                    <a:pt x="115154" y="42233"/>
                    <a:pt x="114414" y="42247"/>
                    <a:pt x="113667" y="42247"/>
                  </a:cubicBezTo>
                  <a:cubicBezTo>
                    <a:pt x="112003" y="42247"/>
                    <a:pt x="110299" y="42182"/>
                    <a:pt x="108463" y="42144"/>
                  </a:cubicBezTo>
                  <a:cubicBezTo>
                    <a:pt x="108185" y="42144"/>
                    <a:pt x="107964" y="42144"/>
                    <a:pt x="107686" y="42088"/>
                  </a:cubicBezTo>
                  <a:cubicBezTo>
                    <a:pt x="107686" y="41866"/>
                    <a:pt x="107631" y="41645"/>
                    <a:pt x="107631" y="41478"/>
                  </a:cubicBezTo>
                  <a:lnTo>
                    <a:pt x="107631" y="41478"/>
                  </a:lnTo>
                  <a:cubicBezTo>
                    <a:pt x="108199" y="41492"/>
                    <a:pt x="108761" y="41499"/>
                    <a:pt x="109314" y="41499"/>
                  </a:cubicBezTo>
                  <a:cubicBezTo>
                    <a:pt x="110975" y="41499"/>
                    <a:pt x="112566" y="41437"/>
                    <a:pt x="114063" y="41312"/>
                  </a:cubicBezTo>
                  <a:cubicBezTo>
                    <a:pt x="115616" y="41256"/>
                    <a:pt x="117058" y="41090"/>
                    <a:pt x="118444" y="40924"/>
                  </a:cubicBezTo>
                  <a:close/>
                  <a:moveTo>
                    <a:pt x="43862" y="40924"/>
                  </a:moveTo>
                  <a:cubicBezTo>
                    <a:pt x="43751" y="41201"/>
                    <a:pt x="43640" y="41534"/>
                    <a:pt x="43640" y="41811"/>
                  </a:cubicBezTo>
                  <a:cubicBezTo>
                    <a:pt x="41866" y="41922"/>
                    <a:pt x="40036" y="42144"/>
                    <a:pt x="38372" y="42421"/>
                  </a:cubicBezTo>
                  <a:cubicBezTo>
                    <a:pt x="38040" y="42199"/>
                    <a:pt x="37762" y="41922"/>
                    <a:pt x="37430" y="41755"/>
                  </a:cubicBezTo>
                  <a:cubicBezTo>
                    <a:pt x="39426" y="41367"/>
                    <a:pt x="41588" y="41201"/>
                    <a:pt x="43862" y="40924"/>
                  </a:cubicBezTo>
                  <a:close/>
                  <a:moveTo>
                    <a:pt x="89166" y="2330"/>
                  </a:moveTo>
                  <a:cubicBezTo>
                    <a:pt x="90774" y="2330"/>
                    <a:pt x="92160" y="3328"/>
                    <a:pt x="93158" y="4548"/>
                  </a:cubicBezTo>
                  <a:cubicBezTo>
                    <a:pt x="95154" y="6988"/>
                    <a:pt x="95820" y="10259"/>
                    <a:pt x="96652" y="13254"/>
                  </a:cubicBezTo>
                  <a:cubicBezTo>
                    <a:pt x="97871" y="17579"/>
                    <a:pt x="99535" y="21738"/>
                    <a:pt x="101199" y="25896"/>
                  </a:cubicBezTo>
                  <a:cubicBezTo>
                    <a:pt x="100977" y="26229"/>
                    <a:pt x="100810" y="26395"/>
                    <a:pt x="100644" y="26673"/>
                  </a:cubicBezTo>
                  <a:cubicBezTo>
                    <a:pt x="100256" y="27005"/>
                    <a:pt x="99923" y="27394"/>
                    <a:pt x="99535" y="27671"/>
                  </a:cubicBezTo>
                  <a:cubicBezTo>
                    <a:pt x="98814" y="28225"/>
                    <a:pt x="98038" y="28669"/>
                    <a:pt x="97317" y="29168"/>
                  </a:cubicBezTo>
                  <a:cubicBezTo>
                    <a:pt x="97112" y="29322"/>
                    <a:pt x="97191" y="29618"/>
                    <a:pt x="97423" y="29618"/>
                  </a:cubicBezTo>
                  <a:cubicBezTo>
                    <a:pt x="97442" y="29618"/>
                    <a:pt x="97462" y="29616"/>
                    <a:pt x="97483" y="29612"/>
                  </a:cubicBezTo>
                  <a:cubicBezTo>
                    <a:pt x="98537" y="29224"/>
                    <a:pt x="99535" y="28891"/>
                    <a:pt x="100422" y="28392"/>
                  </a:cubicBezTo>
                  <a:lnTo>
                    <a:pt x="100810" y="28225"/>
                  </a:lnTo>
                  <a:lnTo>
                    <a:pt x="100810" y="28225"/>
                  </a:lnTo>
                  <a:cubicBezTo>
                    <a:pt x="98537" y="30721"/>
                    <a:pt x="94988" y="31830"/>
                    <a:pt x="92215" y="33604"/>
                  </a:cubicBezTo>
                  <a:cubicBezTo>
                    <a:pt x="92174" y="33604"/>
                    <a:pt x="92195" y="33698"/>
                    <a:pt x="92254" y="33698"/>
                  </a:cubicBezTo>
                  <a:cubicBezTo>
                    <a:pt x="92274" y="33698"/>
                    <a:pt x="92299" y="33687"/>
                    <a:pt x="92326" y="33660"/>
                  </a:cubicBezTo>
                  <a:cubicBezTo>
                    <a:pt x="95653" y="32107"/>
                    <a:pt x="99646" y="31442"/>
                    <a:pt x="102308" y="28780"/>
                  </a:cubicBezTo>
                  <a:cubicBezTo>
                    <a:pt x="102363" y="28891"/>
                    <a:pt x="102418" y="29113"/>
                    <a:pt x="102474" y="29224"/>
                  </a:cubicBezTo>
                  <a:cubicBezTo>
                    <a:pt x="101919" y="29723"/>
                    <a:pt x="101476" y="30277"/>
                    <a:pt x="100921" y="30942"/>
                  </a:cubicBezTo>
                  <a:cubicBezTo>
                    <a:pt x="99812" y="32107"/>
                    <a:pt x="98481" y="32495"/>
                    <a:pt x="96929" y="33050"/>
                  </a:cubicBezTo>
                  <a:cubicBezTo>
                    <a:pt x="94267" y="34103"/>
                    <a:pt x="91772" y="35545"/>
                    <a:pt x="89166" y="36820"/>
                  </a:cubicBezTo>
                  <a:cubicBezTo>
                    <a:pt x="92160" y="35767"/>
                    <a:pt x="95265" y="35157"/>
                    <a:pt x="98315" y="34214"/>
                  </a:cubicBezTo>
                  <a:cubicBezTo>
                    <a:pt x="99369" y="33937"/>
                    <a:pt x="100367" y="33604"/>
                    <a:pt x="101254" y="32994"/>
                  </a:cubicBezTo>
                  <a:cubicBezTo>
                    <a:pt x="102030" y="32440"/>
                    <a:pt x="102585" y="31774"/>
                    <a:pt x="103195" y="31109"/>
                  </a:cubicBezTo>
                  <a:cubicBezTo>
                    <a:pt x="103306" y="31386"/>
                    <a:pt x="103417" y="31774"/>
                    <a:pt x="103527" y="31996"/>
                  </a:cubicBezTo>
                  <a:cubicBezTo>
                    <a:pt x="101919" y="32772"/>
                    <a:pt x="100367" y="33937"/>
                    <a:pt x="98870" y="34769"/>
                  </a:cubicBezTo>
                  <a:cubicBezTo>
                    <a:pt x="96762" y="36044"/>
                    <a:pt x="94433" y="37208"/>
                    <a:pt x="92105" y="38040"/>
                  </a:cubicBezTo>
                  <a:cubicBezTo>
                    <a:pt x="89942" y="38817"/>
                    <a:pt x="87724" y="39260"/>
                    <a:pt x="85506" y="39759"/>
                  </a:cubicBezTo>
                  <a:cubicBezTo>
                    <a:pt x="84175" y="40147"/>
                    <a:pt x="82900" y="40536"/>
                    <a:pt x="81569" y="40536"/>
                  </a:cubicBezTo>
                  <a:cubicBezTo>
                    <a:pt x="81268" y="40536"/>
                    <a:pt x="80980" y="40531"/>
                    <a:pt x="80697" y="40531"/>
                  </a:cubicBezTo>
                  <a:cubicBezTo>
                    <a:pt x="79990" y="40531"/>
                    <a:pt x="79311" y="40559"/>
                    <a:pt x="78519" y="40757"/>
                  </a:cubicBezTo>
                  <a:cubicBezTo>
                    <a:pt x="78353" y="40813"/>
                    <a:pt x="78353" y="41035"/>
                    <a:pt x="78519" y="41035"/>
                  </a:cubicBezTo>
                  <a:cubicBezTo>
                    <a:pt x="79006" y="41100"/>
                    <a:pt x="79436" y="41126"/>
                    <a:pt x="79876" y="41126"/>
                  </a:cubicBezTo>
                  <a:cubicBezTo>
                    <a:pt x="80187" y="41126"/>
                    <a:pt x="80503" y="41113"/>
                    <a:pt x="80848" y="41090"/>
                  </a:cubicBezTo>
                  <a:cubicBezTo>
                    <a:pt x="82511" y="40979"/>
                    <a:pt x="84064" y="41035"/>
                    <a:pt x="85672" y="40979"/>
                  </a:cubicBezTo>
                  <a:cubicBezTo>
                    <a:pt x="88057" y="40979"/>
                    <a:pt x="90552" y="40425"/>
                    <a:pt x="92936" y="39870"/>
                  </a:cubicBezTo>
                  <a:cubicBezTo>
                    <a:pt x="95210" y="39205"/>
                    <a:pt x="97428" y="38484"/>
                    <a:pt x="99369" y="37208"/>
                  </a:cubicBezTo>
                  <a:cubicBezTo>
                    <a:pt x="100755" y="36321"/>
                    <a:pt x="102696" y="35157"/>
                    <a:pt x="103971" y="33771"/>
                  </a:cubicBezTo>
                  <a:cubicBezTo>
                    <a:pt x="104082" y="34214"/>
                    <a:pt x="104248" y="34769"/>
                    <a:pt x="104359" y="35323"/>
                  </a:cubicBezTo>
                  <a:cubicBezTo>
                    <a:pt x="102973" y="36321"/>
                    <a:pt x="101587" y="37375"/>
                    <a:pt x="100200" y="38262"/>
                  </a:cubicBezTo>
                  <a:cubicBezTo>
                    <a:pt x="99812" y="38262"/>
                    <a:pt x="99369" y="38484"/>
                    <a:pt x="99091" y="38817"/>
                  </a:cubicBezTo>
                  <a:lnTo>
                    <a:pt x="98870" y="39038"/>
                  </a:lnTo>
                  <a:cubicBezTo>
                    <a:pt x="96485" y="40314"/>
                    <a:pt x="93823" y="41090"/>
                    <a:pt x="91106" y="41700"/>
                  </a:cubicBezTo>
                  <a:cubicBezTo>
                    <a:pt x="88777" y="42255"/>
                    <a:pt x="86393" y="42698"/>
                    <a:pt x="84064" y="42975"/>
                  </a:cubicBezTo>
                  <a:cubicBezTo>
                    <a:pt x="83343" y="42975"/>
                    <a:pt x="82678" y="43031"/>
                    <a:pt x="81957" y="43197"/>
                  </a:cubicBezTo>
                  <a:cubicBezTo>
                    <a:pt x="79808" y="43412"/>
                    <a:pt x="77625" y="43494"/>
                    <a:pt x="75460" y="43494"/>
                  </a:cubicBezTo>
                  <a:cubicBezTo>
                    <a:pt x="74833" y="43494"/>
                    <a:pt x="74207" y="43487"/>
                    <a:pt x="73584" y="43474"/>
                  </a:cubicBezTo>
                  <a:cubicBezTo>
                    <a:pt x="68094" y="43253"/>
                    <a:pt x="62549" y="42920"/>
                    <a:pt x="57170" y="41922"/>
                  </a:cubicBezTo>
                  <a:cubicBezTo>
                    <a:pt x="55174" y="41589"/>
                    <a:pt x="53233" y="41312"/>
                    <a:pt x="51292" y="40813"/>
                  </a:cubicBezTo>
                  <a:cubicBezTo>
                    <a:pt x="49518" y="40425"/>
                    <a:pt x="47799" y="39316"/>
                    <a:pt x="46080" y="38983"/>
                  </a:cubicBezTo>
                  <a:lnTo>
                    <a:pt x="46468" y="37708"/>
                  </a:lnTo>
                  <a:cubicBezTo>
                    <a:pt x="48520" y="39038"/>
                    <a:pt x="52013" y="39149"/>
                    <a:pt x="54231" y="39593"/>
                  </a:cubicBezTo>
                  <a:cubicBezTo>
                    <a:pt x="55839" y="39870"/>
                    <a:pt x="57392" y="40203"/>
                    <a:pt x="58945" y="40425"/>
                  </a:cubicBezTo>
                  <a:cubicBezTo>
                    <a:pt x="61163" y="40646"/>
                    <a:pt x="63325" y="40480"/>
                    <a:pt x="65543" y="40702"/>
                  </a:cubicBezTo>
                  <a:cubicBezTo>
                    <a:pt x="65568" y="40707"/>
                    <a:pt x="65592" y="40709"/>
                    <a:pt x="65614" y="40709"/>
                  </a:cubicBezTo>
                  <a:cubicBezTo>
                    <a:pt x="65838" y="40709"/>
                    <a:pt x="65912" y="40475"/>
                    <a:pt x="65710" y="40425"/>
                  </a:cubicBezTo>
                  <a:cubicBezTo>
                    <a:pt x="62383" y="39260"/>
                    <a:pt x="58834" y="39038"/>
                    <a:pt x="55285" y="38318"/>
                  </a:cubicBezTo>
                  <a:cubicBezTo>
                    <a:pt x="53843" y="38040"/>
                    <a:pt x="52401" y="37763"/>
                    <a:pt x="50904" y="37430"/>
                  </a:cubicBezTo>
                  <a:cubicBezTo>
                    <a:pt x="49629" y="37098"/>
                    <a:pt x="48409" y="36377"/>
                    <a:pt x="47189" y="35989"/>
                  </a:cubicBezTo>
                  <a:lnTo>
                    <a:pt x="47577" y="34935"/>
                  </a:lnTo>
                  <a:cubicBezTo>
                    <a:pt x="48853" y="35268"/>
                    <a:pt x="50183" y="35545"/>
                    <a:pt x="51403" y="35933"/>
                  </a:cubicBezTo>
                  <a:cubicBezTo>
                    <a:pt x="52956" y="36321"/>
                    <a:pt x="54509" y="36321"/>
                    <a:pt x="56061" y="36654"/>
                  </a:cubicBezTo>
                  <a:cubicBezTo>
                    <a:pt x="56117" y="36654"/>
                    <a:pt x="56117" y="36599"/>
                    <a:pt x="56061" y="36599"/>
                  </a:cubicBezTo>
                  <a:cubicBezTo>
                    <a:pt x="54730" y="35989"/>
                    <a:pt x="53289" y="35656"/>
                    <a:pt x="51958" y="35157"/>
                  </a:cubicBezTo>
                  <a:cubicBezTo>
                    <a:pt x="50627" y="34658"/>
                    <a:pt x="49407" y="33992"/>
                    <a:pt x="48132" y="33438"/>
                  </a:cubicBezTo>
                  <a:cubicBezTo>
                    <a:pt x="48298" y="32994"/>
                    <a:pt x="48409" y="32661"/>
                    <a:pt x="48575" y="32218"/>
                  </a:cubicBezTo>
                  <a:cubicBezTo>
                    <a:pt x="49130" y="32440"/>
                    <a:pt x="49795" y="32661"/>
                    <a:pt x="50350" y="32772"/>
                  </a:cubicBezTo>
                  <a:cubicBezTo>
                    <a:pt x="51182" y="33050"/>
                    <a:pt x="52124" y="33216"/>
                    <a:pt x="52956" y="33271"/>
                  </a:cubicBezTo>
                  <a:cubicBezTo>
                    <a:pt x="53289" y="33271"/>
                    <a:pt x="53344" y="32717"/>
                    <a:pt x="53011" y="32661"/>
                  </a:cubicBezTo>
                  <a:cubicBezTo>
                    <a:pt x="52180" y="32495"/>
                    <a:pt x="51348" y="32218"/>
                    <a:pt x="50572" y="31885"/>
                  </a:cubicBezTo>
                  <a:cubicBezTo>
                    <a:pt x="50239" y="31774"/>
                    <a:pt x="49795" y="31552"/>
                    <a:pt x="49463" y="31331"/>
                  </a:cubicBezTo>
                  <a:cubicBezTo>
                    <a:pt x="49352" y="31275"/>
                    <a:pt x="49185" y="31109"/>
                    <a:pt x="49074" y="31053"/>
                  </a:cubicBezTo>
                  <a:cubicBezTo>
                    <a:pt x="49185" y="30721"/>
                    <a:pt x="49241" y="30443"/>
                    <a:pt x="49407" y="30111"/>
                  </a:cubicBezTo>
                  <a:cubicBezTo>
                    <a:pt x="49463" y="30166"/>
                    <a:pt x="49518" y="30166"/>
                    <a:pt x="49629" y="30166"/>
                  </a:cubicBezTo>
                  <a:cubicBezTo>
                    <a:pt x="50017" y="30277"/>
                    <a:pt x="50516" y="30277"/>
                    <a:pt x="50904" y="30277"/>
                  </a:cubicBezTo>
                  <a:cubicBezTo>
                    <a:pt x="51126" y="30277"/>
                    <a:pt x="51182" y="30000"/>
                    <a:pt x="51071" y="29944"/>
                  </a:cubicBezTo>
                  <a:cubicBezTo>
                    <a:pt x="50738" y="29723"/>
                    <a:pt x="50516" y="29390"/>
                    <a:pt x="50183" y="29168"/>
                  </a:cubicBezTo>
                  <a:cubicBezTo>
                    <a:pt x="50017" y="29113"/>
                    <a:pt x="49962" y="29057"/>
                    <a:pt x="49795" y="28891"/>
                  </a:cubicBezTo>
                  <a:cubicBezTo>
                    <a:pt x="51071" y="25231"/>
                    <a:pt x="52180" y="21405"/>
                    <a:pt x="53233" y="17745"/>
                  </a:cubicBezTo>
                  <a:cubicBezTo>
                    <a:pt x="54340" y="13771"/>
                    <a:pt x="55584" y="5323"/>
                    <a:pt x="60733" y="5323"/>
                  </a:cubicBezTo>
                  <a:cubicBezTo>
                    <a:pt x="61259" y="5323"/>
                    <a:pt x="61826" y="5411"/>
                    <a:pt x="62438" y="5601"/>
                  </a:cubicBezTo>
                  <a:cubicBezTo>
                    <a:pt x="65044" y="6433"/>
                    <a:pt x="67207" y="8374"/>
                    <a:pt x="69647" y="9649"/>
                  </a:cubicBezTo>
                  <a:cubicBezTo>
                    <a:pt x="69702" y="9705"/>
                    <a:pt x="69869" y="9705"/>
                    <a:pt x="69924" y="9760"/>
                  </a:cubicBezTo>
                  <a:cubicBezTo>
                    <a:pt x="69979" y="9760"/>
                    <a:pt x="69979" y="9871"/>
                    <a:pt x="70035" y="9871"/>
                  </a:cubicBezTo>
                  <a:cubicBezTo>
                    <a:pt x="71089" y="10315"/>
                    <a:pt x="72198" y="10814"/>
                    <a:pt x="73307" y="11091"/>
                  </a:cubicBezTo>
                  <a:cubicBezTo>
                    <a:pt x="74859" y="11535"/>
                    <a:pt x="76412" y="11257"/>
                    <a:pt x="78020" y="11590"/>
                  </a:cubicBezTo>
                  <a:cubicBezTo>
                    <a:pt x="78035" y="11595"/>
                    <a:pt x="78049" y="11597"/>
                    <a:pt x="78063" y="11597"/>
                  </a:cubicBezTo>
                  <a:cubicBezTo>
                    <a:pt x="78204" y="11597"/>
                    <a:pt x="78277" y="11363"/>
                    <a:pt x="78075" y="11313"/>
                  </a:cubicBezTo>
                  <a:cubicBezTo>
                    <a:pt x="76578" y="10426"/>
                    <a:pt x="74859" y="10093"/>
                    <a:pt x="73251" y="9261"/>
                  </a:cubicBezTo>
                  <a:cubicBezTo>
                    <a:pt x="75026" y="9095"/>
                    <a:pt x="76911" y="8984"/>
                    <a:pt x="78741" y="8429"/>
                  </a:cubicBezTo>
                  <a:cubicBezTo>
                    <a:pt x="81292" y="7708"/>
                    <a:pt x="83510" y="6433"/>
                    <a:pt x="85450" y="4548"/>
                  </a:cubicBezTo>
                  <a:cubicBezTo>
                    <a:pt x="86559" y="3550"/>
                    <a:pt x="87502" y="2330"/>
                    <a:pt x="89166" y="2330"/>
                  </a:cubicBezTo>
                  <a:close/>
                  <a:moveTo>
                    <a:pt x="43474" y="42975"/>
                  </a:moveTo>
                  <a:cubicBezTo>
                    <a:pt x="43474" y="43253"/>
                    <a:pt x="43363" y="43585"/>
                    <a:pt x="43363" y="43863"/>
                  </a:cubicBezTo>
                  <a:cubicBezTo>
                    <a:pt x="42476" y="44029"/>
                    <a:pt x="41644" y="44084"/>
                    <a:pt x="40812" y="44140"/>
                  </a:cubicBezTo>
                  <a:cubicBezTo>
                    <a:pt x="40479" y="43863"/>
                    <a:pt x="40036" y="43696"/>
                    <a:pt x="39703" y="43419"/>
                  </a:cubicBezTo>
                  <a:lnTo>
                    <a:pt x="43474" y="42975"/>
                  </a:lnTo>
                  <a:close/>
                  <a:moveTo>
                    <a:pt x="108407" y="43530"/>
                  </a:moveTo>
                  <a:cubicBezTo>
                    <a:pt x="109904" y="43585"/>
                    <a:pt x="111457" y="43585"/>
                    <a:pt x="112899" y="43585"/>
                  </a:cubicBezTo>
                  <a:cubicBezTo>
                    <a:pt x="112289" y="43863"/>
                    <a:pt x="111679" y="44084"/>
                    <a:pt x="111013" y="44306"/>
                  </a:cubicBezTo>
                  <a:cubicBezTo>
                    <a:pt x="110625" y="44251"/>
                    <a:pt x="110182" y="44251"/>
                    <a:pt x="109738" y="44251"/>
                  </a:cubicBezTo>
                  <a:cubicBezTo>
                    <a:pt x="109073" y="44251"/>
                    <a:pt x="108518" y="44140"/>
                    <a:pt x="107908" y="44140"/>
                  </a:cubicBezTo>
                  <a:cubicBezTo>
                    <a:pt x="107908" y="43918"/>
                    <a:pt x="107853" y="43752"/>
                    <a:pt x="107853" y="43530"/>
                  </a:cubicBezTo>
                  <a:close/>
                  <a:moveTo>
                    <a:pt x="148210" y="41213"/>
                  </a:moveTo>
                  <a:cubicBezTo>
                    <a:pt x="147608" y="41920"/>
                    <a:pt x="146896" y="42546"/>
                    <a:pt x="146114" y="43031"/>
                  </a:cubicBezTo>
                  <a:cubicBezTo>
                    <a:pt x="145646" y="43750"/>
                    <a:pt x="145114" y="44465"/>
                    <a:pt x="144533" y="45164"/>
                  </a:cubicBezTo>
                  <a:lnTo>
                    <a:pt x="144533" y="45164"/>
                  </a:lnTo>
                  <a:cubicBezTo>
                    <a:pt x="144898" y="44826"/>
                    <a:pt x="145259" y="44484"/>
                    <a:pt x="145615" y="44140"/>
                  </a:cubicBezTo>
                  <a:cubicBezTo>
                    <a:pt x="146484" y="43299"/>
                    <a:pt x="147510" y="42301"/>
                    <a:pt x="148210" y="41213"/>
                  </a:cubicBezTo>
                  <a:close/>
                  <a:moveTo>
                    <a:pt x="106134" y="45748"/>
                  </a:moveTo>
                  <a:lnTo>
                    <a:pt x="106134" y="45803"/>
                  </a:lnTo>
                  <a:lnTo>
                    <a:pt x="106023" y="45803"/>
                  </a:lnTo>
                  <a:lnTo>
                    <a:pt x="106134" y="45748"/>
                  </a:lnTo>
                  <a:close/>
                  <a:moveTo>
                    <a:pt x="43474" y="45083"/>
                  </a:moveTo>
                  <a:cubicBezTo>
                    <a:pt x="43529" y="45360"/>
                    <a:pt x="43529" y="45693"/>
                    <a:pt x="43640" y="45970"/>
                  </a:cubicBezTo>
                  <a:cubicBezTo>
                    <a:pt x="43252" y="45693"/>
                    <a:pt x="42808" y="45471"/>
                    <a:pt x="42365" y="45193"/>
                  </a:cubicBezTo>
                  <a:cubicBezTo>
                    <a:pt x="42698" y="45138"/>
                    <a:pt x="43030" y="45138"/>
                    <a:pt x="43474" y="45083"/>
                  </a:cubicBezTo>
                  <a:close/>
                  <a:moveTo>
                    <a:pt x="37097" y="51459"/>
                  </a:moveTo>
                  <a:lnTo>
                    <a:pt x="37097" y="51459"/>
                  </a:lnTo>
                  <a:cubicBezTo>
                    <a:pt x="38539" y="53123"/>
                    <a:pt x="40036" y="54787"/>
                    <a:pt x="41644" y="56284"/>
                  </a:cubicBezTo>
                  <a:cubicBezTo>
                    <a:pt x="39870" y="54953"/>
                    <a:pt x="38483" y="53234"/>
                    <a:pt x="37097" y="51459"/>
                  </a:cubicBezTo>
                  <a:close/>
                  <a:moveTo>
                    <a:pt x="131308" y="60720"/>
                  </a:moveTo>
                  <a:cubicBezTo>
                    <a:pt x="131308" y="60720"/>
                    <a:pt x="130920" y="60775"/>
                    <a:pt x="130089" y="60997"/>
                  </a:cubicBezTo>
                  <a:cubicBezTo>
                    <a:pt x="129312" y="61219"/>
                    <a:pt x="128148" y="61441"/>
                    <a:pt x="126595" y="61718"/>
                  </a:cubicBezTo>
                  <a:cubicBezTo>
                    <a:pt x="125874" y="61773"/>
                    <a:pt x="125043" y="61995"/>
                    <a:pt x="124100" y="62051"/>
                  </a:cubicBezTo>
                  <a:cubicBezTo>
                    <a:pt x="123213" y="62162"/>
                    <a:pt x="122270" y="62328"/>
                    <a:pt x="121216" y="62383"/>
                  </a:cubicBezTo>
                  <a:cubicBezTo>
                    <a:pt x="119109" y="62605"/>
                    <a:pt x="116725" y="62716"/>
                    <a:pt x="114119" y="62827"/>
                  </a:cubicBezTo>
                  <a:cubicBezTo>
                    <a:pt x="113370" y="62855"/>
                    <a:pt x="112580" y="62869"/>
                    <a:pt x="111769" y="62869"/>
                  </a:cubicBezTo>
                  <a:cubicBezTo>
                    <a:pt x="110991" y="62869"/>
                    <a:pt x="110195" y="62856"/>
                    <a:pt x="109397" y="62830"/>
                  </a:cubicBezTo>
                  <a:lnTo>
                    <a:pt x="109397" y="62830"/>
                  </a:lnTo>
                  <a:cubicBezTo>
                    <a:pt x="109236" y="63444"/>
                    <a:pt x="109146" y="64114"/>
                    <a:pt x="109085" y="64809"/>
                  </a:cubicBezTo>
                  <a:lnTo>
                    <a:pt x="109085" y="64809"/>
                  </a:lnTo>
                  <a:cubicBezTo>
                    <a:pt x="109129" y="64555"/>
                    <a:pt x="109137" y="64305"/>
                    <a:pt x="109239" y="64102"/>
                  </a:cubicBezTo>
                  <a:cubicBezTo>
                    <a:pt x="111013" y="64102"/>
                    <a:pt x="112677" y="64047"/>
                    <a:pt x="114285" y="63991"/>
                  </a:cubicBezTo>
                  <a:cubicBezTo>
                    <a:pt x="116891" y="63825"/>
                    <a:pt x="119331" y="63548"/>
                    <a:pt x="121438" y="63215"/>
                  </a:cubicBezTo>
                  <a:cubicBezTo>
                    <a:pt x="123490" y="62882"/>
                    <a:pt x="125375" y="62550"/>
                    <a:pt x="126817" y="62162"/>
                  </a:cubicBezTo>
                  <a:cubicBezTo>
                    <a:pt x="128259" y="61773"/>
                    <a:pt x="129479" y="61496"/>
                    <a:pt x="130199" y="61219"/>
                  </a:cubicBezTo>
                  <a:cubicBezTo>
                    <a:pt x="130976" y="60942"/>
                    <a:pt x="131419" y="60886"/>
                    <a:pt x="131419" y="60886"/>
                  </a:cubicBezTo>
                  <a:lnTo>
                    <a:pt x="131308" y="60720"/>
                  </a:lnTo>
                  <a:close/>
                  <a:moveTo>
                    <a:pt x="109085" y="64809"/>
                  </a:moveTo>
                  <a:lnTo>
                    <a:pt x="109085" y="64809"/>
                  </a:lnTo>
                  <a:cubicBezTo>
                    <a:pt x="109082" y="64832"/>
                    <a:pt x="109077" y="64855"/>
                    <a:pt x="109073" y="64879"/>
                  </a:cubicBezTo>
                  <a:cubicBezTo>
                    <a:pt x="109075" y="64879"/>
                    <a:pt x="109077" y="64879"/>
                    <a:pt x="109079" y="64879"/>
                  </a:cubicBezTo>
                  <a:lnTo>
                    <a:pt x="109079" y="64879"/>
                  </a:lnTo>
                  <a:cubicBezTo>
                    <a:pt x="109081" y="64855"/>
                    <a:pt x="109083" y="64832"/>
                    <a:pt x="109085" y="64809"/>
                  </a:cubicBezTo>
                  <a:close/>
                  <a:moveTo>
                    <a:pt x="130643" y="62827"/>
                  </a:moveTo>
                  <a:cubicBezTo>
                    <a:pt x="130643" y="62827"/>
                    <a:pt x="130199" y="62882"/>
                    <a:pt x="129479" y="63104"/>
                  </a:cubicBezTo>
                  <a:cubicBezTo>
                    <a:pt x="128702" y="63271"/>
                    <a:pt x="127538" y="63492"/>
                    <a:pt x="126041" y="63770"/>
                  </a:cubicBezTo>
                  <a:cubicBezTo>
                    <a:pt x="125320" y="63825"/>
                    <a:pt x="124488" y="64047"/>
                    <a:pt x="123656" y="64102"/>
                  </a:cubicBezTo>
                  <a:cubicBezTo>
                    <a:pt x="122714" y="64269"/>
                    <a:pt x="121771" y="64380"/>
                    <a:pt x="120717" y="64490"/>
                  </a:cubicBezTo>
                  <a:cubicBezTo>
                    <a:pt x="118666" y="64657"/>
                    <a:pt x="116281" y="64823"/>
                    <a:pt x="113730" y="64879"/>
                  </a:cubicBezTo>
                  <a:cubicBezTo>
                    <a:pt x="113010" y="64906"/>
                    <a:pt x="112247" y="64920"/>
                    <a:pt x="111464" y="64920"/>
                  </a:cubicBezTo>
                  <a:cubicBezTo>
                    <a:pt x="110683" y="64920"/>
                    <a:pt x="109881" y="64906"/>
                    <a:pt x="109079" y="64879"/>
                  </a:cubicBezTo>
                  <a:lnTo>
                    <a:pt x="109079" y="64879"/>
                  </a:lnTo>
                  <a:cubicBezTo>
                    <a:pt x="109042" y="65316"/>
                    <a:pt x="109016" y="65762"/>
                    <a:pt x="108990" y="66209"/>
                  </a:cubicBezTo>
                  <a:lnTo>
                    <a:pt x="108990" y="66209"/>
                  </a:lnTo>
                  <a:cubicBezTo>
                    <a:pt x="110636" y="66205"/>
                    <a:pt x="112183" y="66150"/>
                    <a:pt x="113730" y="66043"/>
                  </a:cubicBezTo>
                  <a:cubicBezTo>
                    <a:pt x="116281" y="65932"/>
                    <a:pt x="118721" y="65655"/>
                    <a:pt x="120773" y="65322"/>
                  </a:cubicBezTo>
                  <a:cubicBezTo>
                    <a:pt x="122880" y="64934"/>
                    <a:pt x="124654" y="64601"/>
                    <a:pt x="126152" y="64269"/>
                  </a:cubicBezTo>
                  <a:cubicBezTo>
                    <a:pt x="127593" y="63825"/>
                    <a:pt x="128758" y="63548"/>
                    <a:pt x="129534" y="63271"/>
                  </a:cubicBezTo>
                  <a:cubicBezTo>
                    <a:pt x="130310" y="62993"/>
                    <a:pt x="130699" y="62938"/>
                    <a:pt x="130699" y="62938"/>
                  </a:cubicBezTo>
                  <a:lnTo>
                    <a:pt x="130643" y="62827"/>
                  </a:lnTo>
                  <a:close/>
                  <a:moveTo>
                    <a:pt x="108990" y="66209"/>
                  </a:moveTo>
                  <a:lnTo>
                    <a:pt x="108990" y="66209"/>
                  </a:lnTo>
                  <a:cubicBezTo>
                    <a:pt x="108926" y="66209"/>
                    <a:pt x="108861" y="66209"/>
                    <a:pt x="108795" y="66209"/>
                  </a:cubicBezTo>
                  <a:cubicBezTo>
                    <a:pt x="108740" y="66431"/>
                    <a:pt x="108684" y="66709"/>
                    <a:pt x="108684" y="66986"/>
                  </a:cubicBezTo>
                  <a:cubicBezTo>
                    <a:pt x="108770" y="66990"/>
                    <a:pt x="108856" y="66993"/>
                    <a:pt x="108943" y="66996"/>
                  </a:cubicBezTo>
                  <a:lnTo>
                    <a:pt x="108943" y="66996"/>
                  </a:lnTo>
                  <a:cubicBezTo>
                    <a:pt x="108960" y="66734"/>
                    <a:pt x="108975" y="66472"/>
                    <a:pt x="108990" y="66209"/>
                  </a:cubicBezTo>
                  <a:close/>
                  <a:moveTo>
                    <a:pt x="128924" y="64879"/>
                  </a:moveTo>
                  <a:cubicBezTo>
                    <a:pt x="128924" y="64879"/>
                    <a:pt x="128480" y="64934"/>
                    <a:pt x="127704" y="65156"/>
                  </a:cubicBezTo>
                  <a:cubicBezTo>
                    <a:pt x="126983" y="65378"/>
                    <a:pt x="125874" y="65599"/>
                    <a:pt x="124377" y="65877"/>
                  </a:cubicBezTo>
                  <a:cubicBezTo>
                    <a:pt x="123712" y="65932"/>
                    <a:pt x="122880" y="66154"/>
                    <a:pt x="122048" y="66209"/>
                  </a:cubicBezTo>
                  <a:cubicBezTo>
                    <a:pt x="121161" y="66320"/>
                    <a:pt x="120218" y="66487"/>
                    <a:pt x="119220" y="66542"/>
                  </a:cubicBezTo>
                  <a:cubicBezTo>
                    <a:pt x="117168" y="66764"/>
                    <a:pt x="114895" y="66875"/>
                    <a:pt x="112400" y="66986"/>
                  </a:cubicBezTo>
                  <a:cubicBezTo>
                    <a:pt x="111623" y="66986"/>
                    <a:pt x="110773" y="67010"/>
                    <a:pt x="109931" y="67010"/>
                  </a:cubicBezTo>
                  <a:cubicBezTo>
                    <a:pt x="109599" y="67010"/>
                    <a:pt x="109268" y="67007"/>
                    <a:pt x="108943" y="66996"/>
                  </a:cubicBezTo>
                  <a:lnTo>
                    <a:pt x="108943" y="66996"/>
                  </a:lnTo>
                  <a:cubicBezTo>
                    <a:pt x="108915" y="67423"/>
                    <a:pt x="108882" y="67847"/>
                    <a:pt x="108833" y="68260"/>
                  </a:cubicBezTo>
                  <a:lnTo>
                    <a:pt x="108833" y="68260"/>
                  </a:lnTo>
                  <a:cubicBezTo>
                    <a:pt x="110126" y="68254"/>
                    <a:pt x="111371" y="68202"/>
                    <a:pt x="112566" y="68150"/>
                  </a:cubicBezTo>
                  <a:cubicBezTo>
                    <a:pt x="115061" y="67984"/>
                    <a:pt x="117335" y="67707"/>
                    <a:pt x="119386" y="67374"/>
                  </a:cubicBezTo>
                  <a:cubicBezTo>
                    <a:pt x="121438" y="67041"/>
                    <a:pt x="123157" y="66709"/>
                    <a:pt x="124599" y="66320"/>
                  </a:cubicBezTo>
                  <a:cubicBezTo>
                    <a:pt x="125985" y="65932"/>
                    <a:pt x="127094" y="65655"/>
                    <a:pt x="127871" y="65378"/>
                  </a:cubicBezTo>
                  <a:cubicBezTo>
                    <a:pt x="128647" y="65100"/>
                    <a:pt x="128980" y="65045"/>
                    <a:pt x="128980" y="65045"/>
                  </a:cubicBezTo>
                  <a:lnTo>
                    <a:pt x="128924" y="64879"/>
                  </a:lnTo>
                  <a:close/>
                  <a:moveTo>
                    <a:pt x="108833" y="68260"/>
                  </a:moveTo>
                  <a:lnTo>
                    <a:pt x="108833" y="68260"/>
                  </a:lnTo>
                  <a:cubicBezTo>
                    <a:pt x="108747" y="68261"/>
                    <a:pt x="108660" y="68261"/>
                    <a:pt x="108574" y="68261"/>
                  </a:cubicBezTo>
                  <a:cubicBezTo>
                    <a:pt x="108518" y="68538"/>
                    <a:pt x="108518" y="68816"/>
                    <a:pt x="108463" y="69093"/>
                  </a:cubicBezTo>
                  <a:lnTo>
                    <a:pt x="108710" y="69093"/>
                  </a:lnTo>
                  <a:cubicBezTo>
                    <a:pt x="108760" y="68822"/>
                    <a:pt x="108800" y="68544"/>
                    <a:pt x="108833" y="68260"/>
                  </a:cubicBezTo>
                  <a:close/>
                  <a:moveTo>
                    <a:pt x="127649" y="67041"/>
                  </a:moveTo>
                  <a:cubicBezTo>
                    <a:pt x="127649" y="67041"/>
                    <a:pt x="127261" y="67097"/>
                    <a:pt x="126540" y="67318"/>
                  </a:cubicBezTo>
                  <a:cubicBezTo>
                    <a:pt x="125763" y="67540"/>
                    <a:pt x="124765" y="67707"/>
                    <a:pt x="123268" y="67984"/>
                  </a:cubicBezTo>
                  <a:cubicBezTo>
                    <a:pt x="122603" y="68095"/>
                    <a:pt x="121826" y="68261"/>
                    <a:pt x="120995" y="68372"/>
                  </a:cubicBezTo>
                  <a:cubicBezTo>
                    <a:pt x="120163" y="68483"/>
                    <a:pt x="119276" y="68649"/>
                    <a:pt x="118222" y="68705"/>
                  </a:cubicBezTo>
                  <a:cubicBezTo>
                    <a:pt x="116281" y="68927"/>
                    <a:pt x="114063" y="69037"/>
                    <a:pt x="111623" y="69093"/>
                  </a:cubicBezTo>
                  <a:lnTo>
                    <a:pt x="108710" y="69093"/>
                  </a:lnTo>
                  <a:cubicBezTo>
                    <a:pt x="108646" y="69439"/>
                    <a:pt x="108566" y="69774"/>
                    <a:pt x="108463" y="70091"/>
                  </a:cubicBezTo>
                  <a:cubicBezTo>
                    <a:pt x="108427" y="70204"/>
                    <a:pt x="108389" y="70315"/>
                    <a:pt x="108349" y="70423"/>
                  </a:cubicBezTo>
                  <a:lnTo>
                    <a:pt x="108349" y="70423"/>
                  </a:lnTo>
                  <a:cubicBezTo>
                    <a:pt x="109514" y="70419"/>
                    <a:pt x="110675" y="70366"/>
                    <a:pt x="111734" y="70313"/>
                  </a:cubicBezTo>
                  <a:cubicBezTo>
                    <a:pt x="114119" y="70146"/>
                    <a:pt x="116448" y="69869"/>
                    <a:pt x="118388" y="69537"/>
                  </a:cubicBezTo>
                  <a:cubicBezTo>
                    <a:pt x="120329" y="69204"/>
                    <a:pt x="122048" y="68816"/>
                    <a:pt x="123434" y="68483"/>
                  </a:cubicBezTo>
                  <a:cubicBezTo>
                    <a:pt x="124821" y="68095"/>
                    <a:pt x="125874" y="67818"/>
                    <a:pt x="126595" y="67540"/>
                  </a:cubicBezTo>
                  <a:cubicBezTo>
                    <a:pt x="127316" y="67263"/>
                    <a:pt x="127704" y="67152"/>
                    <a:pt x="127704" y="67152"/>
                  </a:cubicBezTo>
                  <a:lnTo>
                    <a:pt x="127649" y="67041"/>
                  </a:lnTo>
                  <a:close/>
                  <a:moveTo>
                    <a:pt x="108349" y="70423"/>
                  </a:moveTo>
                  <a:cubicBezTo>
                    <a:pt x="108295" y="70424"/>
                    <a:pt x="108240" y="70424"/>
                    <a:pt x="108185" y="70424"/>
                  </a:cubicBezTo>
                  <a:cubicBezTo>
                    <a:pt x="108130" y="70701"/>
                    <a:pt x="108019" y="70978"/>
                    <a:pt x="107908" y="71256"/>
                  </a:cubicBezTo>
                  <a:lnTo>
                    <a:pt x="107987" y="71256"/>
                  </a:lnTo>
                  <a:cubicBezTo>
                    <a:pt x="108120" y="70989"/>
                    <a:pt x="108243" y="70713"/>
                    <a:pt x="108349" y="70423"/>
                  </a:cubicBezTo>
                  <a:close/>
                  <a:moveTo>
                    <a:pt x="92992" y="71976"/>
                  </a:moveTo>
                  <a:cubicBezTo>
                    <a:pt x="92992" y="71976"/>
                    <a:pt x="92936" y="72032"/>
                    <a:pt x="92936" y="72087"/>
                  </a:cubicBezTo>
                  <a:cubicBezTo>
                    <a:pt x="92881" y="72032"/>
                    <a:pt x="92825" y="72032"/>
                    <a:pt x="92825" y="72032"/>
                  </a:cubicBezTo>
                  <a:cubicBezTo>
                    <a:pt x="92881" y="72032"/>
                    <a:pt x="92936" y="71976"/>
                    <a:pt x="92992" y="71976"/>
                  </a:cubicBezTo>
                  <a:close/>
                  <a:moveTo>
                    <a:pt x="61551" y="72365"/>
                  </a:moveTo>
                  <a:cubicBezTo>
                    <a:pt x="61606" y="72365"/>
                    <a:pt x="61606" y="72420"/>
                    <a:pt x="61662" y="72420"/>
                  </a:cubicBezTo>
                  <a:cubicBezTo>
                    <a:pt x="61662" y="72420"/>
                    <a:pt x="61606" y="72420"/>
                    <a:pt x="61606" y="72475"/>
                  </a:cubicBezTo>
                  <a:cubicBezTo>
                    <a:pt x="61551" y="72420"/>
                    <a:pt x="61551" y="72420"/>
                    <a:pt x="61551" y="72365"/>
                  </a:cubicBezTo>
                  <a:close/>
                  <a:moveTo>
                    <a:pt x="105856" y="71865"/>
                  </a:moveTo>
                  <a:cubicBezTo>
                    <a:pt x="105856" y="72143"/>
                    <a:pt x="105745" y="72420"/>
                    <a:pt x="105690" y="72642"/>
                  </a:cubicBezTo>
                  <a:cubicBezTo>
                    <a:pt x="105635" y="72919"/>
                    <a:pt x="105468" y="73141"/>
                    <a:pt x="105357" y="73363"/>
                  </a:cubicBezTo>
                  <a:cubicBezTo>
                    <a:pt x="105579" y="72864"/>
                    <a:pt x="105690" y="72365"/>
                    <a:pt x="105856" y="71865"/>
                  </a:cubicBezTo>
                  <a:close/>
                  <a:moveTo>
                    <a:pt x="63270" y="73640"/>
                  </a:moveTo>
                  <a:cubicBezTo>
                    <a:pt x="63242" y="73668"/>
                    <a:pt x="63214" y="73681"/>
                    <a:pt x="63194" y="73681"/>
                  </a:cubicBezTo>
                  <a:cubicBezTo>
                    <a:pt x="63173" y="73681"/>
                    <a:pt x="63159" y="73668"/>
                    <a:pt x="63159" y="73640"/>
                  </a:cubicBezTo>
                  <a:close/>
                  <a:moveTo>
                    <a:pt x="95043" y="73196"/>
                  </a:moveTo>
                  <a:cubicBezTo>
                    <a:pt x="94877" y="73418"/>
                    <a:pt x="94766" y="73529"/>
                    <a:pt x="94544" y="73695"/>
                  </a:cubicBezTo>
                  <a:cubicBezTo>
                    <a:pt x="94655" y="73529"/>
                    <a:pt x="94822" y="73363"/>
                    <a:pt x="95043" y="73196"/>
                  </a:cubicBezTo>
                  <a:close/>
                  <a:moveTo>
                    <a:pt x="125930" y="69204"/>
                  </a:moveTo>
                  <a:cubicBezTo>
                    <a:pt x="125930" y="69204"/>
                    <a:pt x="125486" y="69259"/>
                    <a:pt x="124821" y="69481"/>
                  </a:cubicBezTo>
                  <a:cubicBezTo>
                    <a:pt x="124100" y="69647"/>
                    <a:pt x="122991" y="69869"/>
                    <a:pt x="121715" y="70146"/>
                  </a:cubicBezTo>
                  <a:cubicBezTo>
                    <a:pt x="120995" y="70202"/>
                    <a:pt x="120218" y="70424"/>
                    <a:pt x="119497" y="70479"/>
                  </a:cubicBezTo>
                  <a:cubicBezTo>
                    <a:pt x="118666" y="70646"/>
                    <a:pt x="117723" y="70756"/>
                    <a:pt x="116836" y="70867"/>
                  </a:cubicBezTo>
                  <a:cubicBezTo>
                    <a:pt x="114950" y="71034"/>
                    <a:pt x="112843" y="71200"/>
                    <a:pt x="110459" y="71256"/>
                  </a:cubicBezTo>
                  <a:lnTo>
                    <a:pt x="107987" y="71256"/>
                  </a:lnTo>
                  <a:cubicBezTo>
                    <a:pt x="107311" y="72603"/>
                    <a:pt x="106339" y="73708"/>
                    <a:pt x="105600" y="75045"/>
                  </a:cubicBezTo>
                  <a:lnTo>
                    <a:pt x="105600" y="75045"/>
                  </a:lnTo>
                  <a:cubicBezTo>
                    <a:pt x="105695" y="74909"/>
                    <a:pt x="105803" y="74774"/>
                    <a:pt x="105912" y="74638"/>
                  </a:cubicBezTo>
                  <a:cubicBezTo>
                    <a:pt x="106910" y="74638"/>
                    <a:pt x="107908" y="74583"/>
                    <a:pt x="108795" y="74527"/>
                  </a:cubicBezTo>
                  <a:cubicBezTo>
                    <a:pt x="111069" y="74361"/>
                    <a:pt x="113121" y="74084"/>
                    <a:pt x="114895" y="73751"/>
                  </a:cubicBezTo>
                  <a:cubicBezTo>
                    <a:pt x="116725" y="73418"/>
                    <a:pt x="118277" y="73085"/>
                    <a:pt x="119553" y="72697"/>
                  </a:cubicBezTo>
                  <a:cubicBezTo>
                    <a:pt x="120773" y="72309"/>
                    <a:pt x="121771" y="72032"/>
                    <a:pt x="122436" y="71755"/>
                  </a:cubicBezTo>
                  <a:cubicBezTo>
                    <a:pt x="123157" y="71477"/>
                    <a:pt x="123490" y="71422"/>
                    <a:pt x="123490" y="71422"/>
                  </a:cubicBezTo>
                  <a:lnTo>
                    <a:pt x="123434" y="71256"/>
                  </a:lnTo>
                  <a:cubicBezTo>
                    <a:pt x="123434" y="71256"/>
                    <a:pt x="123102" y="71311"/>
                    <a:pt x="122381" y="71533"/>
                  </a:cubicBezTo>
                  <a:cubicBezTo>
                    <a:pt x="121715" y="71755"/>
                    <a:pt x="120717" y="71976"/>
                    <a:pt x="119386" y="72254"/>
                  </a:cubicBezTo>
                  <a:cubicBezTo>
                    <a:pt x="118777" y="72309"/>
                    <a:pt x="118111" y="72531"/>
                    <a:pt x="117279" y="72586"/>
                  </a:cubicBezTo>
                  <a:cubicBezTo>
                    <a:pt x="116503" y="72697"/>
                    <a:pt x="115671" y="72864"/>
                    <a:pt x="114784" y="72919"/>
                  </a:cubicBezTo>
                  <a:cubicBezTo>
                    <a:pt x="112954" y="73141"/>
                    <a:pt x="110958" y="73252"/>
                    <a:pt x="108740" y="73363"/>
                  </a:cubicBezTo>
                  <a:lnTo>
                    <a:pt x="106799" y="73363"/>
                  </a:lnTo>
                  <a:cubicBezTo>
                    <a:pt x="106855" y="73252"/>
                    <a:pt x="106910" y="73141"/>
                    <a:pt x="107021" y="73085"/>
                  </a:cubicBezTo>
                  <a:cubicBezTo>
                    <a:pt x="107132" y="72919"/>
                    <a:pt x="107187" y="72697"/>
                    <a:pt x="107298" y="72586"/>
                  </a:cubicBezTo>
                  <a:cubicBezTo>
                    <a:pt x="108407" y="72586"/>
                    <a:pt x="109516" y="72531"/>
                    <a:pt x="110514" y="72420"/>
                  </a:cubicBezTo>
                  <a:cubicBezTo>
                    <a:pt x="112899" y="72309"/>
                    <a:pt x="115117" y="72032"/>
                    <a:pt x="117002" y="71699"/>
                  </a:cubicBezTo>
                  <a:cubicBezTo>
                    <a:pt x="118943" y="71311"/>
                    <a:pt x="120496" y="70978"/>
                    <a:pt x="121882" y="70646"/>
                  </a:cubicBezTo>
                  <a:cubicBezTo>
                    <a:pt x="123213" y="70202"/>
                    <a:pt x="124266" y="69925"/>
                    <a:pt x="124932" y="69647"/>
                  </a:cubicBezTo>
                  <a:cubicBezTo>
                    <a:pt x="125652" y="69370"/>
                    <a:pt x="125985" y="69315"/>
                    <a:pt x="125985" y="69315"/>
                  </a:cubicBezTo>
                  <a:lnTo>
                    <a:pt x="125930" y="69204"/>
                  </a:lnTo>
                  <a:close/>
                  <a:moveTo>
                    <a:pt x="105600" y="75045"/>
                  </a:moveTo>
                  <a:lnTo>
                    <a:pt x="105600" y="75045"/>
                  </a:lnTo>
                  <a:cubicBezTo>
                    <a:pt x="105500" y="75186"/>
                    <a:pt x="105414" y="75328"/>
                    <a:pt x="105357" y="75470"/>
                  </a:cubicBezTo>
                  <a:lnTo>
                    <a:pt x="105372" y="75470"/>
                  </a:lnTo>
                  <a:lnTo>
                    <a:pt x="105579" y="75082"/>
                  </a:lnTo>
                  <a:cubicBezTo>
                    <a:pt x="105586" y="75069"/>
                    <a:pt x="105593" y="75057"/>
                    <a:pt x="105600" y="75045"/>
                  </a:cubicBezTo>
                  <a:close/>
                  <a:moveTo>
                    <a:pt x="43807" y="59001"/>
                  </a:moveTo>
                  <a:cubicBezTo>
                    <a:pt x="44084" y="59056"/>
                    <a:pt x="44361" y="59056"/>
                    <a:pt x="44638" y="59112"/>
                  </a:cubicBezTo>
                  <a:lnTo>
                    <a:pt x="47965" y="62051"/>
                  </a:lnTo>
                  <a:cubicBezTo>
                    <a:pt x="48021" y="63770"/>
                    <a:pt x="47965" y="65267"/>
                    <a:pt x="47466" y="67041"/>
                  </a:cubicBezTo>
                  <a:cubicBezTo>
                    <a:pt x="47078" y="68760"/>
                    <a:pt x="46413" y="70368"/>
                    <a:pt x="46413" y="72143"/>
                  </a:cubicBezTo>
                  <a:cubicBezTo>
                    <a:pt x="46413" y="73973"/>
                    <a:pt x="46967" y="76191"/>
                    <a:pt x="48076" y="77854"/>
                  </a:cubicBezTo>
                  <a:cubicBezTo>
                    <a:pt x="45581" y="75692"/>
                    <a:pt x="45858" y="72143"/>
                    <a:pt x="45304" y="69204"/>
                  </a:cubicBezTo>
                  <a:cubicBezTo>
                    <a:pt x="44916" y="66819"/>
                    <a:pt x="44084" y="64601"/>
                    <a:pt x="43807" y="62272"/>
                  </a:cubicBezTo>
                  <a:cubicBezTo>
                    <a:pt x="43751" y="61496"/>
                    <a:pt x="43307" y="59666"/>
                    <a:pt x="43807" y="59001"/>
                  </a:cubicBezTo>
                  <a:close/>
                  <a:moveTo>
                    <a:pt x="103527" y="77854"/>
                  </a:moveTo>
                  <a:cubicBezTo>
                    <a:pt x="103527" y="78076"/>
                    <a:pt x="103527" y="78353"/>
                    <a:pt x="103472" y="78520"/>
                  </a:cubicBezTo>
                  <a:cubicBezTo>
                    <a:pt x="103417" y="78797"/>
                    <a:pt x="103361" y="79074"/>
                    <a:pt x="103195" y="79351"/>
                  </a:cubicBezTo>
                  <a:cubicBezTo>
                    <a:pt x="103361" y="78908"/>
                    <a:pt x="103472" y="78409"/>
                    <a:pt x="103527" y="77854"/>
                  </a:cubicBezTo>
                  <a:close/>
                  <a:moveTo>
                    <a:pt x="103550" y="81015"/>
                  </a:moveTo>
                  <a:lnTo>
                    <a:pt x="103550" y="81015"/>
                  </a:lnTo>
                  <a:cubicBezTo>
                    <a:pt x="103542" y="81039"/>
                    <a:pt x="103534" y="81064"/>
                    <a:pt x="103526" y="81089"/>
                  </a:cubicBezTo>
                  <a:lnTo>
                    <a:pt x="103526" y="81089"/>
                  </a:lnTo>
                  <a:cubicBezTo>
                    <a:pt x="103527" y="81064"/>
                    <a:pt x="103527" y="81040"/>
                    <a:pt x="103527" y="81015"/>
                  </a:cubicBezTo>
                  <a:cubicBezTo>
                    <a:pt x="103535" y="81015"/>
                    <a:pt x="103542" y="81015"/>
                    <a:pt x="103550" y="81015"/>
                  </a:cubicBezTo>
                  <a:close/>
                  <a:moveTo>
                    <a:pt x="50572" y="84231"/>
                  </a:moveTo>
                  <a:lnTo>
                    <a:pt x="50572" y="84231"/>
                  </a:lnTo>
                  <a:cubicBezTo>
                    <a:pt x="50682" y="84453"/>
                    <a:pt x="50738" y="84508"/>
                    <a:pt x="50738" y="84619"/>
                  </a:cubicBezTo>
                  <a:lnTo>
                    <a:pt x="50738" y="85118"/>
                  </a:lnTo>
                  <a:cubicBezTo>
                    <a:pt x="50738" y="85063"/>
                    <a:pt x="50682" y="85007"/>
                    <a:pt x="50682" y="84896"/>
                  </a:cubicBezTo>
                  <a:lnTo>
                    <a:pt x="50682" y="84564"/>
                  </a:lnTo>
                  <a:cubicBezTo>
                    <a:pt x="50572" y="84508"/>
                    <a:pt x="50572" y="84342"/>
                    <a:pt x="50572" y="84231"/>
                  </a:cubicBezTo>
                  <a:close/>
                  <a:moveTo>
                    <a:pt x="113231" y="82068"/>
                  </a:moveTo>
                  <a:cubicBezTo>
                    <a:pt x="113231" y="82068"/>
                    <a:pt x="112954" y="82124"/>
                    <a:pt x="112400" y="82346"/>
                  </a:cubicBezTo>
                  <a:cubicBezTo>
                    <a:pt x="112122" y="82401"/>
                    <a:pt x="111845" y="82568"/>
                    <a:pt x="111457" y="82623"/>
                  </a:cubicBezTo>
                  <a:cubicBezTo>
                    <a:pt x="111013" y="82789"/>
                    <a:pt x="110625" y="82845"/>
                    <a:pt x="110126" y="82956"/>
                  </a:cubicBezTo>
                  <a:cubicBezTo>
                    <a:pt x="109627" y="83122"/>
                    <a:pt x="109073" y="83233"/>
                    <a:pt x="108463" y="83344"/>
                  </a:cubicBezTo>
                  <a:cubicBezTo>
                    <a:pt x="107853" y="83455"/>
                    <a:pt x="107187" y="83621"/>
                    <a:pt x="106522" y="83677"/>
                  </a:cubicBezTo>
                  <a:cubicBezTo>
                    <a:pt x="105467" y="83782"/>
                    <a:pt x="104262" y="83938"/>
                    <a:pt x="103049" y="84000"/>
                  </a:cubicBezTo>
                  <a:lnTo>
                    <a:pt x="103049" y="84000"/>
                  </a:lnTo>
                  <a:cubicBezTo>
                    <a:pt x="103061" y="83967"/>
                    <a:pt x="103072" y="83933"/>
                    <a:pt x="103084" y="83898"/>
                  </a:cubicBezTo>
                  <a:cubicBezTo>
                    <a:pt x="103175" y="83636"/>
                    <a:pt x="103257" y="83370"/>
                    <a:pt x="103330" y="83104"/>
                  </a:cubicBezTo>
                  <a:lnTo>
                    <a:pt x="103330" y="83104"/>
                  </a:lnTo>
                  <a:cubicBezTo>
                    <a:pt x="103267" y="83110"/>
                    <a:pt x="103203" y="83116"/>
                    <a:pt x="103139" y="83122"/>
                  </a:cubicBezTo>
                  <a:cubicBezTo>
                    <a:pt x="103028" y="83455"/>
                    <a:pt x="102917" y="83732"/>
                    <a:pt x="102862" y="84009"/>
                  </a:cubicBezTo>
                  <a:cubicBezTo>
                    <a:pt x="102924" y="84007"/>
                    <a:pt x="102987" y="84004"/>
                    <a:pt x="103049" y="84000"/>
                  </a:cubicBezTo>
                  <a:lnTo>
                    <a:pt x="103049" y="84000"/>
                  </a:lnTo>
                  <a:cubicBezTo>
                    <a:pt x="102907" y="84408"/>
                    <a:pt x="102740" y="84790"/>
                    <a:pt x="102567" y="85167"/>
                  </a:cubicBezTo>
                  <a:lnTo>
                    <a:pt x="102567" y="85167"/>
                  </a:lnTo>
                  <a:cubicBezTo>
                    <a:pt x="104136" y="85052"/>
                    <a:pt x="105493" y="84780"/>
                    <a:pt x="106744" y="84508"/>
                  </a:cubicBezTo>
                  <a:cubicBezTo>
                    <a:pt x="107409" y="84342"/>
                    <a:pt x="108130" y="84176"/>
                    <a:pt x="108684" y="84009"/>
                  </a:cubicBezTo>
                  <a:cubicBezTo>
                    <a:pt x="109294" y="83787"/>
                    <a:pt x="109849" y="83677"/>
                    <a:pt x="110348" y="83455"/>
                  </a:cubicBezTo>
                  <a:cubicBezTo>
                    <a:pt x="111291" y="83067"/>
                    <a:pt x="112067" y="82789"/>
                    <a:pt x="112566" y="82568"/>
                  </a:cubicBezTo>
                  <a:cubicBezTo>
                    <a:pt x="113010" y="82346"/>
                    <a:pt x="113287" y="82235"/>
                    <a:pt x="113287" y="82235"/>
                  </a:cubicBezTo>
                  <a:lnTo>
                    <a:pt x="113231" y="82068"/>
                  </a:lnTo>
                  <a:close/>
                  <a:moveTo>
                    <a:pt x="103139" y="80738"/>
                  </a:moveTo>
                  <a:lnTo>
                    <a:pt x="103139" y="80738"/>
                  </a:lnTo>
                  <a:cubicBezTo>
                    <a:pt x="103084" y="81126"/>
                    <a:pt x="102917" y="81514"/>
                    <a:pt x="102807" y="81958"/>
                  </a:cubicBezTo>
                  <a:cubicBezTo>
                    <a:pt x="102252" y="83510"/>
                    <a:pt x="101808" y="85118"/>
                    <a:pt x="101420" y="86837"/>
                  </a:cubicBezTo>
                  <a:cubicBezTo>
                    <a:pt x="101254" y="87614"/>
                    <a:pt x="100977" y="88390"/>
                    <a:pt x="100699" y="89166"/>
                  </a:cubicBezTo>
                  <a:cubicBezTo>
                    <a:pt x="100644" y="89166"/>
                    <a:pt x="100589" y="89222"/>
                    <a:pt x="100589" y="89333"/>
                  </a:cubicBezTo>
                  <a:lnTo>
                    <a:pt x="100589" y="89554"/>
                  </a:lnTo>
                  <a:cubicBezTo>
                    <a:pt x="100478" y="89776"/>
                    <a:pt x="100367" y="89998"/>
                    <a:pt x="100311" y="90164"/>
                  </a:cubicBezTo>
                  <a:cubicBezTo>
                    <a:pt x="100478" y="89333"/>
                    <a:pt x="100644" y="88612"/>
                    <a:pt x="100755" y="87780"/>
                  </a:cubicBezTo>
                  <a:cubicBezTo>
                    <a:pt x="100810" y="87059"/>
                    <a:pt x="101143" y="85562"/>
                    <a:pt x="101476" y="84009"/>
                  </a:cubicBezTo>
                  <a:cubicBezTo>
                    <a:pt x="101503" y="84037"/>
                    <a:pt x="101531" y="84051"/>
                    <a:pt x="101552" y="84051"/>
                  </a:cubicBezTo>
                  <a:cubicBezTo>
                    <a:pt x="101573" y="84051"/>
                    <a:pt x="101587" y="84037"/>
                    <a:pt x="101587" y="84009"/>
                  </a:cubicBezTo>
                  <a:cubicBezTo>
                    <a:pt x="101808" y="83399"/>
                    <a:pt x="102030" y="82789"/>
                    <a:pt x="102308" y="82235"/>
                  </a:cubicBezTo>
                  <a:lnTo>
                    <a:pt x="102917" y="80959"/>
                  </a:lnTo>
                  <a:lnTo>
                    <a:pt x="103139" y="80738"/>
                  </a:lnTo>
                  <a:close/>
                  <a:moveTo>
                    <a:pt x="64933" y="90941"/>
                  </a:moveTo>
                  <a:cubicBezTo>
                    <a:pt x="64906" y="90968"/>
                    <a:pt x="64878" y="90982"/>
                    <a:pt x="64857" y="90982"/>
                  </a:cubicBezTo>
                  <a:cubicBezTo>
                    <a:pt x="64836" y="90982"/>
                    <a:pt x="64823" y="90968"/>
                    <a:pt x="64823" y="90941"/>
                  </a:cubicBezTo>
                  <a:close/>
                  <a:moveTo>
                    <a:pt x="51126" y="85562"/>
                  </a:moveTo>
                  <a:lnTo>
                    <a:pt x="51126" y="85562"/>
                  </a:lnTo>
                  <a:cubicBezTo>
                    <a:pt x="51570" y="86338"/>
                    <a:pt x="52069" y="87115"/>
                    <a:pt x="52679" y="87835"/>
                  </a:cubicBezTo>
                  <a:cubicBezTo>
                    <a:pt x="53843" y="89166"/>
                    <a:pt x="55562" y="89333"/>
                    <a:pt x="56782" y="90608"/>
                  </a:cubicBezTo>
                  <a:cubicBezTo>
                    <a:pt x="56948" y="90830"/>
                    <a:pt x="57059" y="90941"/>
                    <a:pt x="57170" y="91107"/>
                  </a:cubicBezTo>
                  <a:cubicBezTo>
                    <a:pt x="57059" y="90996"/>
                    <a:pt x="56893" y="90941"/>
                    <a:pt x="56671" y="90885"/>
                  </a:cubicBezTo>
                  <a:cubicBezTo>
                    <a:pt x="55396" y="90220"/>
                    <a:pt x="54287" y="89887"/>
                    <a:pt x="53233" y="88778"/>
                  </a:cubicBezTo>
                  <a:cubicBezTo>
                    <a:pt x="52401" y="87946"/>
                    <a:pt x="51847" y="86837"/>
                    <a:pt x="51182" y="85895"/>
                  </a:cubicBezTo>
                  <a:cubicBezTo>
                    <a:pt x="51237" y="85839"/>
                    <a:pt x="51126" y="85673"/>
                    <a:pt x="51126" y="85562"/>
                  </a:cubicBezTo>
                  <a:close/>
                  <a:moveTo>
                    <a:pt x="67595" y="90719"/>
                  </a:moveTo>
                  <a:cubicBezTo>
                    <a:pt x="66949" y="90967"/>
                    <a:pt x="66259" y="91171"/>
                    <a:pt x="65485" y="91171"/>
                  </a:cubicBezTo>
                  <a:cubicBezTo>
                    <a:pt x="65395" y="91171"/>
                    <a:pt x="65303" y="91168"/>
                    <a:pt x="65211" y="91162"/>
                  </a:cubicBezTo>
                  <a:cubicBezTo>
                    <a:pt x="65155" y="91107"/>
                    <a:pt x="64989" y="90996"/>
                    <a:pt x="64933" y="90941"/>
                  </a:cubicBezTo>
                  <a:lnTo>
                    <a:pt x="65488" y="90941"/>
                  </a:lnTo>
                  <a:cubicBezTo>
                    <a:pt x="66209" y="90941"/>
                    <a:pt x="66874" y="90885"/>
                    <a:pt x="67595" y="90719"/>
                  </a:cubicBezTo>
                  <a:close/>
                  <a:moveTo>
                    <a:pt x="63048" y="90941"/>
                  </a:moveTo>
                  <a:cubicBezTo>
                    <a:pt x="62993" y="90941"/>
                    <a:pt x="62993" y="90996"/>
                    <a:pt x="62993" y="91107"/>
                  </a:cubicBezTo>
                  <a:cubicBezTo>
                    <a:pt x="62771" y="91162"/>
                    <a:pt x="62604" y="91218"/>
                    <a:pt x="62383" y="91218"/>
                  </a:cubicBezTo>
                  <a:cubicBezTo>
                    <a:pt x="62604" y="91107"/>
                    <a:pt x="62771" y="90996"/>
                    <a:pt x="62937" y="90941"/>
                  </a:cubicBezTo>
                  <a:close/>
                  <a:moveTo>
                    <a:pt x="75136" y="91218"/>
                  </a:moveTo>
                  <a:lnTo>
                    <a:pt x="75136" y="91273"/>
                  </a:lnTo>
                  <a:lnTo>
                    <a:pt x="75081" y="91218"/>
                  </a:lnTo>
                  <a:close/>
                  <a:moveTo>
                    <a:pt x="51625" y="90996"/>
                  </a:moveTo>
                  <a:lnTo>
                    <a:pt x="51625" y="90996"/>
                  </a:lnTo>
                  <a:cubicBezTo>
                    <a:pt x="51845" y="91381"/>
                    <a:pt x="52120" y="91657"/>
                    <a:pt x="52449" y="91824"/>
                  </a:cubicBezTo>
                  <a:lnTo>
                    <a:pt x="52449" y="91824"/>
                  </a:lnTo>
                  <a:cubicBezTo>
                    <a:pt x="52148" y="91704"/>
                    <a:pt x="51914" y="91525"/>
                    <a:pt x="51681" y="91384"/>
                  </a:cubicBezTo>
                  <a:cubicBezTo>
                    <a:pt x="51681" y="91218"/>
                    <a:pt x="51625" y="91107"/>
                    <a:pt x="51625" y="90996"/>
                  </a:cubicBezTo>
                  <a:close/>
                  <a:moveTo>
                    <a:pt x="52069" y="87891"/>
                  </a:moveTo>
                  <a:lnTo>
                    <a:pt x="52069" y="87891"/>
                  </a:lnTo>
                  <a:cubicBezTo>
                    <a:pt x="52679" y="88889"/>
                    <a:pt x="53510" y="89776"/>
                    <a:pt x="54564" y="90331"/>
                  </a:cubicBezTo>
                  <a:cubicBezTo>
                    <a:pt x="55451" y="90885"/>
                    <a:pt x="56560" y="91440"/>
                    <a:pt x="57614" y="91828"/>
                  </a:cubicBezTo>
                  <a:cubicBezTo>
                    <a:pt x="56782" y="91772"/>
                    <a:pt x="56006" y="91717"/>
                    <a:pt x="55174" y="91495"/>
                  </a:cubicBezTo>
                  <a:cubicBezTo>
                    <a:pt x="53067" y="90941"/>
                    <a:pt x="52679" y="89610"/>
                    <a:pt x="52069" y="87891"/>
                  </a:cubicBezTo>
                  <a:close/>
                  <a:moveTo>
                    <a:pt x="52459" y="91828"/>
                  </a:moveTo>
                  <a:cubicBezTo>
                    <a:pt x="52478" y="91828"/>
                    <a:pt x="52490" y="91836"/>
                    <a:pt x="52503" y="91844"/>
                  </a:cubicBezTo>
                  <a:lnTo>
                    <a:pt x="52503" y="91844"/>
                  </a:lnTo>
                  <a:cubicBezTo>
                    <a:pt x="52488" y="91839"/>
                    <a:pt x="52474" y="91834"/>
                    <a:pt x="52459" y="91828"/>
                  </a:cubicBezTo>
                  <a:close/>
                  <a:moveTo>
                    <a:pt x="59276" y="91546"/>
                  </a:moveTo>
                  <a:cubicBezTo>
                    <a:pt x="60472" y="91546"/>
                    <a:pt x="60290" y="91852"/>
                    <a:pt x="60591" y="92103"/>
                  </a:cubicBezTo>
                  <a:lnTo>
                    <a:pt x="60591" y="92103"/>
                  </a:lnTo>
                  <a:cubicBezTo>
                    <a:pt x="60529" y="92087"/>
                    <a:pt x="60458" y="92073"/>
                    <a:pt x="60386" y="92050"/>
                  </a:cubicBezTo>
                  <a:cubicBezTo>
                    <a:pt x="59721" y="91939"/>
                    <a:pt x="59167" y="91772"/>
                    <a:pt x="58723" y="91662"/>
                  </a:cubicBezTo>
                  <a:cubicBezTo>
                    <a:pt x="58778" y="91551"/>
                    <a:pt x="58889" y="91551"/>
                    <a:pt x="59000" y="91551"/>
                  </a:cubicBezTo>
                  <a:cubicBezTo>
                    <a:pt x="59099" y="91547"/>
                    <a:pt x="59191" y="91546"/>
                    <a:pt x="59276" y="91546"/>
                  </a:cubicBezTo>
                  <a:close/>
                  <a:moveTo>
                    <a:pt x="51237" y="86782"/>
                  </a:moveTo>
                  <a:lnTo>
                    <a:pt x="51237" y="86782"/>
                  </a:lnTo>
                  <a:cubicBezTo>
                    <a:pt x="51625" y="87946"/>
                    <a:pt x="51902" y="89166"/>
                    <a:pt x="52512" y="90164"/>
                  </a:cubicBezTo>
                  <a:cubicBezTo>
                    <a:pt x="53067" y="91107"/>
                    <a:pt x="54065" y="91551"/>
                    <a:pt x="55119" y="91828"/>
                  </a:cubicBezTo>
                  <a:cubicBezTo>
                    <a:pt x="55562" y="91994"/>
                    <a:pt x="56117" y="92050"/>
                    <a:pt x="56616" y="92105"/>
                  </a:cubicBezTo>
                  <a:lnTo>
                    <a:pt x="56061" y="92105"/>
                  </a:lnTo>
                  <a:cubicBezTo>
                    <a:pt x="55941" y="92110"/>
                    <a:pt x="55822" y="92113"/>
                    <a:pt x="55704" y="92113"/>
                  </a:cubicBezTo>
                  <a:cubicBezTo>
                    <a:pt x="53326" y="92113"/>
                    <a:pt x="51504" y="91034"/>
                    <a:pt x="51292" y="88445"/>
                  </a:cubicBezTo>
                  <a:cubicBezTo>
                    <a:pt x="51237" y="87891"/>
                    <a:pt x="51237" y="87336"/>
                    <a:pt x="51237" y="86782"/>
                  </a:cubicBezTo>
                  <a:close/>
                  <a:moveTo>
                    <a:pt x="74804" y="91273"/>
                  </a:moveTo>
                  <a:lnTo>
                    <a:pt x="74804" y="91273"/>
                  </a:lnTo>
                  <a:cubicBezTo>
                    <a:pt x="74915" y="91440"/>
                    <a:pt x="74970" y="91662"/>
                    <a:pt x="75136" y="91772"/>
                  </a:cubicBezTo>
                  <a:lnTo>
                    <a:pt x="75136" y="91828"/>
                  </a:lnTo>
                  <a:cubicBezTo>
                    <a:pt x="75081" y="91828"/>
                    <a:pt x="74970" y="91828"/>
                    <a:pt x="74970" y="91883"/>
                  </a:cubicBezTo>
                  <a:cubicBezTo>
                    <a:pt x="74915" y="91994"/>
                    <a:pt x="74859" y="92105"/>
                    <a:pt x="74859" y="92216"/>
                  </a:cubicBezTo>
                  <a:cubicBezTo>
                    <a:pt x="74859" y="92105"/>
                    <a:pt x="74804" y="92105"/>
                    <a:pt x="74804" y="92105"/>
                  </a:cubicBezTo>
                  <a:cubicBezTo>
                    <a:pt x="74804" y="91772"/>
                    <a:pt x="74859" y="91551"/>
                    <a:pt x="74804" y="91273"/>
                  </a:cubicBezTo>
                  <a:close/>
                  <a:moveTo>
                    <a:pt x="82179" y="91551"/>
                  </a:moveTo>
                  <a:lnTo>
                    <a:pt x="84674" y="92382"/>
                  </a:lnTo>
                  <a:cubicBezTo>
                    <a:pt x="84286" y="92327"/>
                    <a:pt x="83787" y="92216"/>
                    <a:pt x="83399" y="92050"/>
                  </a:cubicBezTo>
                  <a:cubicBezTo>
                    <a:pt x="82955" y="91994"/>
                    <a:pt x="82567" y="91772"/>
                    <a:pt x="82068" y="91551"/>
                  </a:cubicBezTo>
                  <a:close/>
                  <a:moveTo>
                    <a:pt x="49463" y="63492"/>
                  </a:moveTo>
                  <a:cubicBezTo>
                    <a:pt x="50073" y="64269"/>
                    <a:pt x="50793" y="64934"/>
                    <a:pt x="51403" y="65710"/>
                  </a:cubicBezTo>
                  <a:cubicBezTo>
                    <a:pt x="52069" y="66542"/>
                    <a:pt x="52623" y="67540"/>
                    <a:pt x="53455" y="68261"/>
                  </a:cubicBezTo>
                  <a:cubicBezTo>
                    <a:pt x="54120" y="68927"/>
                    <a:pt x="54952" y="69259"/>
                    <a:pt x="55729" y="69647"/>
                  </a:cubicBezTo>
                  <a:cubicBezTo>
                    <a:pt x="56006" y="69869"/>
                    <a:pt x="56283" y="70036"/>
                    <a:pt x="56505" y="70146"/>
                  </a:cubicBezTo>
                  <a:cubicBezTo>
                    <a:pt x="57614" y="71865"/>
                    <a:pt x="58778" y="73474"/>
                    <a:pt x="60664" y="74527"/>
                  </a:cubicBezTo>
                  <a:cubicBezTo>
                    <a:pt x="60775" y="74583"/>
                    <a:pt x="60830" y="74638"/>
                    <a:pt x="60996" y="74749"/>
                  </a:cubicBezTo>
                  <a:cubicBezTo>
                    <a:pt x="61385" y="75026"/>
                    <a:pt x="61828" y="75193"/>
                    <a:pt x="62327" y="75359"/>
                  </a:cubicBezTo>
                  <a:cubicBezTo>
                    <a:pt x="61993" y="75365"/>
                    <a:pt x="61659" y="75368"/>
                    <a:pt x="61324" y="75368"/>
                  </a:cubicBezTo>
                  <a:cubicBezTo>
                    <a:pt x="58607" y="75368"/>
                    <a:pt x="55881" y="75186"/>
                    <a:pt x="53067" y="75137"/>
                  </a:cubicBezTo>
                  <a:cubicBezTo>
                    <a:pt x="52956" y="75137"/>
                    <a:pt x="52956" y="75359"/>
                    <a:pt x="53067" y="75414"/>
                  </a:cubicBezTo>
                  <a:cubicBezTo>
                    <a:pt x="55771" y="76172"/>
                    <a:pt x="58593" y="76413"/>
                    <a:pt x="61409" y="76413"/>
                  </a:cubicBezTo>
                  <a:cubicBezTo>
                    <a:pt x="62924" y="76413"/>
                    <a:pt x="64438" y="76343"/>
                    <a:pt x="65932" y="76246"/>
                  </a:cubicBezTo>
                  <a:cubicBezTo>
                    <a:pt x="68760" y="76024"/>
                    <a:pt x="71809" y="75692"/>
                    <a:pt x="74083" y="73973"/>
                  </a:cubicBezTo>
                  <a:lnTo>
                    <a:pt x="74083" y="73973"/>
                  </a:lnTo>
                  <a:cubicBezTo>
                    <a:pt x="73307" y="74638"/>
                    <a:pt x="72364" y="75359"/>
                    <a:pt x="71754" y="75969"/>
                  </a:cubicBezTo>
                  <a:cubicBezTo>
                    <a:pt x="71614" y="76109"/>
                    <a:pt x="71709" y="76327"/>
                    <a:pt x="71842" y="76327"/>
                  </a:cubicBezTo>
                  <a:cubicBezTo>
                    <a:pt x="71867" y="76327"/>
                    <a:pt x="71894" y="76319"/>
                    <a:pt x="71920" y="76302"/>
                  </a:cubicBezTo>
                  <a:cubicBezTo>
                    <a:pt x="73528" y="75636"/>
                    <a:pt x="74693" y="74361"/>
                    <a:pt x="76301" y="73806"/>
                  </a:cubicBezTo>
                  <a:cubicBezTo>
                    <a:pt x="76467" y="73751"/>
                    <a:pt x="76634" y="73751"/>
                    <a:pt x="76800" y="73695"/>
                  </a:cubicBezTo>
                  <a:cubicBezTo>
                    <a:pt x="77133" y="73695"/>
                    <a:pt x="77576" y="73695"/>
                    <a:pt x="77909" y="73751"/>
                  </a:cubicBezTo>
                  <a:cubicBezTo>
                    <a:pt x="77410" y="75636"/>
                    <a:pt x="77465" y="78131"/>
                    <a:pt x="78020" y="79906"/>
                  </a:cubicBezTo>
                  <a:lnTo>
                    <a:pt x="78131" y="79906"/>
                  </a:lnTo>
                  <a:cubicBezTo>
                    <a:pt x="78408" y="78963"/>
                    <a:pt x="78297" y="77910"/>
                    <a:pt x="78408" y="76967"/>
                  </a:cubicBezTo>
                  <a:cubicBezTo>
                    <a:pt x="78464" y="75913"/>
                    <a:pt x="78574" y="74860"/>
                    <a:pt x="78685" y="73806"/>
                  </a:cubicBezTo>
                  <a:lnTo>
                    <a:pt x="80792" y="73806"/>
                  </a:lnTo>
                  <a:cubicBezTo>
                    <a:pt x="81014" y="74250"/>
                    <a:pt x="81624" y="74527"/>
                    <a:pt x="82068" y="74804"/>
                  </a:cubicBezTo>
                  <a:cubicBezTo>
                    <a:pt x="82622" y="75137"/>
                    <a:pt x="83177" y="75414"/>
                    <a:pt x="83787" y="75692"/>
                  </a:cubicBezTo>
                  <a:cubicBezTo>
                    <a:pt x="83817" y="75699"/>
                    <a:pt x="83844" y="75702"/>
                    <a:pt x="83870" y="75702"/>
                  </a:cubicBezTo>
                  <a:cubicBezTo>
                    <a:pt x="84034" y="75702"/>
                    <a:pt x="84105" y="75558"/>
                    <a:pt x="84009" y="75414"/>
                  </a:cubicBezTo>
                  <a:cubicBezTo>
                    <a:pt x="83565" y="75026"/>
                    <a:pt x="83288" y="74583"/>
                    <a:pt x="82900" y="74194"/>
                  </a:cubicBezTo>
                  <a:lnTo>
                    <a:pt x="82900" y="74194"/>
                  </a:lnTo>
                  <a:cubicBezTo>
                    <a:pt x="87902" y="75717"/>
                    <a:pt x="92530" y="78412"/>
                    <a:pt x="98041" y="78412"/>
                  </a:cubicBezTo>
                  <a:cubicBezTo>
                    <a:pt x="98150" y="78412"/>
                    <a:pt x="98260" y="78411"/>
                    <a:pt x="98370" y="78409"/>
                  </a:cubicBezTo>
                  <a:cubicBezTo>
                    <a:pt x="98481" y="78409"/>
                    <a:pt x="98537" y="78131"/>
                    <a:pt x="98370" y="78131"/>
                  </a:cubicBezTo>
                  <a:cubicBezTo>
                    <a:pt x="95709" y="77688"/>
                    <a:pt x="93269" y="76801"/>
                    <a:pt x="90885" y="75858"/>
                  </a:cubicBezTo>
                  <a:lnTo>
                    <a:pt x="90885" y="75858"/>
                  </a:lnTo>
                  <a:cubicBezTo>
                    <a:pt x="91037" y="75872"/>
                    <a:pt x="91190" y="75879"/>
                    <a:pt x="91344" y="75879"/>
                  </a:cubicBezTo>
                  <a:cubicBezTo>
                    <a:pt x="91806" y="75879"/>
                    <a:pt x="92285" y="75816"/>
                    <a:pt x="92825" y="75692"/>
                  </a:cubicBezTo>
                  <a:cubicBezTo>
                    <a:pt x="94600" y="75359"/>
                    <a:pt x="96042" y="73973"/>
                    <a:pt x="97372" y="72531"/>
                  </a:cubicBezTo>
                  <a:cubicBezTo>
                    <a:pt x="97539" y="72420"/>
                    <a:pt x="97705" y="72365"/>
                    <a:pt x="97871" y="72254"/>
                  </a:cubicBezTo>
                  <a:cubicBezTo>
                    <a:pt x="99535" y="71145"/>
                    <a:pt x="100589" y="69259"/>
                    <a:pt x="102086" y="67873"/>
                  </a:cubicBezTo>
                  <a:cubicBezTo>
                    <a:pt x="103084" y="67318"/>
                    <a:pt x="103971" y="66709"/>
                    <a:pt x="104858" y="66043"/>
                  </a:cubicBezTo>
                  <a:lnTo>
                    <a:pt x="104858" y="66043"/>
                  </a:lnTo>
                  <a:cubicBezTo>
                    <a:pt x="104526" y="67651"/>
                    <a:pt x="104526" y="69204"/>
                    <a:pt x="104470" y="70756"/>
                  </a:cubicBezTo>
                  <a:cubicBezTo>
                    <a:pt x="104470" y="70978"/>
                    <a:pt x="104359" y="71200"/>
                    <a:pt x="104359" y="71477"/>
                  </a:cubicBezTo>
                  <a:cubicBezTo>
                    <a:pt x="104082" y="71755"/>
                    <a:pt x="103916" y="72032"/>
                    <a:pt x="103749" y="72531"/>
                  </a:cubicBezTo>
                  <a:cubicBezTo>
                    <a:pt x="103527" y="73196"/>
                    <a:pt x="103638" y="73973"/>
                    <a:pt x="103361" y="74638"/>
                  </a:cubicBezTo>
                  <a:cubicBezTo>
                    <a:pt x="103250" y="74915"/>
                    <a:pt x="103139" y="75137"/>
                    <a:pt x="103084" y="75359"/>
                  </a:cubicBezTo>
                  <a:cubicBezTo>
                    <a:pt x="102418" y="76135"/>
                    <a:pt x="101587" y="76690"/>
                    <a:pt x="100478" y="77078"/>
                  </a:cubicBezTo>
                  <a:cubicBezTo>
                    <a:pt x="100214" y="77131"/>
                    <a:pt x="100201" y="77636"/>
                    <a:pt x="100536" y="77636"/>
                  </a:cubicBezTo>
                  <a:cubicBezTo>
                    <a:pt x="100553" y="77636"/>
                    <a:pt x="100570" y="77635"/>
                    <a:pt x="100589" y="77632"/>
                  </a:cubicBezTo>
                  <a:cubicBezTo>
                    <a:pt x="101309" y="77577"/>
                    <a:pt x="102030" y="77300"/>
                    <a:pt x="102640" y="76856"/>
                  </a:cubicBezTo>
                  <a:lnTo>
                    <a:pt x="102640" y="76856"/>
                  </a:lnTo>
                  <a:cubicBezTo>
                    <a:pt x="102529" y="78076"/>
                    <a:pt x="102585" y="79185"/>
                    <a:pt x="102030" y="80294"/>
                  </a:cubicBezTo>
                  <a:cubicBezTo>
                    <a:pt x="101587" y="81181"/>
                    <a:pt x="100977" y="82013"/>
                    <a:pt x="100589" y="82900"/>
                  </a:cubicBezTo>
                  <a:cubicBezTo>
                    <a:pt x="99868" y="84342"/>
                    <a:pt x="99590" y="85895"/>
                    <a:pt x="98925" y="87336"/>
                  </a:cubicBezTo>
                  <a:cubicBezTo>
                    <a:pt x="98481" y="87891"/>
                    <a:pt x="98149" y="88445"/>
                    <a:pt x="97705" y="89055"/>
                  </a:cubicBezTo>
                  <a:cubicBezTo>
                    <a:pt x="95602" y="91436"/>
                    <a:pt x="92733" y="92596"/>
                    <a:pt x="89747" y="92596"/>
                  </a:cubicBezTo>
                  <a:cubicBezTo>
                    <a:pt x="88560" y="92596"/>
                    <a:pt x="87354" y="92412"/>
                    <a:pt x="86171" y="92050"/>
                  </a:cubicBezTo>
                  <a:cubicBezTo>
                    <a:pt x="83327" y="91255"/>
                    <a:pt x="80546" y="90334"/>
                    <a:pt x="77685" y="90334"/>
                  </a:cubicBezTo>
                  <a:cubicBezTo>
                    <a:pt x="76753" y="90334"/>
                    <a:pt x="75813" y="90432"/>
                    <a:pt x="74859" y="90663"/>
                  </a:cubicBezTo>
                  <a:lnTo>
                    <a:pt x="74804" y="90608"/>
                  </a:lnTo>
                  <a:cubicBezTo>
                    <a:pt x="74582" y="90553"/>
                    <a:pt x="74416" y="90442"/>
                    <a:pt x="74249" y="90331"/>
                  </a:cubicBezTo>
                  <a:cubicBezTo>
                    <a:pt x="74249" y="90275"/>
                    <a:pt x="74249" y="90164"/>
                    <a:pt x="74138" y="90109"/>
                  </a:cubicBezTo>
                  <a:cubicBezTo>
                    <a:pt x="73225" y="89950"/>
                    <a:pt x="72282" y="89820"/>
                    <a:pt x="71332" y="89820"/>
                  </a:cubicBezTo>
                  <a:cubicBezTo>
                    <a:pt x="70956" y="89820"/>
                    <a:pt x="70579" y="89840"/>
                    <a:pt x="70201" y="89887"/>
                  </a:cubicBezTo>
                  <a:cubicBezTo>
                    <a:pt x="69591" y="89998"/>
                    <a:pt x="69092" y="90164"/>
                    <a:pt x="68593" y="90386"/>
                  </a:cubicBezTo>
                  <a:cubicBezTo>
                    <a:pt x="67558" y="90386"/>
                    <a:pt x="66498" y="90460"/>
                    <a:pt x="65430" y="90460"/>
                  </a:cubicBezTo>
                  <a:cubicBezTo>
                    <a:pt x="64896" y="90460"/>
                    <a:pt x="64360" y="90442"/>
                    <a:pt x="63824" y="90386"/>
                  </a:cubicBezTo>
                  <a:cubicBezTo>
                    <a:pt x="63661" y="90378"/>
                    <a:pt x="63511" y="90374"/>
                    <a:pt x="63371" y="90374"/>
                  </a:cubicBezTo>
                  <a:cubicBezTo>
                    <a:pt x="62513" y="90374"/>
                    <a:pt x="62044" y="90543"/>
                    <a:pt x="61329" y="91162"/>
                  </a:cubicBezTo>
                  <a:cubicBezTo>
                    <a:pt x="61107" y="91107"/>
                    <a:pt x="60996" y="91107"/>
                    <a:pt x="60775" y="90996"/>
                  </a:cubicBezTo>
                  <a:cubicBezTo>
                    <a:pt x="60220" y="90885"/>
                    <a:pt x="59887" y="90608"/>
                    <a:pt x="59333" y="90608"/>
                  </a:cubicBezTo>
                  <a:cubicBezTo>
                    <a:pt x="58778" y="90608"/>
                    <a:pt x="58741" y="90978"/>
                    <a:pt x="58433" y="90978"/>
                  </a:cubicBezTo>
                  <a:cubicBezTo>
                    <a:pt x="58279" y="90978"/>
                    <a:pt x="58057" y="90885"/>
                    <a:pt x="57669" y="90608"/>
                  </a:cubicBezTo>
                  <a:cubicBezTo>
                    <a:pt x="57448" y="90442"/>
                    <a:pt x="57337" y="89998"/>
                    <a:pt x="57059" y="89776"/>
                  </a:cubicBezTo>
                  <a:cubicBezTo>
                    <a:pt x="55729" y="88501"/>
                    <a:pt x="54120" y="88445"/>
                    <a:pt x="52956" y="86837"/>
                  </a:cubicBezTo>
                  <a:cubicBezTo>
                    <a:pt x="51792" y="85285"/>
                    <a:pt x="51071" y="83178"/>
                    <a:pt x="50793" y="81237"/>
                  </a:cubicBezTo>
                  <a:cubicBezTo>
                    <a:pt x="50738" y="80682"/>
                    <a:pt x="50682" y="80294"/>
                    <a:pt x="50572" y="79795"/>
                  </a:cubicBezTo>
                  <a:cubicBezTo>
                    <a:pt x="50627" y="79740"/>
                    <a:pt x="50627" y="79629"/>
                    <a:pt x="50627" y="79518"/>
                  </a:cubicBezTo>
                  <a:cubicBezTo>
                    <a:pt x="50073" y="77854"/>
                    <a:pt x="48908" y="76523"/>
                    <a:pt x="48520" y="74749"/>
                  </a:cubicBezTo>
                  <a:cubicBezTo>
                    <a:pt x="48076" y="72808"/>
                    <a:pt x="48520" y="70867"/>
                    <a:pt x="48908" y="68982"/>
                  </a:cubicBezTo>
                  <a:cubicBezTo>
                    <a:pt x="49241" y="67429"/>
                    <a:pt x="49740" y="65322"/>
                    <a:pt x="49463" y="63492"/>
                  </a:cubicBezTo>
                  <a:close/>
                  <a:moveTo>
                    <a:pt x="70368" y="90941"/>
                  </a:moveTo>
                  <a:cubicBezTo>
                    <a:pt x="70146" y="90996"/>
                    <a:pt x="69979" y="91162"/>
                    <a:pt x="69813" y="91218"/>
                  </a:cubicBezTo>
                  <a:cubicBezTo>
                    <a:pt x="68432" y="91932"/>
                    <a:pt x="67173" y="92606"/>
                    <a:pt x="65651" y="92606"/>
                  </a:cubicBezTo>
                  <a:cubicBezTo>
                    <a:pt x="65401" y="92606"/>
                    <a:pt x="65144" y="92588"/>
                    <a:pt x="64878" y="92549"/>
                  </a:cubicBezTo>
                  <a:cubicBezTo>
                    <a:pt x="64268" y="92493"/>
                    <a:pt x="63714" y="92272"/>
                    <a:pt x="63048" y="92105"/>
                  </a:cubicBezTo>
                  <a:cubicBezTo>
                    <a:pt x="63492" y="92050"/>
                    <a:pt x="63991" y="91994"/>
                    <a:pt x="64434" y="91994"/>
                  </a:cubicBezTo>
                  <a:cubicBezTo>
                    <a:pt x="64997" y="92095"/>
                    <a:pt x="65566" y="92151"/>
                    <a:pt x="66132" y="92151"/>
                  </a:cubicBezTo>
                  <a:cubicBezTo>
                    <a:pt x="67130" y="92151"/>
                    <a:pt x="68117" y="91975"/>
                    <a:pt x="69037" y="91551"/>
                  </a:cubicBezTo>
                  <a:cubicBezTo>
                    <a:pt x="69082" y="91506"/>
                    <a:pt x="69054" y="91425"/>
                    <a:pt x="69012" y="91425"/>
                  </a:cubicBezTo>
                  <a:cubicBezTo>
                    <a:pt x="69003" y="91425"/>
                    <a:pt x="68992" y="91429"/>
                    <a:pt x="68981" y="91440"/>
                  </a:cubicBezTo>
                  <a:cubicBezTo>
                    <a:pt x="68760" y="91495"/>
                    <a:pt x="68593" y="91551"/>
                    <a:pt x="68427" y="91551"/>
                  </a:cubicBezTo>
                  <a:cubicBezTo>
                    <a:pt x="69092" y="91273"/>
                    <a:pt x="69702" y="91107"/>
                    <a:pt x="70368" y="90941"/>
                  </a:cubicBezTo>
                  <a:close/>
                  <a:moveTo>
                    <a:pt x="73417" y="91994"/>
                  </a:moveTo>
                  <a:lnTo>
                    <a:pt x="73417" y="91994"/>
                  </a:lnTo>
                  <a:cubicBezTo>
                    <a:pt x="73196" y="92272"/>
                    <a:pt x="72863" y="92549"/>
                    <a:pt x="72586" y="92660"/>
                  </a:cubicBezTo>
                  <a:cubicBezTo>
                    <a:pt x="72863" y="92382"/>
                    <a:pt x="73140" y="92216"/>
                    <a:pt x="73417" y="91994"/>
                  </a:cubicBezTo>
                  <a:close/>
                  <a:moveTo>
                    <a:pt x="76301" y="91440"/>
                  </a:moveTo>
                  <a:lnTo>
                    <a:pt x="76301" y="91440"/>
                  </a:lnTo>
                  <a:cubicBezTo>
                    <a:pt x="76911" y="91551"/>
                    <a:pt x="77632" y="91551"/>
                    <a:pt x="78464" y="91662"/>
                  </a:cubicBezTo>
                  <a:cubicBezTo>
                    <a:pt x="80349" y="91717"/>
                    <a:pt x="81791" y="92272"/>
                    <a:pt x="83510" y="92937"/>
                  </a:cubicBezTo>
                  <a:cubicBezTo>
                    <a:pt x="83552" y="92958"/>
                    <a:pt x="83595" y="92980"/>
                    <a:pt x="83638" y="93001"/>
                  </a:cubicBezTo>
                  <a:lnTo>
                    <a:pt x="83638" y="93001"/>
                  </a:lnTo>
                  <a:cubicBezTo>
                    <a:pt x="81279" y="92236"/>
                    <a:pt x="78606" y="92313"/>
                    <a:pt x="76356" y="91495"/>
                  </a:cubicBezTo>
                  <a:lnTo>
                    <a:pt x="76301" y="91440"/>
                  </a:lnTo>
                  <a:close/>
                  <a:moveTo>
                    <a:pt x="86060" y="92771"/>
                  </a:moveTo>
                  <a:lnTo>
                    <a:pt x="86060" y="92771"/>
                  </a:lnTo>
                  <a:cubicBezTo>
                    <a:pt x="86448" y="92826"/>
                    <a:pt x="86726" y="92881"/>
                    <a:pt x="87058" y="92937"/>
                  </a:cubicBezTo>
                  <a:cubicBezTo>
                    <a:pt x="87114" y="92937"/>
                    <a:pt x="87169" y="93048"/>
                    <a:pt x="87280" y="93048"/>
                  </a:cubicBezTo>
                  <a:cubicBezTo>
                    <a:pt x="86892" y="93048"/>
                    <a:pt x="86559" y="92937"/>
                    <a:pt x="86282" y="92881"/>
                  </a:cubicBezTo>
                  <a:cubicBezTo>
                    <a:pt x="86227" y="92881"/>
                    <a:pt x="86171" y="92826"/>
                    <a:pt x="86171" y="92826"/>
                  </a:cubicBezTo>
                  <a:lnTo>
                    <a:pt x="86060" y="92771"/>
                  </a:lnTo>
                  <a:close/>
                  <a:moveTo>
                    <a:pt x="73972" y="91162"/>
                  </a:moveTo>
                  <a:lnTo>
                    <a:pt x="73972" y="91162"/>
                  </a:lnTo>
                  <a:cubicBezTo>
                    <a:pt x="73861" y="91218"/>
                    <a:pt x="73861" y="91218"/>
                    <a:pt x="73861" y="91273"/>
                  </a:cubicBezTo>
                  <a:cubicBezTo>
                    <a:pt x="73029" y="91717"/>
                    <a:pt x="72419" y="92549"/>
                    <a:pt x="71643" y="93159"/>
                  </a:cubicBezTo>
                  <a:cubicBezTo>
                    <a:pt x="71420" y="93203"/>
                    <a:pt x="71161" y="93248"/>
                    <a:pt x="70924" y="93321"/>
                  </a:cubicBezTo>
                  <a:lnTo>
                    <a:pt x="70924" y="93321"/>
                  </a:lnTo>
                  <a:cubicBezTo>
                    <a:pt x="71046" y="93266"/>
                    <a:pt x="71136" y="93198"/>
                    <a:pt x="71255" y="93159"/>
                  </a:cubicBezTo>
                  <a:cubicBezTo>
                    <a:pt x="71920" y="92881"/>
                    <a:pt x="73029" y="91495"/>
                    <a:pt x="73972" y="91162"/>
                  </a:cubicBezTo>
                  <a:close/>
                  <a:moveTo>
                    <a:pt x="96152" y="91384"/>
                  </a:moveTo>
                  <a:lnTo>
                    <a:pt x="96152" y="91384"/>
                  </a:lnTo>
                  <a:cubicBezTo>
                    <a:pt x="94621" y="92871"/>
                    <a:pt x="92358" y="93406"/>
                    <a:pt x="90077" y="93406"/>
                  </a:cubicBezTo>
                  <a:cubicBezTo>
                    <a:pt x="89549" y="93406"/>
                    <a:pt x="89021" y="93377"/>
                    <a:pt x="88500" y="93325"/>
                  </a:cubicBezTo>
                  <a:cubicBezTo>
                    <a:pt x="88448" y="93325"/>
                    <a:pt x="88445" y="93225"/>
                    <a:pt x="88397" y="93215"/>
                  </a:cubicBezTo>
                  <a:lnTo>
                    <a:pt x="88397" y="93215"/>
                  </a:lnTo>
                  <a:cubicBezTo>
                    <a:pt x="88811" y="93258"/>
                    <a:pt x="89229" y="93279"/>
                    <a:pt x="89650" y="93279"/>
                  </a:cubicBezTo>
                  <a:cubicBezTo>
                    <a:pt x="91936" y="93279"/>
                    <a:pt x="94281" y="92648"/>
                    <a:pt x="96152" y="91384"/>
                  </a:cubicBezTo>
                  <a:close/>
                  <a:moveTo>
                    <a:pt x="72974" y="91218"/>
                  </a:moveTo>
                  <a:lnTo>
                    <a:pt x="72974" y="91218"/>
                  </a:lnTo>
                  <a:cubicBezTo>
                    <a:pt x="72697" y="91495"/>
                    <a:pt x="72364" y="91939"/>
                    <a:pt x="72031" y="92216"/>
                  </a:cubicBezTo>
                  <a:cubicBezTo>
                    <a:pt x="71089" y="92937"/>
                    <a:pt x="69702" y="93214"/>
                    <a:pt x="68482" y="93602"/>
                  </a:cubicBezTo>
                  <a:cubicBezTo>
                    <a:pt x="70090" y="92826"/>
                    <a:pt x="71477" y="91828"/>
                    <a:pt x="72974" y="91218"/>
                  </a:cubicBezTo>
                  <a:close/>
                  <a:moveTo>
                    <a:pt x="70645" y="91162"/>
                  </a:moveTo>
                  <a:cubicBezTo>
                    <a:pt x="70201" y="91384"/>
                    <a:pt x="69869" y="91606"/>
                    <a:pt x="69425" y="91883"/>
                  </a:cubicBezTo>
                  <a:cubicBezTo>
                    <a:pt x="68261" y="92715"/>
                    <a:pt x="67041" y="93658"/>
                    <a:pt x="65543" y="93658"/>
                  </a:cubicBezTo>
                  <a:cubicBezTo>
                    <a:pt x="64268" y="93658"/>
                    <a:pt x="63159" y="92937"/>
                    <a:pt x="62050" y="92272"/>
                  </a:cubicBezTo>
                  <a:lnTo>
                    <a:pt x="62105" y="92272"/>
                  </a:lnTo>
                  <a:cubicBezTo>
                    <a:pt x="63364" y="92523"/>
                    <a:pt x="64527" y="92997"/>
                    <a:pt x="65786" y="92997"/>
                  </a:cubicBezTo>
                  <a:cubicBezTo>
                    <a:pt x="66192" y="92997"/>
                    <a:pt x="66608" y="92948"/>
                    <a:pt x="67041" y="92826"/>
                  </a:cubicBezTo>
                  <a:cubicBezTo>
                    <a:pt x="68316" y="92493"/>
                    <a:pt x="69425" y="91717"/>
                    <a:pt x="70645" y="91162"/>
                  </a:cubicBezTo>
                  <a:close/>
                  <a:moveTo>
                    <a:pt x="61218" y="92771"/>
                  </a:moveTo>
                  <a:lnTo>
                    <a:pt x="61218" y="92771"/>
                  </a:lnTo>
                  <a:cubicBezTo>
                    <a:pt x="61495" y="92881"/>
                    <a:pt x="61662" y="93048"/>
                    <a:pt x="61939" y="93214"/>
                  </a:cubicBezTo>
                  <a:cubicBezTo>
                    <a:pt x="61967" y="93242"/>
                    <a:pt x="62008" y="93256"/>
                    <a:pt x="62050" y="93256"/>
                  </a:cubicBezTo>
                  <a:cubicBezTo>
                    <a:pt x="62092" y="93256"/>
                    <a:pt x="62133" y="93242"/>
                    <a:pt x="62161" y="93214"/>
                  </a:cubicBezTo>
                  <a:cubicBezTo>
                    <a:pt x="62327" y="93436"/>
                    <a:pt x="62494" y="93602"/>
                    <a:pt x="62715" y="93713"/>
                  </a:cubicBezTo>
                  <a:cubicBezTo>
                    <a:pt x="62383" y="93602"/>
                    <a:pt x="62105" y="93381"/>
                    <a:pt x="61773" y="93159"/>
                  </a:cubicBezTo>
                  <a:cubicBezTo>
                    <a:pt x="61551" y="93048"/>
                    <a:pt x="61385" y="92881"/>
                    <a:pt x="61218" y="92771"/>
                  </a:cubicBezTo>
                  <a:close/>
                  <a:moveTo>
                    <a:pt x="75292" y="92149"/>
                  </a:moveTo>
                  <a:lnTo>
                    <a:pt x="75292" y="92149"/>
                  </a:lnTo>
                  <a:cubicBezTo>
                    <a:pt x="75307" y="92165"/>
                    <a:pt x="75329" y="92187"/>
                    <a:pt x="75358" y="92216"/>
                  </a:cubicBezTo>
                  <a:cubicBezTo>
                    <a:pt x="75636" y="92771"/>
                    <a:pt x="75968" y="93214"/>
                    <a:pt x="76523" y="93658"/>
                  </a:cubicBezTo>
                  <a:cubicBezTo>
                    <a:pt x="76707" y="93750"/>
                    <a:pt x="76854" y="93881"/>
                    <a:pt x="77025" y="93954"/>
                  </a:cubicBezTo>
                  <a:lnTo>
                    <a:pt x="77025" y="93954"/>
                  </a:lnTo>
                  <a:cubicBezTo>
                    <a:pt x="76244" y="93684"/>
                    <a:pt x="75616" y="93356"/>
                    <a:pt x="75192" y="92826"/>
                  </a:cubicBezTo>
                  <a:cubicBezTo>
                    <a:pt x="75244" y="92567"/>
                    <a:pt x="75247" y="92357"/>
                    <a:pt x="75292" y="92149"/>
                  </a:cubicBezTo>
                  <a:close/>
                  <a:moveTo>
                    <a:pt x="100589" y="85617"/>
                  </a:moveTo>
                  <a:cubicBezTo>
                    <a:pt x="99590" y="88501"/>
                    <a:pt x="97539" y="91606"/>
                    <a:pt x="95043" y="93270"/>
                  </a:cubicBezTo>
                  <a:cubicBezTo>
                    <a:pt x="94109" y="93904"/>
                    <a:pt x="93155" y="94136"/>
                    <a:pt x="92180" y="94136"/>
                  </a:cubicBezTo>
                  <a:cubicBezTo>
                    <a:pt x="91535" y="94136"/>
                    <a:pt x="90882" y="94034"/>
                    <a:pt x="90219" y="93880"/>
                  </a:cubicBezTo>
                  <a:cubicBezTo>
                    <a:pt x="91994" y="93880"/>
                    <a:pt x="93823" y="93713"/>
                    <a:pt x="95376" y="92771"/>
                  </a:cubicBezTo>
                  <a:cubicBezTo>
                    <a:pt x="96042" y="92327"/>
                    <a:pt x="96541" y="91772"/>
                    <a:pt x="97040" y="91107"/>
                  </a:cubicBezTo>
                  <a:cubicBezTo>
                    <a:pt x="97261" y="90830"/>
                    <a:pt x="97372" y="90442"/>
                    <a:pt x="97594" y="90164"/>
                  </a:cubicBezTo>
                  <a:cubicBezTo>
                    <a:pt x="98537" y="89222"/>
                    <a:pt x="99202" y="88113"/>
                    <a:pt x="99757" y="86948"/>
                  </a:cubicBezTo>
                  <a:cubicBezTo>
                    <a:pt x="100034" y="86505"/>
                    <a:pt x="100311" y="86116"/>
                    <a:pt x="100589" y="85617"/>
                  </a:cubicBezTo>
                  <a:close/>
                  <a:moveTo>
                    <a:pt x="72918" y="90830"/>
                  </a:moveTo>
                  <a:lnTo>
                    <a:pt x="72918" y="90830"/>
                  </a:lnTo>
                  <a:cubicBezTo>
                    <a:pt x="71588" y="91218"/>
                    <a:pt x="70756" y="92216"/>
                    <a:pt x="69314" y="92937"/>
                  </a:cubicBezTo>
                  <a:cubicBezTo>
                    <a:pt x="68106" y="93593"/>
                    <a:pt x="66684" y="94141"/>
                    <a:pt x="65314" y="94141"/>
                  </a:cubicBezTo>
                  <a:cubicBezTo>
                    <a:pt x="64483" y="94141"/>
                    <a:pt x="63670" y="93939"/>
                    <a:pt x="62937" y="93436"/>
                  </a:cubicBezTo>
                  <a:cubicBezTo>
                    <a:pt x="62327" y="92937"/>
                    <a:pt x="61884" y="92549"/>
                    <a:pt x="61107" y="92327"/>
                  </a:cubicBezTo>
                  <a:cubicBezTo>
                    <a:pt x="61052" y="92272"/>
                    <a:pt x="60941" y="92272"/>
                    <a:pt x="60830" y="92216"/>
                  </a:cubicBezTo>
                  <a:lnTo>
                    <a:pt x="60941" y="92216"/>
                  </a:lnTo>
                  <a:cubicBezTo>
                    <a:pt x="61107" y="92272"/>
                    <a:pt x="61274" y="92272"/>
                    <a:pt x="61495" y="92272"/>
                  </a:cubicBezTo>
                  <a:cubicBezTo>
                    <a:pt x="62731" y="93154"/>
                    <a:pt x="64038" y="93861"/>
                    <a:pt x="65470" y="93861"/>
                  </a:cubicBezTo>
                  <a:cubicBezTo>
                    <a:pt x="65837" y="93861"/>
                    <a:pt x="66212" y="93815"/>
                    <a:pt x="66597" y="93713"/>
                  </a:cubicBezTo>
                  <a:cubicBezTo>
                    <a:pt x="69037" y="93103"/>
                    <a:pt x="70479" y="91107"/>
                    <a:pt x="72918" y="90830"/>
                  </a:cubicBezTo>
                  <a:close/>
                  <a:moveTo>
                    <a:pt x="51902" y="92272"/>
                  </a:moveTo>
                  <a:lnTo>
                    <a:pt x="51902" y="92272"/>
                  </a:lnTo>
                  <a:cubicBezTo>
                    <a:pt x="52758" y="92842"/>
                    <a:pt x="53736" y="93127"/>
                    <a:pt x="54836" y="93127"/>
                  </a:cubicBezTo>
                  <a:cubicBezTo>
                    <a:pt x="55019" y="93127"/>
                    <a:pt x="55206" y="93119"/>
                    <a:pt x="55396" y="93103"/>
                  </a:cubicBezTo>
                  <a:cubicBezTo>
                    <a:pt x="56127" y="93033"/>
                    <a:pt x="56798" y="92942"/>
                    <a:pt x="57438" y="92942"/>
                  </a:cubicBezTo>
                  <a:cubicBezTo>
                    <a:pt x="58304" y="92942"/>
                    <a:pt x="59114" y="93108"/>
                    <a:pt x="59943" y="93713"/>
                  </a:cubicBezTo>
                  <a:cubicBezTo>
                    <a:pt x="60165" y="93824"/>
                    <a:pt x="60331" y="94046"/>
                    <a:pt x="60553" y="94212"/>
                  </a:cubicBezTo>
                  <a:cubicBezTo>
                    <a:pt x="59887" y="93824"/>
                    <a:pt x="59111" y="93547"/>
                    <a:pt x="58335" y="93491"/>
                  </a:cubicBezTo>
                  <a:cubicBezTo>
                    <a:pt x="58242" y="93483"/>
                    <a:pt x="58151" y="93479"/>
                    <a:pt x="58061" y="93479"/>
                  </a:cubicBezTo>
                  <a:cubicBezTo>
                    <a:pt x="56978" y="93479"/>
                    <a:pt x="56135" y="94059"/>
                    <a:pt x="55008" y="94212"/>
                  </a:cubicBezTo>
                  <a:cubicBezTo>
                    <a:pt x="53899" y="94212"/>
                    <a:pt x="52956" y="93769"/>
                    <a:pt x="52180" y="93159"/>
                  </a:cubicBezTo>
                  <a:cubicBezTo>
                    <a:pt x="52124" y="92881"/>
                    <a:pt x="51958" y="92549"/>
                    <a:pt x="51902" y="92272"/>
                  </a:cubicBezTo>
                  <a:close/>
                  <a:moveTo>
                    <a:pt x="69536" y="93990"/>
                  </a:moveTo>
                  <a:cubicBezTo>
                    <a:pt x="68870" y="94157"/>
                    <a:pt x="68039" y="94212"/>
                    <a:pt x="67318" y="94268"/>
                  </a:cubicBezTo>
                  <a:cubicBezTo>
                    <a:pt x="67651" y="94212"/>
                    <a:pt x="68039" y="94046"/>
                    <a:pt x="68427" y="93990"/>
                  </a:cubicBezTo>
                  <a:close/>
                  <a:moveTo>
                    <a:pt x="74416" y="91273"/>
                  </a:moveTo>
                  <a:lnTo>
                    <a:pt x="74416" y="91273"/>
                  </a:lnTo>
                  <a:cubicBezTo>
                    <a:pt x="73861" y="92493"/>
                    <a:pt x="73417" y="93381"/>
                    <a:pt x="72087" y="93935"/>
                  </a:cubicBezTo>
                  <a:cubicBezTo>
                    <a:pt x="71477" y="94212"/>
                    <a:pt x="70756" y="94268"/>
                    <a:pt x="70090" y="94323"/>
                  </a:cubicBezTo>
                  <a:cubicBezTo>
                    <a:pt x="70534" y="94212"/>
                    <a:pt x="70978" y="93990"/>
                    <a:pt x="71366" y="93713"/>
                  </a:cubicBezTo>
                  <a:cubicBezTo>
                    <a:pt x="72641" y="93325"/>
                    <a:pt x="73750" y="92604"/>
                    <a:pt x="74138" y="91495"/>
                  </a:cubicBezTo>
                  <a:cubicBezTo>
                    <a:pt x="74249" y="91384"/>
                    <a:pt x="74305" y="91384"/>
                    <a:pt x="74416" y="91273"/>
                  </a:cubicBezTo>
                  <a:close/>
                  <a:moveTo>
                    <a:pt x="76301" y="92881"/>
                  </a:moveTo>
                  <a:lnTo>
                    <a:pt x="76301" y="92881"/>
                  </a:lnTo>
                  <a:cubicBezTo>
                    <a:pt x="77299" y="93436"/>
                    <a:pt x="78464" y="93880"/>
                    <a:pt x="78852" y="93990"/>
                  </a:cubicBezTo>
                  <a:cubicBezTo>
                    <a:pt x="79295" y="94157"/>
                    <a:pt x="79794" y="94323"/>
                    <a:pt x="80238" y="94545"/>
                  </a:cubicBezTo>
                  <a:cubicBezTo>
                    <a:pt x="79850" y="94434"/>
                    <a:pt x="79351" y="94323"/>
                    <a:pt x="78963" y="94212"/>
                  </a:cubicBezTo>
                  <a:cubicBezTo>
                    <a:pt x="78020" y="93935"/>
                    <a:pt x="77077" y="93658"/>
                    <a:pt x="76356" y="92937"/>
                  </a:cubicBezTo>
                  <a:lnTo>
                    <a:pt x="76301" y="92881"/>
                  </a:lnTo>
                  <a:close/>
                  <a:moveTo>
                    <a:pt x="59666" y="92549"/>
                  </a:moveTo>
                  <a:cubicBezTo>
                    <a:pt x="61052" y="93048"/>
                    <a:pt x="61884" y="94212"/>
                    <a:pt x="63270" y="94600"/>
                  </a:cubicBezTo>
                  <a:cubicBezTo>
                    <a:pt x="63159" y="94600"/>
                    <a:pt x="63048" y="94600"/>
                    <a:pt x="62937" y="94545"/>
                  </a:cubicBezTo>
                  <a:cubicBezTo>
                    <a:pt x="61606" y="94268"/>
                    <a:pt x="60719" y="93214"/>
                    <a:pt x="59666" y="92549"/>
                  </a:cubicBezTo>
                  <a:close/>
                  <a:moveTo>
                    <a:pt x="73806" y="93159"/>
                  </a:moveTo>
                  <a:lnTo>
                    <a:pt x="73806" y="93159"/>
                  </a:lnTo>
                  <a:cubicBezTo>
                    <a:pt x="73750" y="93325"/>
                    <a:pt x="73695" y="93381"/>
                    <a:pt x="73528" y="93491"/>
                  </a:cubicBezTo>
                  <a:cubicBezTo>
                    <a:pt x="72918" y="94157"/>
                    <a:pt x="72087" y="94434"/>
                    <a:pt x="71255" y="94711"/>
                  </a:cubicBezTo>
                  <a:lnTo>
                    <a:pt x="71255" y="94767"/>
                  </a:lnTo>
                  <a:cubicBezTo>
                    <a:pt x="70535" y="94729"/>
                    <a:pt x="69816" y="94639"/>
                    <a:pt x="69131" y="94639"/>
                  </a:cubicBezTo>
                  <a:cubicBezTo>
                    <a:pt x="68814" y="94639"/>
                    <a:pt x="68504" y="94659"/>
                    <a:pt x="68205" y="94711"/>
                  </a:cubicBezTo>
                  <a:cubicBezTo>
                    <a:pt x="68482" y="94600"/>
                    <a:pt x="68760" y="94545"/>
                    <a:pt x="68926" y="94545"/>
                  </a:cubicBezTo>
                  <a:cubicBezTo>
                    <a:pt x="69176" y="94569"/>
                    <a:pt x="69434" y="94582"/>
                    <a:pt x="69695" y="94582"/>
                  </a:cubicBezTo>
                  <a:cubicBezTo>
                    <a:pt x="71223" y="94582"/>
                    <a:pt x="72858" y="94153"/>
                    <a:pt x="73806" y="93159"/>
                  </a:cubicBezTo>
                  <a:close/>
                  <a:moveTo>
                    <a:pt x="74526" y="92549"/>
                  </a:moveTo>
                  <a:cubicBezTo>
                    <a:pt x="74526" y="92604"/>
                    <a:pt x="74582" y="92660"/>
                    <a:pt x="74582" y="92771"/>
                  </a:cubicBezTo>
                  <a:cubicBezTo>
                    <a:pt x="74637" y="93214"/>
                    <a:pt x="74582" y="93602"/>
                    <a:pt x="74249" y="93880"/>
                  </a:cubicBezTo>
                  <a:cubicBezTo>
                    <a:pt x="73750" y="94323"/>
                    <a:pt x="72974" y="94490"/>
                    <a:pt x="72364" y="94767"/>
                  </a:cubicBezTo>
                  <a:lnTo>
                    <a:pt x="72031" y="94767"/>
                  </a:lnTo>
                  <a:cubicBezTo>
                    <a:pt x="73140" y="94434"/>
                    <a:pt x="74083" y="93602"/>
                    <a:pt x="74526" y="92549"/>
                  </a:cubicBezTo>
                  <a:close/>
                  <a:moveTo>
                    <a:pt x="100145" y="94767"/>
                  </a:moveTo>
                  <a:lnTo>
                    <a:pt x="100145" y="94878"/>
                  </a:lnTo>
                  <a:cubicBezTo>
                    <a:pt x="100089" y="94989"/>
                    <a:pt x="100034" y="94989"/>
                    <a:pt x="100034" y="94989"/>
                  </a:cubicBezTo>
                  <a:cubicBezTo>
                    <a:pt x="100089" y="94878"/>
                    <a:pt x="100145" y="94822"/>
                    <a:pt x="100145" y="94767"/>
                  </a:cubicBezTo>
                  <a:close/>
                  <a:moveTo>
                    <a:pt x="100422" y="87314"/>
                  </a:moveTo>
                  <a:cubicBezTo>
                    <a:pt x="100417" y="87514"/>
                    <a:pt x="100367" y="87619"/>
                    <a:pt x="100367" y="87725"/>
                  </a:cubicBezTo>
                  <a:cubicBezTo>
                    <a:pt x="99868" y="89222"/>
                    <a:pt x="99202" y="90608"/>
                    <a:pt x="97927" y="91828"/>
                  </a:cubicBezTo>
                  <a:cubicBezTo>
                    <a:pt x="96038" y="93638"/>
                    <a:pt x="93871" y="95196"/>
                    <a:pt x="91483" y="95196"/>
                  </a:cubicBezTo>
                  <a:cubicBezTo>
                    <a:pt x="90506" y="95196"/>
                    <a:pt x="89492" y="94935"/>
                    <a:pt x="88445" y="94323"/>
                  </a:cubicBezTo>
                  <a:cubicBezTo>
                    <a:pt x="88223" y="94212"/>
                    <a:pt x="87946" y="94046"/>
                    <a:pt x="87724" y="93935"/>
                  </a:cubicBezTo>
                  <a:lnTo>
                    <a:pt x="89332" y="93935"/>
                  </a:lnTo>
                  <a:cubicBezTo>
                    <a:pt x="90397" y="94361"/>
                    <a:pt x="91428" y="94670"/>
                    <a:pt x="92463" y="94670"/>
                  </a:cubicBezTo>
                  <a:cubicBezTo>
                    <a:pt x="93314" y="94670"/>
                    <a:pt x="94167" y="94461"/>
                    <a:pt x="95043" y="93935"/>
                  </a:cubicBezTo>
                  <a:cubicBezTo>
                    <a:pt x="97317" y="92549"/>
                    <a:pt x="99202" y="89832"/>
                    <a:pt x="100367" y="87503"/>
                  </a:cubicBezTo>
                  <a:cubicBezTo>
                    <a:pt x="100411" y="87413"/>
                    <a:pt x="100420" y="87360"/>
                    <a:pt x="100422" y="87314"/>
                  </a:cubicBezTo>
                  <a:close/>
                  <a:moveTo>
                    <a:pt x="66114" y="95121"/>
                  </a:moveTo>
                  <a:cubicBezTo>
                    <a:pt x="65731" y="95179"/>
                    <a:pt x="65382" y="95266"/>
                    <a:pt x="64989" y="95266"/>
                  </a:cubicBezTo>
                  <a:cubicBezTo>
                    <a:pt x="65416" y="95171"/>
                    <a:pt x="65802" y="95157"/>
                    <a:pt x="66114" y="95121"/>
                  </a:cubicBezTo>
                  <a:close/>
                  <a:moveTo>
                    <a:pt x="52679" y="93880"/>
                  </a:moveTo>
                  <a:lnTo>
                    <a:pt x="52679" y="93880"/>
                  </a:lnTo>
                  <a:cubicBezTo>
                    <a:pt x="53263" y="94223"/>
                    <a:pt x="53974" y="94375"/>
                    <a:pt x="54722" y="94375"/>
                  </a:cubicBezTo>
                  <a:cubicBezTo>
                    <a:pt x="55180" y="94375"/>
                    <a:pt x="55653" y="94318"/>
                    <a:pt x="56117" y="94212"/>
                  </a:cubicBezTo>
                  <a:cubicBezTo>
                    <a:pt x="56955" y="94015"/>
                    <a:pt x="57573" y="93895"/>
                    <a:pt x="58158" y="93895"/>
                  </a:cubicBezTo>
                  <a:cubicBezTo>
                    <a:pt x="58889" y="93895"/>
                    <a:pt x="59567" y="94083"/>
                    <a:pt x="60553" y="94545"/>
                  </a:cubicBezTo>
                  <a:cubicBezTo>
                    <a:pt x="61329" y="94878"/>
                    <a:pt x="62105" y="95321"/>
                    <a:pt x="62937" y="95543"/>
                  </a:cubicBezTo>
                  <a:cubicBezTo>
                    <a:pt x="63270" y="95599"/>
                    <a:pt x="63547" y="95599"/>
                    <a:pt x="63880" y="95654"/>
                  </a:cubicBezTo>
                  <a:cubicBezTo>
                    <a:pt x="62937" y="95654"/>
                    <a:pt x="61939" y="95432"/>
                    <a:pt x="60941" y="95044"/>
                  </a:cubicBezTo>
                  <a:cubicBezTo>
                    <a:pt x="59895" y="94626"/>
                    <a:pt x="59047" y="94208"/>
                    <a:pt x="57977" y="94208"/>
                  </a:cubicBezTo>
                  <a:cubicBezTo>
                    <a:pt x="57913" y="94208"/>
                    <a:pt x="57847" y="94209"/>
                    <a:pt x="57780" y="94212"/>
                  </a:cubicBezTo>
                  <a:cubicBezTo>
                    <a:pt x="56722" y="94212"/>
                    <a:pt x="55644" y="94548"/>
                    <a:pt x="54628" y="94548"/>
                  </a:cubicBezTo>
                  <a:cubicBezTo>
                    <a:pt x="53941" y="94548"/>
                    <a:pt x="53283" y="94394"/>
                    <a:pt x="52679" y="93880"/>
                  </a:cubicBezTo>
                  <a:close/>
                  <a:moveTo>
                    <a:pt x="88168" y="94767"/>
                  </a:moveTo>
                  <a:cubicBezTo>
                    <a:pt x="88833" y="95100"/>
                    <a:pt x="89554" y="95432"/>
                    <a:pt x="90330" y="95654"/>
                  </a:cubicBezTo>
                  <a:cubicBezTo>
                    <a:pt x="89720" y="95543"/>
                    <a:pt x="89277" y="95377"/>
                    <a:pt x="88833" y="95155"/>
                  </a:cubicBezTo>
                  <a:cubicBezTo>
                    <a:pt x="88556" y="95044"/>
                    <a:pt x="88389" y="94878"/>
                    <a:pt x="88168" y="94767"/>
                  </a:cubicBezTo>
                  <a:close/>
                  <a:moveTo>
                    <a:pt x="74360" y="94490"/>
                  </a:moveTo>
                  <a:cubicBezTo>
                    <a:pt x="74637" y="95100"/>
                    <a:pt x="75358" y="95321"/>
                    <a:pt x="76190" y="95432"/>
                  </a:cubicBezTo>
                  <a:cubicBezTo>
                    <a:pt x="75968" y="95432"/>
                    <a:pt x="75802" y="95543"/>
                    <a:pt x="75746" y="95654"/>
                  </a:cubicBezTo>
                  <a:lnTo>
                    <a:pt x="75691" y="95654"/>
                  </a:lnTo>
                  <a:cubicBezTo>
                    <a:pt x="75249" y="95717"/>
                    <a:pt x="74878" y="95756"/>
                    <a:pt x="74528" y="95756"/>
                  </a:cubicBezTo>
                  <a:cubicBezTo>
                    <a:pt x="73957" y="95756"/>
                    <a:pt x="73440" y="95652"/>
                    <a:pt x="72752" y="95377"/>
                  </a:cubicBezTo>
                  <a:cubicBezTo>
                    <a:pt x="72475" y="95321"/>
                    <a:pt x="72364" y="95266"/>
                    <a:pt x="72142" y="95155"/>
                  </a:cubicBezTo>
                  <a:cubicBezTo>
                    <a:pt x="72974" y="95100"/>
                    <a:pt x="73750" y="94989"/>
                    <a:pt x="74360" y="94490"/>
                  </a:cubicBezTo>
                  <a:close/>
                  <a:moveTo>
                    <a:pt x="100200" y="88612"/>
                  </a:moveTo>
                  <a:lnTo>
                    <a:pt x="100200" y="88612"/>
                  </a:lnTo>
                  <a:cubicBezTo>
                    <a:pt x="100089" y="89443"/>
                    <a:pt x="99868" y="90553"/>
                    <a:pt x="99480" y="91662"/>
                  </a:cubicBezTo>
                  <a:cubicBezTo>
                    <a:pt x="98370" y="93436"/>
                    <a:pt x="96762" y="94989"/>
                    <a:pt x="94822" y="95654"/>
                  </a:cubicBezTo>
                  <a:cubicBezTo>
                    <a:pt x="94105" y="95869"/>
                    <a:pt x="93274" y="95991"/>
                    <a:pt x="92416" y="95991"/>
                  </a:cubicBezTo>
                  <a:cubicBezTo>
                    <a:pt x="91945" y="95991"/>
                    <a:pt x="91467" y="95954"/>
                    <a:pt x="90995" y="95876"/>
                  </a:cubicBezTo>
                  <a:lnTo>
                    <a:pt x="90995" y="95876"/>
                  </a:lnTo>
                  <a:cubicBezTo>
                    <a:pt x="91245" y="95904"/>
                    <a:pt x="91508" y="95917"/>
                    <a:pt x="91779" y="95917"/>
                  </a:cubicBezTo>
                  <a:cubicBezTo>
                    <a:pt x="92049" y="95917"/>
                    <a:pt x="92326" y="95904"/>
                    <a:pt x="92604" y="95876"/>
                  </a:cubicBezTo>
                  <a:cubicBezTo>
                    <a:pt x="95099" y="95543"/>
                    <a:pt x="96873" y="93713"/>
                    <a:pt x="98426" y="91939"/>
                  </a:cubicBezTo>
                  <a:cubicBezTo>
                    <a:pt x="99313" y="90885"/>
                    <a:pt x="99812" y="89776"/>
                    <a:pt x="100200" y="88612"/>
                  </a:cubicBezTo>
                  <a:close/>
                  <a:moveTo>
                    <a:pt x="52512" y="94323"/>
                  </a:moveTo>
                  <a:lnTo>
                    <a:pt x="52512" y="94323"/>
                  </a:lnTo>
                  <a:cubicBezTo>
                    <a:pt x="52956" y="94767"/>
                    <a:pt x="53455" y="95044"/>
                    <a:pt x="54120" y="95100"/>
                  </a:cubicBezTo>
                  <a:cubicBezTo>
                    <a:pt x="54228" y="95109"/>
                    <a:pt x="54338" y="95114"/>
                    <a:pt x="54449" y="95114"/>
                  </a:cubicBezTo>
                  <a:cubicBezTo>
                    <a:pt x="54963" y="95114"/>
                    <a:pt x="55494" y="95015"/>
                    <a:pt x="55950" y="94878"/>
                  </a:cubicBezTo>
                  <a:cubicBezTo>
                    <a:pt x="56608" y="94772"/>
                    <a:pt x="57153" y="94706"/>
                    <a:pt x="57673" y="94706"/>
                  </a:cubicBezTo>
                  <a:cubicBezTo>
                    <a:pt x="58513" y="94706"/>
                    <a:pt x="59291" y="94876"/>
                    <a:pt x="60386" y="95321"/>
                  </a:cubicBezTo>
                  <a:cubicBezTo>
                    <a:pt x="61329" y="95654"/>
                    <a:pt x="62327" y="96042"/>
                    <a:pt x="63325" y="96153"/>
                  </a:cubicBezTo>
                  <a:cubicBezTo>
                    <a:pt x="62993" y="96209"/>
                    <a:pt x="62660" y="96209"/>
                    <a:pt x="62327" y="96209"/>
                  </a:cubicBezTo>
                  <a:cubicBezTo>
                    <a:pt x="61274" y="96153"/>
                    <a:pt x="60442" y="95377"/>
                    <a:pt x="59388" y="95321"/>
                  </a:cubicBezTo>
                  <a:cubicBezTo>
                    <a:pt x="59265" y="95304"/>
                    <a:pt x="59143" y="95296"/>
                    <a:pt x="59021" y="95296"/>
                  </a:cubicBezTo>
                  <a:cubicBezTo>
                    <a:pt x="58381" y="95296"/>
                    <a:pt x="57768" y="95514"/>
                    <a:pt x="57115" y="95654"/>
                  </a:cubicBezTo>
                  <a:cubicBezTo>
                    <a:pt x="56750" y="95713"/>
                    <a:pt x="56396" y="95742"/>
                    <a:pt x="56051" y="95742"/>
                  </a:cubicBezTo>
                  <a:cubicBezTo>
                    <a:pt x="54771" y="95742"/>
                    <a:pt x="53628" y="95343"/>
                    <a:pt x="52623" y="94600"/>
                  </a:cubicBezTo>
                  <a:cubicBezTo>
                    <a:pt x="52623" y="94545"/>
                    <a:pt x="52512" y="94434"/>
                    <a:pt x="52512" y="94323"/>
                  </a:cubicBezTo>
                  <a:close/>
                  <a:moveTo>
                    <a:pt x="86837" y="95266"/>
                  </a:moveTo>
                  <a:cubicBezTo>
                    <a:pt x="86892" y="95321"/>
                    <a:pt x="86948" y="95377"/>
                    <a:pt x="87114" y="95377"/>
                  </a:cubicBezTo>
                  <a:cubicBezTo>
                    <a:pt x="87169" y="95654"/>
                    <a:pt x="87336" y="95931"/>
                    <a:pt x="87391" y="96209"/>
                  </a:cubicBezTo>
                  <a:cubicBezTo>
                    <a:pt x="87280" y="95876"/>
                    <a:pt x="87058" y="95599"/>
                    <a:pt x="86837" y="95266"/>
                  </a:cubicBezTo>
                  <a:close/>
                  <a:moveTo>
                    <a:pt x="71019" y="96125"/>
                  </a:moveTo>
                  <a:cubicBezTo>
                    <a:pt x="71491" y="96125"/>
                    <a:pt x="71976" y="96236"/>
                    <a:pt x="72475" y="96541"/>
                  </a:cubicBezTo>
                  <a:cubicBezTo>
                    <a:pt x="71809" y="96486"/>
                    <a:pt x="71089" y="96430"/>
                    <a:pt x="70368" y="96430"/>
                  </a:cubicBezTo>
                  <a:cubicBezTo>
                    <a:pt x="70201" y="96430"/>
                    <a:pt x="69979" y="96430"/>
                    <a:pt x="69647" y="96375"/>
                  </a:cubicBezTo>
                  <a:cubicBezTo>
                    <a:pt x="70090" y="96236"/>
                    <a:pt x="70548" y="96125"/>
                    <a:pt x="71019" y="96125"/>
                  </a:cubicBezTo>
                  <a:close/>
                  <a:moveTo>
                    <a:pt x="98759" y="93214"/>
                  </a:moveTo>
                  <a:cubicBezTo>
                    <a:pt x="97927" y="94878"/>
                    <a:pt x="96707" y="96264"/>
                    <a:pt x="94933" y="96486"/>
                  </a:cubicBezTo>
                  <a:cubicBezTo>
                    <a:pt x="94118" y="96611"/>
                    <a:pt x="93127" y="96719"/>
                    <a:pt x="92159" y="96719"/>
                  </a:cubicBezTo>
                  <a:cubicBezTo>
                    <a:pt x="91413" y="96719"/>
                    <a:pt x="90680" y="96655"/>
                    <a:pt x="90053" y="96486"/>
                  </a:cubicBezTo>
                  <a:cubicBezTo>
                    <a:pt x="89221" y="96264"/>
                    <a:pt x="88556" y="95765"/>
                    <a:pt x="87946" y="95210"/>
                  </a:cubicBezTo>
                  <a:cubicBezTo>
                    <a:pt x="87558" y="94656"/>
                    <a:pt x="87058" y="94212"/>
                    <a:pt x="86559" y="93713"/>
                  </a:cubicBezTo>
                  <a:lnTo>
                    <a:pt x="86559" y="93713"/>
                  </a:lnTo>
                  <a:cubicBezTo>
                    <a:pt x="86837" y="93824"/>
                    <a:pt x="87058" y="93990"/>
                    <a:pt x="87336" y="94101"/>
                  </a:cubicBezTo>
                  <a:cubicBezTo>
                    <a:pt x="87724" y="94711"/>
                    <a:pt x="88167" y="95100"/>
                    <a:pt x="88722" y="95377"/>
                  </a:cubicBezTo>
                  <a:cubicBezTo>
                    <a:pt x="89906" y="95996"/>
                    <a:pt x="91247" y="96327"/>
                    <a:pt x="92573" y="96327"/>
                  </a:cubicBezTo>
                  <a:cubicBezTo>
                    <a:pt x="93980" y="96327"/>
                    <a:pt x="95370" y="95954"/>
                    <a:pt x="96541" y="95155"/>
                  </a:cubicBezTo>
                  <a:cubicBezTo>
                    <a:pt x="97372" y="94600"/>
                    <a:pt x="98093" y="93990"/>
                    <a:pt x="98759" y="93214"/>
                  </a:cubicBezTo>
                  <a:close/>
                  <a:moveTo>
                    <a:pt x="53788" y="95599"/>
                  </a:moveTo>
                  <a:lnTo>
                    <a:pt x="53788" y="95599"/>
                  </a:lnTo>
                  <a:cubicBezTo>
                    <a:pt x="54393" y="95829"/>
                    <a:pt x="55057" y="95925"/>
                    <a:pt x="55758" y="95925"/>
                  </a:cubicBezTo>
                  <a:cubicBezTo>
                    <a:pt x="56407" y="95925"/>
                    <a:pt x="57087" y="95843"/>
                    <a:pt x="57780" y="95709"/>
                  </a:cubicBezTo>
                  <a:cubicBezTo>
                    <a:pt x="58080" y="95654"/>
                    <a:pt x="58360" y="95630"/>
                    <a:pt x="58625" y="95630"/>
                  </a:cubicBezTo>
                  <a:cubicBezTo>
                    <a:pt x="60219" y="95630"/>
                    <a:pt x="61265" y="96494"/>
                    <a:pt x="62882" y="96541"/>
                  </a:cubicBezTo>
                  <a:cubicBezTo>
                    <a:pt x="62993" y="96554"/>
                    <a:pt x="63103" y="96560"/>
                    <a:pt x="63211" y="96560"/>
                  </a:cubicBezTo>
                  <a:cubicBezTo>
                    <a:pt x="64020" y="96560"/>
                    <a:pt x="64748" y="96218"/>
                    <a:pt x="65432" y="95876"/>
                  </a:cubicBezTo>
                  <a:cubicBezTo>
                    <a:pt x="65654" y="95820"/>
                    <a:pt x="65765" y="95709"/>
                    <a:pt x="65987" y="95654"/>
                  </a:cubicBezTo>
                  <a:cubicBezTo>
                    <a:pt x="66042" y="95654"/>
                    <a:pt x="66209" y="95654"/>
                    <a:pt x="66264" y="95599"/>
                  </a:cubicBezTo>
                  <a:lnTo>
                    <a:pt x="66264" y="95599"/>
                  </a:lnTo>
                  <a:lnTo>
                    <a:pt x="65987" y="95876"/>
                  </a:lnTo>
                  <a:cubicBezTo>
                    <a:pt x="65211" y="96264"/>
                    <a:pt x="64268" y="96541"/>
                    <a:pt x="63436" y="96708"/>
                  </a:cubicBezTo>
                  <a:cubicBezTo>
                    <a:pt x="63123" y="96765"/>
                    <a:pt x="62832" y="96789"/>
                    <a:pt x="62557" y="96789"/>
                  </a:cubicBezTo>
                  <a:cubicBezTo>
                    <a:pt x="61228" y="96789"/>
                    <a:pt x="60268" y="96217"/>
                    <a:pt x="58889" y="95987"/>
                  </a:cubicBezTo>
                  <a:cubicBezTo>
                    <a:pt x="58554" y="95933"/>
                    <a:pt x="58211" y="95914"/>
                    <a:pt x="57867" y="95914"/>
                  </a:cubicBezTo>
                  <a:cubicBezTo>
                    <a:pt x="57162" y="95914"/>
                    <a:pt x="56447" y="95991"/>
                    <a:pt x="55759" y="95991"/>
                  </a:cubicBezTo>
                  <a:cubicBezTo>
                    <a:pt x="55063" y="95991"/>
                    <a:pt x="54394" y="95913"/>
                    <a:pt x="53788" y="95599"/>
                  </a:cubicBezTo>
                  <a:close/>
                  <a:moveTo>
                    <a:pt x="76198" y="96248"/>
                  </a:moveTo>
                  <a:cubicBezTo>
                    <a:pt x="77073" y="96248"/>
                    <a:pt x="77834" y="96684"/>
                    <a:pt x="78685" y="96985"/>
                  </a:cubicBezTo>
                  <a:cubicBezTo>
                    <a:pt x="77632" y="96985"/>
                    <a:pt x="76523" y="96929"/>
                    <a:pt x="75469" y="96763"/>
                  </a:cubicBezTo>
                  <a:cubicBezTo>
                    <a:pt x="75636" y="96652"/>
                    <a:pt x="75746" y="96486"/>
                    <a:pt x="75913" y="96264"/>
                  </a:cubicBezTo>
                  <a:cubicBezTo>
                    <a:pt x="76009" y="96253"/>
                    <a:pt x="76105" y="96248"/>
                    <a:pt x="76198" y="96248"/>
                  </a:cubicBezTo>
                  <a:close/>
                  <a:moveTo>
                    <a:pt x="70479" y="95100"/>
                  </a:moveTo>
                  <a:cubicBezTo>
                    <a:pt x="68815" y="95432"/>
                    <a:pt x="67373" y="96541"/>
                    <a:pt x="65765" y="97040"/>
                  </a:cubicBezTo>
                  <a:cubicBezTo>
                    <a:pt x="65876" y="96929"/>
                    <a:pt x="66042" y="96708"/>
                    <a:pt x="66264" y="96541"/>
                  </a:cubicBezTo>
                  <a:cubicBezTo>
                    <a:pt x="66320" y="96541"/>
                    <a:pt x="66375" y="96541"/>
                    <a:pt x="66375" y="96486"/>
                  </a:cubicBezTo>
                  <a:lnTo>
                    <a:pt x="66375" y="96430"/>
                  </a:lnTo>
                  <a:cubicBezTo>
                    <a:pt x="67429" y="95543"/>
                    <a:pt x="68427" y="95155"/>
                    <a:pt x="69924" y="95100"/>
                  </a:cubicBezTo>
                  <a:close/>
                  <a:moveTo>
                    <a:pt x="87668" y="95820"/>
                  </a:moveTo>
                  <a:lnTo>
                    <a:pt x="87724" y="95876"/>
                  </a:lnTo>
                  <a:cubicBezTo>
                    <a:pt x="87835" y="96264"/>
                    <a:pt x="87890" y="96708"/>
                    <a:pt x="88001" y="97040"/>
                  </a:cubicBezTo>
                  <a:cubicBezTo>
                    <a:pt x="87890" y="96985"/>
                    <a:pt x="87835" y="96929"/>
                    <a:pt x="87835" y="96818"/>
                  </a:cubicBezTo>
                  <a:cubicBezTo>
                    <a:pt x="87835" y="96486"/>
                    <a:pt x="87724" y="96153"/>
                    <a:pt x="87668" y="95820"/>
                  </a:cubicBezTo>
                  <a:close/>
                  <a:moveTo>
                    <a:pt x="75358" y="91273"/>
                  </a:moveTo>
                  <a:lnTo>
                    <a:pt x="75414" y="91384"/>
                  </a:lnTo>
                  <a:cubicBezTo>
                    <a:pt x="77410" y="93103"/>
                    <a:pt x="79850" y="93602"/>
                    <a:pt x="82567" y="93990"/>
                  </a:cubicBezTo>
                  <a:cubicBezTo>
                    <a:pt x="84619" y="94323"/>
                    <a:pt x="85395" y="95432"/>
                    <a:pt x="86282" y="97096"/>
                  </a:cubicBezTo>
                  <a:cubicBezTo>
                    <a:pt x="84785" y="95709"/>
                    <a:pt x="82733" y="94989"/>
                    <a:pt x="80903" y="94268"/>
                  </a:cubicBezTo>
                  <a:cubicBezTo>
                    <a:pt x="80127" y="93990"/>
                    <a:pt x="76523" y="93048"/>
                    <a:pt x="75525" y="91828"/>
                  </a:cubicBezTo>
                  <a:cubicBezTo>
                    <a:pt x="75469" y="91772"/>
                    <a:pt x="75469" y="91717"/>
                    <a:pt x="75414" y="91662"/>
                  </a:cubicBezTo>
                  <a:cubicBezTo>
                    <a:pt x="75358" y="91495"/>
                    <a:pt x="75358" y="91440"/>
                    <a:pt x="75358" y="91273"/>
                  </a:cubicBezTo>
                  <a:close/>
                  <a:moveTo>
                    <a:pt x="53788" y="97096"/>
                  </a:moveTo>
                  <a:cubicBezTo>
                    <a:pt x="53788" y="97096"/>
                    <a:pt x="53817" y="97096"/>
                    <a:pt x="53833" y="97138"/>
                  </a:cubicBezTo>
                  <a:lnTo>
                    <a:pt x="53833" y="97138"/>
                  </a:lnTo>
                  <a:cubicBezTo>
                    <a:pt x="53818" y="97124"/>
                    <a:pt x="53803" y="97110"/>
                    <a:pt x="53788" y="97096"/>
                  </a:cubicBezTo>
                  <a:close/>
                  <a:moveTo>
                    <a:pt x="78519" y="95543"/>
                  </a:moveTo>
                  <a:cubicBezTo>
                    <a:pt x="78741" y="95543"/>
                    <a:pt x="78852" y="95543"/>
                    <a:pt x="79018" y="95599"/>
                  </a:cubicBezTo>
                  <a:cubicBezTo>
                    <a:pt x="80682" y="95876"/>
                    <a:pt x="82179" y="96209"/>
                    <a:pt x="83620" y="97096"/>
                  </a:cubicBezTo>
                  <a:cubicBezTo>
                    <a:pt x="83731" y="97151"/>
                    <a:pt x="83787" y="97262"/>
                    <a:pt x="83898" y="97318"/>
                  </a:cubicBezTo>
                  <a:cubicBezTo>
                    <a:pt x="83454" y="97207"/>
                    <a:pt x="83011" y="96708"/>
                    <a:pt x="82511" y="96541"/>
                  </a:cubicBezTo>
                  <a:cubicBezTo>
                    <a:pt x="82123" y="96430"/>
                    <a:pt x="81735" y="96430"/>
                    <a:pt x="81292" y="96375"/>
                  </a:cubicBezTo>
                  <a:cubicBezTo>
                    <a:pt x="80238" y="96209"/>
                    <a:pt x="79406" y="95876"/>
                    <a:pt x="78519" y="95543"/>
                  </a:cubicBezTo>
                  <a:close/>
                  <a:moveTo>
                    <a:pt x="75081" y="93214"/>
                  </a:moveTo>
                  <a:cubicBezTo>
                    <a:pt x="76024" y="94157"/>
                    <a:pt x="77909" y="94490"/>
                    <a:pt x="78963" y="94711"/>
                  </a:cubicBezTo>
                  <a:cubicBezTo>
                    <a:pt x="80404" y="94989"/>
                    <a:pt x="81791" y="95100"/>
                    <a:pt x="83121" y="95931"/>
                  </a:cubicBezTo>
                  <a:cubicBezTo>
                    <a:pt x="83905" y="96421"/>
                    <a:pt x="84516" y="97040"/>
                    <a:pt x="85182" y="97675"/>
                  </a:cubicBezTo>
                  <a:lnTo>
                    <a:pt x="85182" y="97675"/>
                  </a:lnTo>
                  <a:cubicBezTo>
                    <a:pt x="84207" y="96764"/>
                    <a:pt x="83166" y="95889"/>
                    <a:pt x="81846" y="95432"/>
                  </a:cubicBezTo>
                  <a:cubicBezTo>
                    <a:pt x="80515" y="95044"/>
                    <a:pt x="79018" y="94767"/>
                    <a:pt x="77632" y="94711"/>
                  </a:cubicBezTo>
                  <a:cubicBezTo>
                    <a:pt x="76523" y="94600"/>
                    <a:pt x="75525" y="94767"/>
                    <a:pt x="74526" y="94268"/>
                  </a:cubicBezTo>
                  <a:cubicBezTo>
                    <a:pt x="74582" y="94212"/>
                    <a:pt x="74637" y="94212"/>
                    <a:pt x="74637" y="94157"/>
                  </a:cubicBezTo>
                  <a:cubicBezTo>
                    <a:pt x="74804" y="93880"/>
                    <a:pt x="74915" y="93602"/>
                    <a:pt x="75081" y="93214"/>
                  </a:cubicBezTo>
                  <a:close/>
                  <a:moveTo>
                    <a:pt x="97260" y="97540"/>
                  </a:moveTo>
                  <a:cubicBezTo>
                    <a:pt x="97150" y="97595"/>
                    <a:pt x="97039" y="97651"/>
                    <a:pt x="96984" y="97761"/>
                  </a:cubicBezTo>
                  <a:lnTo>
                    <a:pt x="96818" y="97761"/>
                  </a:lnTo>
                  <a:lnTo>
                    <a:pt x="97260" y="97540"/>
                  </a:lnTo>
                  <a:close/>
                  <a:moveTo>
                    <a:pt x="53067" y="95709"/>
                  </a:moveTo>
                  <a:lnTo>
                    <a:pt x="53067" y="95709"/>
                  </a:lnTo>
                  <a:cubicBezTo>
                    <a:pt x="53835" y="96350"/>
                    <a:pt x="54804" y="96481"/>
                    <a:pt x="55827" y="96481"/>
                  </a:cubicBezTo>
                  <a:cubicBezTo>
                    <a:pt x="56542" y="96481"/>
                    <a:pt x="57283" y="96417"/>
                    <a:pt x="58000" y="96417"/>
                  </a:cubicBezTo>
                  <a:cubicBezTo>
                    <a:pt x="58479" y="96417"/>
                    <a:pt x="58946" y="96446"/>
                    <a:pt x="59388" y="96541"/>
                  </a:cubicBezTo>
                  <a:cubicBezTo>
                    <a:pt x="60586" y="96861"/>
                    <a:pt x="61381" y="97237"/>
                    <a:pt x="62394" y="97237"/>
                  </a:cubicBezTo>
                  <a:cubicBezTo>
                    <a:pt x="62789" y="97237"/>
                    <a:pt x="63216" y="97180"/>
                    <a:pt x="63714" y="97040"/>
                  </a:cubicBezTo>
                  <a:cubicBezTo>
                    <a:pt x="64157" y="96929"/>
                    <a:pt x="64601" y="96763"/>
                    <a:pt x="64989" y="96652"/>
                  </a:cubicBezTo>
                  <a:lnTo>
                    <a:pt x="64989" y="96652"/>
                  </a:lnTo>
                  <a:cubicBezTo>
                    <a:pt x="64712" y="96763"/>
                    <a:pt x="64379" y="96985"/>
                    <a:pt x="64046" y="97207"/>
                  </a:cubicBezTo>
                  <a:cubicBezTo>
                    <a:pt x="63082" y="97612"/>
                    <a:pt x="62118" y="97879"/>
                    <a:pt x="61112" y="97879"/>
                  </a:cubicBezTo>
                  <a:cubicBezTo>
                    <a:pt x="61019" y="97879"/>
                    <a:pt x="60924" y="97877"/>
                    <a:pt x="60830" y="97872"/>
                  </a:cubicBezTo>
                  <a:cubicBezTo>
                    <a:pt x="59721" y="97872"/>
                    <a:pt x="59000" y="97318"/>
                    <a:pt x="58002" y="97040"/>
                  </a:cubicBezTo>
                  <a:cubicBezTo>
                    <a:pt x="57625" y="96940"/>
                    <a:pt x="57305" y="96908"/>
                    <a:pt x="56991" y="96908"/>
                  </a:cubicBezTo>
                  <a:cubicBezTo>
                    <a:pt x="56611" y="96908"/>
                    <a:pt x="56239" y="96955"/>
                    <a:pt x="55784" y="96985"/>
                  </a:cubicBezTo>
                  <a:cubicBezTo>
                    <a:pt x="55562" y="96985"/>
                    <a:pt x="54287" y="96929"/>
                    <a:pt x="53566" y="96708"/>
                  </a:cubicBezTo>
                  <a:cubicBezTo>
                    <a:pt x="53344" y="96486"/>
                    <a:pt x="53289" y="96375"/>
                    <a:pt x="53233" y="96209"/>
                  </a:cubicBezTo>
                  <a:cubicBezTo>
                    <a:pt x="53178" y="96098"/>
                    <a:pt x="53067" y="95876"/>
                    <a:pt x="53067" y="95709"/>
                  </a:cubicBezTo>
                  <a:close/>
                  <a:moveTo>
                    <a:pt x="100367" y="91162"/>
                  </a:moveTo>
                  <a:lnTo>
                    <a:pt x="100367" y="91162"/>
                  </a:lnTo>
                  <a:cubicBezTo>
                    <a:pt x="99868" y="93325"/>
                    <a:pt x="98648" y="95432"/>
                    <a:pt x="96818" y="96486"/>
                  </a:cubicBezTo>
                  <a:cubicBezTo>
                    <a:pt x="95764" y="97096"/>
                    <a:pt x="94378" y="97539"/>
                    <a:pt x="93269" y="97872"/>
                  </a:cubicBezTo>
                  <a:cubicBezTo>
                    <a:pt x="92745" y="98022"/>
                    <a:pt x="92284" y="98102"/>
                    <a:pt x="91858" y="98102"/>
                  </a:cubicBezTo>
                  <a:cubicBezTo>
                    <a:pt x="91023" y="98102"/>
                    <a:pt x="90325" y="97794"/>
                    <a:pt x="89554" y="97096"/>
                  </a:cubicBezTo>
                  <a:cubicBezTo>
                    <a:pt x="89387" y="97040"/>
                    <a:pt x="89332" y="96929"/>
                    <a:pt x="89221" y="96763"/>
                  </a:cubicBezTo>
                  <a:lnTo>
                    <a:pt x="89221" y="96763"/>
                  </a:lnTo>
                  <a:cubicBezTo>
                    <a:pt x="89831" y="97040"/>
                    <a:pt x="90441" y="97207"/>
                    <a:pt x="91162" y="97262"/>
                  </a:cubicBezTo>
                  <a:cubicBezTo>
                    <a:pt x="91611" y="97284"/>
                    <a:pt x="92082" y="97302"/>
                    <a:pt x="92560" y="97302"/>
                  </a:cubicBezTo>
                  <a:cubicBezTo>
                    <a:pt x="94503" y="97302"/>
                    <a:pt x="96570" y="97012"/>
                    <a:pt x="97816" y="95543"/>
                  </a:cubicBezTo>
                  <a:cubicBezTo>
                    <a:pt x="98648" y="94545"/>
                    <a:pt x="99202" y="93436"/>
                    <a:pt x="99646" y="92272"/>
                  </a:cubicBezTo>
                  <a:cubicBezTo>
                    <a:pt x="99923" y="91939"/>
                    <a:pt x="100145" y="91551"/>
                    <a:pt x="100367" y="91162"/>
                  </a:cubicBezTo>
                  <a:close/>
                  <a:moveTo>
                    <a:pt x="53732" y="97318"/>
                  </a:moveTo>
                  <a:lnTo>
                    <a:pt x="53732" y="97318"/>
                  </a:lnTo>
                  <a:cubicBezTo>
                    <a:pt x="54176" y="97761"/>
                    <a:pt x="54730" y="98094"/>
                    <a:pt x="55396" y="98205"/>
                  </a:cubicBezTo>
                  <a:cubicBezTo>
                    <a:pt x="55119" y="98316"/>
                    <a:pt x="54841" y="98316"/>
                    <a:pt x="54564" y="98316"/>
                  </a:cubicBezTo>
                  <a:cubicBezTo>
                    <a:pt x="54342" y="98149"/>
                    <a:pt x="54176" y="98038"/>
                    <a:pt x="54010" y="97928"/>
                  </a:cubicBezTo>
                  <a:cubicBezTo>
                    <a:pt x="53899" y="97761"/>
                    <a:pt x="53788" y="97539"/>
                    <a:pt x="53732" y="97318"/>
                  </a:cubicBezTo>
                  <a:close/>
                  <a:moveTo>
                    <a:pt x="77632" y="92272"/>
                  </a:moveTo>
                  <a:lnTo>
                    <a:pt x="77632" y="92272"/>
                  </a:lnTo>
                  <a:cubicBezTo>
                    <a:pt x="79073" y="92549"/>
                    <a:pt x="80626" y="92549"/>
                    <a:pt x="81901" y="92881"/>
                  </a:cubicBezTo>
                  <a:cubicBezTo>
                    <a:pt x="85173" y="93713"/>
                    <a:pt x="87169" y="95377"/>
                    <a:pt x="87558" y="98371"/>
                  </a:cubicBezTo>
                  <a:lnTo>
                    <a:pt x="87558" y="98482"/>
                  </a:lnTo>
                  <a:cubicBezTo>
                    <a:pt x="86781" y="96818"/>
                    <a:pt x="85783" y="94656"/>
                    <a:pt x="84175" y="93990"/>
                  </a:cubicBezTo>
                  <a:cubicBezTo>
                    <a:pt x="83121" y="93491"/>
                    <a:pt x="81791" y="93602"/>
                    <a:pt x="80626" y="93270"/>
                  </a:cubicBezTo>
                  <a:cubicBezTo>
                    <a:pt x="79573" y="93103"/>
                    <a:pt x="78574" y="92715"/>
                    <a:pt x="77632" y="92272"/>
                  </a:cubicBezTo>
                  <a:close/>
                  <a:moveTo>
                    <a:pt x="53954" y="97240"/>
                  </a:moveTo>
                  <a:lnTo>
                    <a:pt x="53954" y="97240"/>
                  </a:lnTo>
                  <a:cubicBezTo>
                    <a:pt x="54614" y="97428"/>
                    <a:pt x="55309" y="97428"/>
                    <a:pt x="55985" y="97428"/>
                  </a:cubicBezTo>
                  <a:cubicBezTo>
                    <a:pt x="56699" y="97428"/>
                    <a:pt x="57392" y="97428"/>
                    <a:pt x="58002" y="97650"/>
                  </a:cubicBezTo>
                  <a:cubicBezTo>
                    <a:pt x="59089" y="98076"/>
                    <a:pt x="60056" y="98340"/>
                    <a:pt x="61176" y="98340"/>
                  </a:cubicBezTo>
                  <a:cubicBezTo>
                    <a:pt x="61370" y="98340"/>
                    <a:pt x="61568" y="98332"/>
                    <a:pt x="61773" y="98316"/>
                  </a:cubicBezTo>
                  <a:cubicBezTo>
                    <a:pt x="61797" y="98316"/>
                    <a:pt x="61821" y="98316"/>
                    <a:pt x="61854" y="98307"/>
                  </a:cubicBezTo>
                  <a:lnTo>
                    <a:pt x="61854" y="98307"/>
                  </a:lnTo>
                  <a:cubicBezTo>
                    <a:pt x="61737" y="98356"/>
                    <a:pt x="61621" y="98391"/>
                    <a:pt x="61551" y="98427"/>
                  </a:cubicBezTo>
                  <a:cubicBezTo>
                    <a:pt x="61327" y="98485"/>
                    <a:pt x="61111" y="98509"/>
                    <a:pt x="60899" y="98509"/>
                  </a:cubicBezTo>
                  <a:cubicBezTo>
                    <a:pt x="60113" y="98509"/>
                    <a:pt x="59386" y="98181"/>
                    <a:pt x="58557" y="98094"/>
                  </a:cubicBezTo>
                  <a:cubicBezTo>
                    <a:pt x="57023" y="97882"/>
                    <a:pt x="55135" y="98175"/>
                    <a:pt x="53954" y="97240"/>
                  </a:cubicBezTo>
                  <a:close/>
                  <a:moveTo>
                    <a:pt x="88001" y="96209"/>
                  </a:moveTo>
                  <a:cubicBezTo>
                    <a:pt x="88278" y="96486"/>
                    <a:pt x="88556" y="96818"/>
                    <a:pt x="88833" y="97096"/>
                  </a:cubicBezTo>
                  <a:cubicBezTo>
                    <a:pt x="89776" y="98038"/>
                    <a:pt x="90496" y="98648"/>
                    <a:pt x="91716" y="98648"/>
                  </a:cubicBezTo>
                  <a:cubicBezTo>
                    <a:pt x="91550" y="98704"/>
                    <a:pt x="91495" y="98704"/>
                    <a:pt x="91328" y="98759"/>
                  </a:cubicBezTo>
                  <a:lnTo>
                    <a:pt x="90774" y="98759"/>
                  </a:lnTo>
                  <a:cubicBezTo>
                    <a:pt x="89055" y="98482"/>
                    <a:pt x="88556" y="97484"/>
                    <a:pt x="88001" y="96209"/>
                  </a:cubicBezTo>
                  <a:close/>
                  <a:moveTo>
                    <a:pt x="57448" y="98371"/>
                  </a:moveTo>
                  <a:cubicBezTo>
                    <a:pt x="58335" y="98427"/>
                    <a:pt x="58057" y="98593"/>
                    <a:pt x="59388" y="98926"/>
                  </a:cubicBezTo>
                  <a:cubicBezTo>
                    <a:pt x="59444" y="98981"/>
                    <a:pt x="59610" y="98981"/>
                    <a:pt x="59832" y="98981"/>
                  </a:cubicBezTo>
                  <a:lnTo>
                    <a:pt x="59167" y="98981"/>
                  </a:lnTo>
                  <a:cubicBezTo>
                    <a:pt x="58501" y="98926"/>
                    <a:pt x="57836" y="98593"/>
                    <a:pt x="57170" y="98371"/>
                  </a:cubicBezTo>
                  <a:close/>
                  <a:moveTo>
                    <a:pt x="84230" y="96209"/>
                  </a:moveTo>
                  <a:lnTo>
                    <a:pt x="84230" y="96209"/>
                  </a:lnTo>
                  <a:cubicBezTo>
                    <a:pt x="85450" y="96929"/>
                    <a:pt x="86504" y="97761"/>
                    <a:pt x="87280" y="99037"/>
                  </a:cubicBezTo>
                  <a:lnTo>
                    <a:pt x="87169" y="99147"/>
                  </a:lnTo>
                  <a:cubicBezTo>
                    <a:pt x="86282" y="97928"/>
                    <a:pt x="85339" y="96985"/>
                    <a:pt x="84230" y="96209"/>
                  </a:cubicBezTo>
                  <a:close/>
                  <a:moveTo>
                    <a:pt x="88223" y="97817"/>
                  </a:moveTo>
                  <a:lnTo>
                    <a:pt x="88223" y="97817"/>
                  </a:lnTo>
                  <a:cubicBezTo>
                    <a:pt x="88445" y="98149"/>
                    <a:pt x="88722" y="98482"/>
                    <a:pt x="89221" y="98759"/>
                  </a:cubicBezTo>
                  <a:cubicBezTo>
                    <a:pt x="89498" y="98926"/>
                    <a:pt x="89776" y="99037"/>
                    <a:pt x="90053" y="99147"/>
                  </a:cubicBezTo>
                  <a:cubicBezTo>
                    <a:pt x="89831" y="99203"/>
                    <a:pt x="89554" y="99258"/>
                    <a:pt x="89332" y="99425"/>
                  </a:cubicBezTo>
                  <a:cubicBezTo>
                    <a:pt x="88999" y="99258"/>
                    <a:pt x="88722" y="99037"/>
                    <a:pt x="88500" y="98704"/>
                  </a:cubicBezTo>
                  <a:cubicBezTo>
                    <a:pt x="88389" y="98427"/>
                    <a:pt x="88278" y="98094"/>
                    <a:pt x="88223" y="97817"/>
                  </a:cubicBezTo>
                  <a:close/>
                  <a:moveTo>
                    <a:pt x="87946" y="98482"/>
                  </a:moveTo>
                  <a:cubicBezTo>
                    <a:pt x="88112" y="98870"/>
                    <a:pt x="88223" y="99147"/>
                    <a:pt x="88445" y="99425"/>
                  </a:cubicBezTo>
                  <a:cubicBezTo>
                    <a:pt x="88278" y="99425"/>
                    <a:pt x="88112" y="99425"/>
                    <a:pt x="87946" y="99480"/>
                  </a:cubicBezTo>
                  <a:lnTo>
                    <a:pt x="87946" y="99314"/>
                  </a:lnTo>
                  <a:lnTo>
                    <a:pt x="87946" y="98482"/>
                  </a:lnTo>
                  <a:close/>
                  <a:moveTo>
                    <a:pt x="55229" y="98704"/>
                  </a:moveTo>
                  <a:cubicBezTo>
                    <a:pt x="56228" y="98704"/>
                    <a:pt x="56782" y="98704"/>
                    <a:pt x="57891" y="99037"/>
                  </a:cubicBezTo>
                  <a:cubicBezTo>
                    <a:pt x="58279" y="99203"/>
                    <a:pt x="58612" y="99314"/>
                    <a:pt x="59056" y="99425"/>
                  </a:cubicBezTo>
                  <a:lnTo>
                    <a:pt x="59333" y="99425"/>
                  </a:lnTo>
                  <a:cubicBezTo>
                    <a:pt x="58872" y="99597"/>
                    <a:pt x="58397" y="99695"/>
                    <a:pt x="57906" y="99695"/>
                  </a:cubicBezTo>
                  <a:cubicBezTo>
                    <a:pt x="57452" y="99695"/>
                    <a:pt x="56985" y="99611"/>
                    <a:pt x="56505" y="99425"/>
                  </a:cubicBezTo>
                  <a:cubicBezTo>
                    <a:pt x="56006" y="99203"/>
                    <a:pt x="55562" y="98981"/>
                    <a:pt x="55229" y="98704"/>
                  </a:cubicBezTo>
                  <a:close/>
                  <a:moveTo>
                    <a:pt x="64157" y="99481"/>
                  </a:moveTo>
                  <a:cubicBezTo>
                    <a:pt x="64157" y="99536"/>
                    <a:pt x="64102" y="99591"/>
                    <a:pt x="64102" y="99702"/>
                  </a:cubicBezTo>
                  <a:cubicBezTo>
                    <a:pt x="64102" y="99702"/>
                    <a:pt x="64046" y="99702"/>
                    <a:pt x="64046" y="99591"/>
                  </a:cubicBezTo>
                  <a:cubicBezTo>
                    <a:pt x="64101" y="99536"/>
                    <a:pt x="64157" y="99536"/>
                    <a:pt x="64157" y="99481"/>
                  </a:cubicBezTo>
                  <a:close/>
                  <a:moveTo>
                    <a:pt x="99868" y="95100"/>
                  </a:moveTo>
                  <a:lnTo>
                    <a:pt x="99868" y="95155"/>
                  </a:lnTo>
                  <a:cubicBezTo>
                    <a:pt x="99868" y="95876"/>
                    <a:pt x="99757" y="96541"/>
                    <a:pt x="99535" y="97096"/>
                  </a:cubicBezTo>
                  <a:lnTo>
                    <a:pt x="98925" y="97928"/>
                  </a:lnTo>
                  <a:cubicBezTo>
                    <a:pt x="98093" y="98926"/>
                    <a:pt x="97261" y="99314"/>
                    <a:pt x="96152" y="99702"/>
                  </a:cubicBezTo>
                  <a:cubicBezTo>
                    <a:pt x="97095" y="98870"/>
                    <a:pt x="97927" y="97872"/>
                    <a:pt x="98703" y="96818"/>
                  </a:cubicBezTo>
                  <a:cubicBezTo>
                    <a:pt x="99036" y="96375"/>
                    <a:pt x="99369" y="95876"/>
                    <a:pt x="99646" y="95377"/>
                  </a:cubicBezTo>
                  <a:cubicBezTo>
                    <a:pt x="99757" y="95321"/>
                    <a:pt x="99812" y="95266"/>
                    <a:pt x="99868" y="95100"/>
                  </a:cubicBezTo>
                  <a:close/>
                  <a:moveTo>
                    <a:pt x="54620" y="98704"/>
                  </a:moveTo>
                  <a:cubicBezTo>
                    <a:pt x="55174" y="99147"/>
                    <a:pt x="55729" y="99480"/>
                    <a:pt x="56339" y="99757"/>
                  </a:cubicBezTo>
                  <a:cubicBezTo>
                    <a:pt x="55673" y="99536"/>
                    <a:pt x="55008" y="99258"/>
                    <a:pt x="54453" y="98815"/>
                  </a:cubicBezTo>
                  <a:cubicBezTo>
                    <a:pt x="54443" y="98825"/>
                    <a:pt x="54434" y="98830"/>
                    <a:pt x="54427" y="98830"/>
                  </a:cubicBezTo>
                  <a:cubicBezTo>
                    <a:pt x="54396" y="98830"/>
                    <a:pt x="54387" y="98749"/>
                    <a:pt x="54342" y="98704"/>
                  </a:cubicBezTo>
                  <a:close/>
                  <a:moveTo>
                    <a:pt x="63159" y="98316"/>
                  </a:moveTo>
                  <a:cubicBezTo>
                    <a:pt x="63048" y="98371"/>
                    <a:pt x="62937" y="98427"/>
                    <a:pt x="62882" y="98482"/>
                  </a:cubicBezTo>
                  <a:cubicBezTo>
                    <a:pt x="62050" y="99147"/>
                    <a:pt x="61218" y="99536"/>
                    <a:pt x="60220" y="99757"/>
                  </a:cubicBezTo>
                  <a:cubicBezTo>
                    <a:pt x="59832" y="99868"/>
                    <a:pt x="59388" y="99868"/>
                    <a:pt x="58889" y="99979"/>
                  </a:cubicBezTo>
                  <a:cubicBezTo>
                    <a:pt x="59444" y="99813"/>
                    <a:pt x="60109" y="99536"/>
                    <a:pt x="60664" y="99258"/>
                  </a:cubicBezTo>
                  <a:cubicBezTo>
                    <a:pt x="61218" y="99147"/>
                    <a:pt x="61662" y="98926"/>
                    <a:pt x="62216" y="98648"/>
                  </a:cubicBezTo>
                  <a:cubicBezTo>
                    <a:pt x="62494" y="98593"/>
                    <a:pt x="62771" y="98427"/>
                    <a:pt x="63048" y="98316"/>
                  </a:cubicBezTo>
                  <a:close/>
                  <a:moveTo>
                    <a:pt x="65100" y="100146"/>
                  </a:moveTo>
                  <a:cubicBezTo>
                    <a:pt x="65211" y="100146"/>
                    <a:pt x="65266" y="100256"/>
                    <a:pt x="65377" y="100367"/>
                  </a:cubicBezTo>
                  <a:lnTo>
                    <a:pt x="65266" y="100312"/>
                  </a:lnTo>
                  <a:cubicBezTo>
                    <a:pt x="65211" y="100256"/>
                    <a:pt x="65155" y="100256"/>
                    <a:pt x="65100" y="100146"/>
                  </a:cubicBezTo>
                  <a:close/>
                  <a:moveTo>
                    <a:pt x="61107" y="100645"/>
                  </a:moveTo>
                  <a:cubicBezTo>
                    <a:pt x="61551" y="100700"/>
                    <a:pt x="61884" y="100811"/>
                    <a:pt x="62216" y="100866"/>
                  </a:cubicBezTo>
                  <a:cubicBezTo>
                    <a:pt x="61773" y="100922"/>
                    <a:pt x="61218" y="100977"/>
                    <a:pt x="60775" y="100977"/>
                  </a:cubicBezTo>
                  <a:cubicBezTo>
                    <a:pt x="60719" y="100977"/>
                    <a:pt x="60664" y="100922"/>
                    <a:pt x="60664" y="100922"/>
                  </a:cubicBezTo>
                  <a:cubicBezTo>
                    <a:pt x="60775" y="100866"/>
                    <a:pt x="60941" y="100700"/>
                    <a:pt x="61052" y="100645"/>
                  </a:cubicBezTo>
                  <a:close/>
                  <a:moveTo>
                    <a:pt x="63048" y="98759"/>
                  </a:moveTo>
                  <a:cubicBezTo>
                    <a:pt x="62993" y="98926"/>
                    <a:pt x="62937" y="99037"/>
                    <a:pt x="62937" y="99258"/>
                  </a:cubicBezTo>
                  <a:cubicBezTo>
                    <a:pt x="62216" y="99480"/>
                    <a:pt x="61662" y="99757"/>
                    <a:pt x="61107" y="100090"/>
                  </a:cubicBezTo>
                  <a:cubicBezTo>
                    <a:pt x="61052" y="100090"/>
                    <a:pt x="60996" y="100146"/>
                    <a:pt x="60941" y="100201"/>
                  </a:cubicBezTo>
                  <a:cubicBezTo>
                    <a:pt x="60220" y="100645"/>
                    <a:pt x="59555" y="101033"/>
                    <a:pt x="58723" y="101199"/>
                  </a:cubicBezTo>
                  <a:cubicBezTo>
                    <a:pt x="58635" y="101204"/>
                    <a:pt x="58545" y="101206"/>
                    <a:pt x="58452" y="101206"/>
                  </a:cubicBezTo>
                  <a:cubicBezTo>
                    <a:pt x="57432" y="101206"/>
                    <a:pt x="56144" y="100927"/>
                    <a:pt x="55229" y="100367"/>
                  </a:cubicBezTo>
                  <a:cubicBezTo>
                    <a:pt x="55119" y="100146"/>
                    <a:pt x="55008" y="99979"/>
                    <a:pt x="54897" y="99757"/>
                  </a:cubicBezTo>
                  <a:lnTo>
                    <a:pt x="54897" y="99757"/>
                  </a:lnTo>
                  <a:cubicBezTo>
                    <a:pt x="55950" y="100367"/>
                    <a:pt x="57226" y="100534"/>
                    <a:pt x="58446" y="100534"/>
                  </a:cubicBezTo>
                  <a:cubicBezTo>
                    <a:pt x="59388" y="100534"/>
                    <a:pt x="60220" y="100312"/>
                    <a:pt x="61107" y="99924"/>
                  </a:cubicBezTo>
                  <a:cubicBezTo>
                    <a:pt x="61884" y="99647"/>
                    <a:pt x="62438" y="99203"/>
                    <a:pt x="63048" y="98759"/>
                  </a:cubicBezTo>
                  <a:close/>
                  <a:moveTo>
                    <a:pt x="66264" y="101144"/>
                  </a:moveTo>
                  <a:cubicBezTo>
                    <a:pt x="66375" y="101144"/>
                    <a:pt x="66486" y="101255"/>
                    <a:pt x="66542" y="101421"/>
                  </a:cubicBezTo>
                  <a:cubicBezTo>
                    <a:pt x="66486" y="101255"/>
                    <a:pt x="66375" y="101199"/>
                    <a:pt x="66264" y="101144"/>
                  </a:cubicBezTo>
                  <a:close/>
                  <a:moveTo>
                    <a:pt x="59943" y="101310"/>
                  </a:moveTo>
                  <a:cubicBezTo>
                    <a:pt x="59943" y="101421"/>
                    <a:pt x="59998" y="101421"/>
                    <a:pt x="60109" y="101476"/>
                  </a:cubicBezTo>
                  <a:lnTo>
                    <a:pt x="60220" y="101476"/>
                  </a:lnTo>
                  <a:cubicBezTo>
                    <a:pt x="59998" y="101476"/>
                    <a:pt x="59721" y="101476"/>
                    <a:pt x="59555" y="101532"/>
                  </a:cubicBezTo>
                  <a:lnTo>
                    <a:pt x="59943" y="101310"/>
                  </a:lnTo>
                  <a:close/>
                  <a:moveTo>
                    <a:pt x="55507" y="100922"/>
                  </a:moveTo>
                  <a:cubicBezTo>
                    <a:pt x="55950" y="101144"/>
                    <a:pt x="56394" y="101365"/>
                    <a:pt x="56893" y="101421"/>
                  </a:cubicBezTo>
                  <a:cubicBezTo>
                    <a:pt x="57185" y="101486"/>
                    <a:pt x="57478" y="101513"/>
                    <a:pt x="57748" y="101513"/>
                  </a:cubicBezTo>
                  <a:cubicBezTo>
                    <a:pt x="57939" y="101513"/>
                    <a:pt x="58119" y="101499"/>
                    <a:pt x="58279" y="101476"/>
                  </a:cubicBezTo>
                  <a:lnTo>
                    <a:pt x="58279" y="101476"/>
                  </a:lnTo>
                  <a:cubicBezTo>
                    <a:pt x="57881" y="101576"/>
                    <a:pt x="57482" y="101631"/>
                    <a:pt x="57098" y="101631"/>
                  </a:cubicBezTo>
                  <a:cubicBezTo>
                    <a:pt x="56628" y="101631"/>
                    <a:pt x="56181" y="101549"/>
                    <a:pt x="55784" y="101365"/>
                  </a:cubicBezTo>
                  <a:cubicBezTo>
                    <a:pt x="55729" y="101199"/>
                    <a:pt x="55673" y="101088"/>
                    <a:pt x="55507" y="100922"/>
                  </a:cubicBezTo>
                  <a:close/>
                  <a:moveTo>
                    <a:pt x="62937" y="99536"/>
                  </a:moveTo>
                  <a:lnTo>
                    <a:pt x="62937" y="99591"/>
                  </a:lnTo>
                  <a:cubicBezTo>
                    <a:pt x="62937" y="99702"/>
                    <a:pt x="63048" y="99757"/>
                    <a:pt x="63159" y="99757"/>
                  </a:cubicBezTo>
                  <a:lnTo>
                    <a:pt x="63214" y="99757"/>
                  </a:lnTo>
                  <a:cubicBezTo>
                    <a:pt x="63214" y="99853"/>
                    <a:pt x="63297" y="99990"/>
                    <a:pt x="63427" y="99990"/>
                  </a:cubicBezTo>
                  <a:cubicBezTo>
                    <a:pt x="63447" y="99990"/>
                    <a:pt x="63469" y="99987"/>
                    <a:pt x="63492" y="99979"/>
                  </a:cubicBezTo>
                  <a:cubicBezTo>
                    <a:pt x="63492" y="99979"/>
                    <a:pt x="63547" y="99979"/>
                    <a:pt x="63547" y="99868"/>
                  </a:cubicBezTo>
                  <a:lnTo>
                    <a:pt x="63991" y="100090"/>
                  </a:lnTo>
                  <a:cubicBezTo>
                    <a:pt x="64036" y="100227"/>
                    <a:pt x="64120" y="100326"/>
                    <a:pt x="64209" y="100326"/>
                  </a:cubicBezTo>
                  <a:cubicBezTo>
                    <a:pt x="64229" y="100326"/>
                    <a:pt x="64248" y="100322"/>
                    <a:pt x="64268" y="100312"/>
                  </a:cubicBezTo>
                  <a:cubicBezTo>
                    <a:pt x="64878" y="100645"/>
                    <a:pt x="65432" y="101144"/>
                    <a:pt x="65932" y="101698"/>
                  </a:cubicBezTo>
                  <a:cubicBezTo>
                    <a:pt x="65211" y="101421"/>
                    <a:pt x="64601" y="101144"/>
                    <a:pt x="63880" y="100866"/>
                  </a:cubicBezTo>
                  <a:cubicBezTo>
                    <a:pt x="63159" y="100534"/>
                    <a:pt x="62604" y="100256"/>
                    <a:pt x="61884" y="100090"/>
                  </a:cubicBezTo>
                  <a:cubicBezTo>
                    <a:pt x="62161" y="99868"/>
                    <a:pt x="62494" y="99757"/>
                    <a:pt x="62771" y="99591"/>
                  </a:cubicBezTo>
                  <a:cubicBezTo>
                    <a:pt x="62882" y="99591"/>
                    <a:pt x="62882" y="99591"/>
                    <a:pt x="62937" y="99536"/>
                  </a:cubicBezTo>
                  <a:close/>
                  <a:moveTo>
                    <a:pt x="56782" y="102086"/>
                  </a:moveTo>
                  <a:lnTo>
                    <a:pt x="56782" y="102197"/>
                  </a:lnTo>
                  <a:cubicBezTo>
                    <a:pt x="56782" y="102197"/>
                    <a:pt x="56671" y="102197"/>
                    <a:pt x="56560" y="102086"/>
                  </a:cubicBezTo>
                  <a:close/>
                  <a:moveTo>
                    <a:pt x="67393" y="101927"/>
                  </a:moveTo>
                  <a:cubicBezTo>
                    <a:pt x="67541" y="101927"/>
                    <a:pt x="67478" y="102302"/>
                    <a:pt x="67651" y="102475"/>
                  </a:cubicBezTo>
                  <a:cubicBezTo>
                    <a:pt x="67429" y="102308"/>
                    <a:pt x="67373" y="102197"/>
                    <a:pt x="67207" y="102031"/>
                  </a:cubicBezTo>
                  <a:cubicBezTo>
                    <a:pt x="67293" y="101957"/>
                    <a:pt x="67351" y="101927"/>
                    <a:pt x="67393" y="101927"/>
                  </a:cubicBezTo>
                  <a:close/>
                  <a:moveTo>
                    <a:pt x="68760" y="103029"/>
                  </a:moveTo>
                  <a:cubicBezTo>
                    <a:pt x="68815" y="103029"/>
                    <a:pt x="68870" y="103084"/>
                    <a:pt x="69037" y="103084"/>
                  </a:cubicBezTo>
                  <a:lnTo>
                    <a:pt x="69037" y="103140"/>
                  </a:lnTo>
                  <a:lnTo>
                    <a:pt x="69037" y="103362"/>
                  </a:lnTo>
                  <a:cubicBezTo>
                    <a:pt x="68981" y="103306"/>
                    <a:pt x="68870" y="103140"/>
                    <a:pt x="68760" y="103084"/>
                  </a:cubicBezTo>
                  <a:lnTo>
                    <a:pt x="68760" y="103029"/>
                  </a:lnTo>
                  <a:close/>
                  <a:moveTo>
                    <a:pt x="69148" y="103084"/>
                  </a:moveTo>
                  <a:cubicBezTo>
                    <a:pt x="69148" y="103140"/>
                    <a:pt x="69148" y="103195"/>
                    <a:pt x="69259" y="103362"/>
                  </a:cubicBezTo>
                  <a:cubicBezTo>
                    <a:pt x="69148" y="103306"/>
                    <a:pt x="69148" y="103140"/>
                    <a:pt x="69092" y="103084"/>
                  </a:cubicBezTo>
                  <a:close/>
                  <a:moveTo>
                    <a:pt x="69591" y="103362"/>
                  </a:moveTo>
                  <a:cubicBezTo>
                    <a:pt x="69647" y="103362"/>
                    <a:pt x="69702" y="103417"/>
                    <a:pt x="69702" y="103417"/>
                  </a:cubicBezTo>
                  <a:lnTo>
                    <a:pt x="69702" y="103694"/>
                  </a:lnTo>
                  <a:cubicBezTo>
                    <a:pt x="69702" y="103584"/>
                    <a:pt x="69647" y="103417"/>
                    <a:pt x="69591" y="103362"/>
                  </a:cubicBezTo>
                  <a:close/>
                  <a:moveTo>
                    <a:pt x="70479" y="103750"/>
                  </a:moveTo>
                  <a:cubicBezTo>
                    <a:pt x="70534" y="103750"/>
                    <a:pt x="70534" y="103861"/>
                    <a:pt x="70534" y="103916"/>
                  </a:cubicBezTo>
                  <a:cubicBezTo>
                    <a:pt x="70534" y="103861"/>
                    <a:pt x="70479" y="103861"/>
                    <a:pt x="70479" y="103750"/>
                  </a:cubicBezTo>
                  <a:close/>
                  <a:moveTo>
                    <a:pt x="94378" y="99480"/>
                  </a:moveTo>
                  <a:cubicBezTo>
                    <a:pt x="92382" y="100866"/>
                    <a:pt x="91217" y="102530"/>
                    <a:pt x="89609" y="104748"/>
                  </a:cubicBezTo>
                  <a:cubicBezTo>
                    <a:pt x="89554" y="104803"/>
                    <a:pt x="89498" y="104970"/>
                    <a:pt x="89387" y="105025"/>
                  </a:cubicBezTo>
                  <a:cubicBezTo>
                    <a:pt x="89609" y="104582"/>
                    <a:pt x="89886" y="104194"/>
                    <a:pt x="90164" y="103750"/>
                  </a:cubicBezTo>
                  <a:cubicBezTo>
                    <a:pt x="91162" y="102364"/>
                    <a:pt x="91883" y="100977"/>
                    <a:pt x="93380" y="100035"/>
                  </a:cubicBezTo>
                  <a:cubicBezTo>
                    <a:pt x="93713" y="99813"/>
                    <a:pt x="94045" y="99591"/>
                    <a:pt x="94378" y="99480"/>
                  </a:cubicBezTo>
                  <a:close/>
                  <a:moveTo>
                    <a:pt x="65322" y="97373"/>
                  </a:moveTo>
                  <a:cubicBezTo>
                    <a:pt x="65765" y="97539"/>
                    <a:pt x="66153" y="97539"/>
                    <a:pt x="66597" y="97539"/>
                  </a:cubicBezTo>
                  <a:cubicBezTo>
                    <a:pt x="66819" y="97928"/>
                    <a:pt x="67151" y="98094"/>
                    <a:pt x="67651" y="98371"/>
                  </a:cubicBezTo>
                  <a:cubicBezTo>
                    <a:pt x="68482" y="98815"/>
                    <a:pt x="69370" y="99369"/>
                    <a:pt x="70201" y="99868"/>
                  </a:cubicBezTo>
                  <a:cubicBezTo>
                    <a:pt x="70928" y="100341"/>
                    <a:pt x="71751" y="100694"/>
                    <a:pt x="72574" y="100694"/>
                  </a:cubicBezTo>
                  <a:cubicBezTo>
                    <a:pt x="73007" y="100694"/>
                    <a:pt x="73441" y="100597"/>
                    <a:pt x="73861" y="100367"/>
                  </a:cubicBezTo>
                  <a:cubicBezTo>
                    <a:pt x="74027" y="100312"/>
                    <a:pt x="73917" y="100090"/>
                    <a:pt x="73806" y="100090"/>
                  </a:cubicBezTo>
                  <a:cubicBezTo>
                    <a:pt x="73724" y="100095"/>
                    <a:pt x="73644" y="100097"/>
                    <a:pt x="73564" y="100097"/>
                  </a:cubicBezTo>
                  <a:cubicBezTo>
                    <a:pt x="71871" y="100097"/>
                    <a:pt x="70749" y="98994"/>
                    <a:pt x="69425" y="98094"/>
                  </a:cubicBezTo>
                  <a:cubicBezTo>
                    <a:pt x="69148" y="97928"/>
                    <a:pt x="68926" y="97706"/>
                    <a:pt x="68593" y="97539"/>
                  </a:cubicBezTo>
                  <a:cubicBezTo>
                    <a:pt x="71610" y="97539"/>
                    <a:pt x="74555" y="97894"/>
                    <a:pt x="77515" y="97894"/>
                  </a:cubicBezTo>
                  <a:cubicBezTo>
                    <a:pt x="78255" y="97894"/>
                    <a:pt x="78996" y="97872"/>
                    <a:pt x="79739" y="97817"/>
                  </a:cubicBezTo>
                  <a:cubicBezTo>
                    <a:pt x="79905" y="97817"/>
                    <a:pt x="80016" y="97706"/>
                    <a:pt x="80016" y="97595"/>
                  </a:cubicBezTo>
                  <a:cubicBezTo>
                    <a:pt x="80238" y="97650"/>
                    <a:pt x="80515" y="97650"/>
                    <a:pt x="80737" y="97706"/>
                  </a:cubicBezTo>
                  <a:cubicBezTo>
                    <a:pt x="80016" y="98205"/>
                    <a:pt x="79351" y="98648"/>
                    <a:pt x="78574" y="98981"/>
                  </a:cubicBezTo>
                  <a:cubicBezTo>
                    <a:pt x="77632" y="99480"/>
                    <a:pt x="76578" y="99536"/>
                    <a:pt x="75525" y="99813"/>
                  </a:cubicBezTo>
                  <a:cubicBezTo>
                    <a:pt x="75469" y="99813"/>
                    <a:pt x="75469" y="99924"/>
                    <a:pt x="75525" y="99924"/>
                  </a:cubicBezTo>
                  <a:cubicBezTo>
                    <a:pt x="75875" y="99966"/>
                    <a:pt x="76237" y="99988"/>
                    <a:pt x="76605" y="99988"/>
                  </a:cubicBezTo>
                  <a:cubicBezTo>
                    <a:pt x="78626" y="99988"/>
                    <a:pt x="80827" y="99335"/>
                    <a:pt x="82234" y="97928"/>
                  </a:cubicBezTo>
                  <a:cubicBezTo>
                    <a:pt x="82345" y="97872"/>
                    <a:pt x="82401" y="97817"/>
                    <a:pt x="82401" y="97706"/>
                  </a:cubicBezTo>
                  <a:cubicBezTo>
                    <a:pt x="82715" y="97661"/>
                    <a:pt x="83101" y="97580"/>
                    <a:pt x="83414" y="97580"/>
                  </a:cubicBezTo>
                  <a:cubicBezTo>
                    <a:pt x="83487" y="97580"/>
                    <a:pt x="83557" y="97584"/>
                    <a:pt x="83620" y="97595"/>
                  </a:cubicBezTo>
                  <a:cubicBezTo>
                    <a:pt x="83731" y="97595"/>
                    <a:pt x="83787" y="97539"/>
                    <a:pt x="83731" y="97428"/>
                  </a:cubicBezTo>
                  <a:lnTo>
                    <a:pt x="83731" y="97428"/>
                  </a:lnTo>
                  <a:cubicBezTo>
                    <a:pt x="84674" y="98149"/>
                    <a:pt x="85561" y="98926"/>
                    <a:pt x="86559" y="99591"/>
                  </a:cubicBezTo>
                  <a:cubicBezTo>
                    <a:pt x="86504" y="99647"/>
                    <a:pt x="86393" y="99757"/>
                    <a:pt x="86338" y="99757"/>
                  </a:cubicBezTo>
                  <a:cubicBezTo>
                    <a:pt x="84452" y="100312"/>
                    <a:pt x="82955" y="101476"/>
                    <a:pt x="81569" y="102863"/>
                  </a:cubicBezTo>
                  <a:cubicBezTo>
                    <a:pt x="81236" y="103084"/>
                    <a:pt x="80848" y="103195"/>
                    <a:pt x="80460" y="103362"/>
                  </a:cubicBezTo>
                  <a:cubicBezTo>
                    <a:pt x="79628" y="103639"/>
                    <a:pt x="78519" y="103750"/>
                    <a:pt x="77465" y="104304"/>
                  </a:cubicBezTo>
                  <a:cubicBezTo>
                    <a:pt x="77022" y="104582"/>
                    <a:pt x="76578" y="104970"/>
                    <a:pt x="76190" y="105247"/>
                  </a:cubicBezTo>
                  <a:cubicBezTo>
                    <a:pt x="76079" y="105247"/>
                    <a:pt x="76079" y="105303"/>
                    <a:pt x="76024" y="105303"/>
                  </a:cubicBezTo>
                  <a:lnTo>
                    <a:pt x="75636" y="104859"/>
                  </a:lnTo>
                  <a:cubicBezTo>
                    <a:pt x="75608" y="104845"/>
                    <a:pt x="75580" y="104838"/>
                    <a:pt x="75555" y="104838"/>
                  </a:cubicBezTo>
                  <a:cubicBezTo>
                    <a:pt x="75480" y="104838"/>
                    <a:pt x="75428" y="104901"/>
                    <a:pt x="75469" y="105025"/>
                  </a:cubicBezTo>
                  <a:cubicBezTo>
                    <a:pt x="75525" y="105136"/>
                    <a:pt x="75691" y="105303"/>
                    <a:pt x="75802" y="105358"/>
                  </a:cubicBezTo>
                  <a:cubicBezTo>
                    <a:pt x="75746" y="105358"/>
                    <a:pt x="75691" y="105413"/>
                    <a:pt x="75525" y="105413"/>
                  </a:cubicBezTo>
                  <a:cubicBezTo>
                    <a:pt x="75469" y="105303"/>
                    <a:pt x="75358" y="105247"/>
                    <a:pt x="75192" y="105136"/>
                  </a:cubicBezTo>
                  <a:cubicBezTo>
                    <a:pt x="75081" y="105025"/>
                    <a:pt x="74859" y="104970"/>
                    <a:pt x="74693" y="104803"/>
                  </a:cubicBezTo>
                  <a:cubicBezTo>
                    <a:pt x="74679" y="104790"/>
                    <a:pt x="74662" y="104783"/>
                    <a:pt x="74644" y="104783"/>
                  </a:cubicBezTo>
                  <a:cubicBezTo>
                    <a:pt x="74592" y="104783"/>
                    <a:pt x="74540" y="104845"/>
                    <a:pt x="74582" y="104970"/>
                  </a:cubicBezTo>
                  <a:cubicBezTo>
                    <a:pt x="74693" y="105136"/>
                    <a:pt x="74915" y="105413"/>
                    <a:pt x="75192" y="105580"/>
                  </a:cubicBezTo>
                  <a:cubicBezTo>
                    <a:pt x="75081" y="105580"/>
                    <a:pt x="74915" y="105635"/>
                    <a:pt x="74804" y="105635"/>
                  </a:cubicBezTo>
                  <a:cubicBezTo>
                    <a:pt x="74693" y="105524"/>
                    <a:pt x="74526" y="105413"/>
                    <a:pt x="74416" y="105303"/>
                  </a:cubicBezTo>
                  <a:cubicBezTo>
                    <a:pt x="74249" y="105136"/>
                    <a:pt x="74083" y="104970"/>
                    <a:pt x="73972" y="104748"/>
                  </a:cubicBezTo>
                  <a:cubicBezTo>
                    <a:pt x="73926" y="104725"/>
                    <a:pt x="73871" y="104712"/>
                    <a:pt x="73825" y="104712"/>
                  </a:cubicBezTo>
                  <a:cubicBezTo>
                    <a:pt x="73761" y="104712"/>
                    <a:pt x="73718" y="104739"/>
                    <a:pt x="73750" y="104803"/>
                  </a:cubicBezTo>
                  <a:cubicBezTo>
                    <a:pt x="73861" y="105081"/>
                    <a:pt x="73972" y="105358"/>
                    <a:pt x="74138" y="105580"/>
                  </a:cubicBezTo>
                  <a:cubicBezTo>
                    <a:pt x="74138" y="105580"/>
                    <a:pt x="74138" y="105635"/>
                    <a:pt x="74249" y="105635"/>
                  </a:cubicBezTo>
                  <a:lnTo>
                    <a:pt x="73972" y="105635"/>
                  </a:lnTo>
                  <a:cubicBezTo>
                    <a:pt x="73806" y="105469"/>
                    <a:pt x="73695" y="105358"/>
                    <a:pt x="73584" y="105192"/>
                  </a:cubicBezTo>
                  <a:cubicBezTo>
                    <a:pt x="73473" y="104914"/>
                    <a:pt x="73251" y="104748"/>
                    <a:pt x="73140" y="104471"/>
                  </a:cubicBezTo>
                  <a:cubicBezTo>
                    <a:pt x="73107" y="104420"/>
                    <a:pt x="73068" y="104400"/>
                    <a:pt x="73032" y="104400"/>
                  </a:cubicBezTo>
                  <a:cubicBezTo>
                    <a:pt x="72949" y="104400"/>
                    <a:pt x="72880" y="104504"/>
                    <a:pt x="72918" y="104582"/>
                  </a:cubicBezTo>
                  <a:cubicBezTo>
                    <a:pt x="73029" y="104914"/>
                    <a:pt x="73251" y="105192"/>
                    <a:pt x="73417" y="105469"/>
                  </a:cubicBezTo>
                  <a:lnTo>
                    <a:pt x="73473" y="105580"/>
                  </a:lnTo>
                  <a:cubicBezTo>
                    <a:pt x="73307" y="105580"/>
                    <a:pt x="73196" y="105469"/>
                    <a:pt x="73029" y="105469"/>
                  </a:cubicBezTo>
                  <a:cubicBezTo>
                    <a:pt x="72974" y="105303"/>
                    <a:pt x="72752" y="105081"/>
                    <a:pt x="72697" y="104914"/>
                  </a:cubicBezTo>
                  <a:cubicBezTo>
                    <a:pt x="72586" y="104582"/>
                    <a:pt x="72364" y="104304"/>
                    <a:pt x="72142" y="104027"/>
                  </a:cubicBezTo>
                  <a:cubicBezTo>
                    <a:pt x="72127" y="103996"/>
                    <a:pt x="72098" y="103983"/>
                    <a:pt x="72066" y="103983"/>
                  </a:cubicBezTo>
                  <a:cubicBezTo>
                    <a:pt x="71984" y="103983"/>
                    <a:pt x="71880" y="104074"/>
                    <a:pt x="71920" y="104194"/>
                  </a:cubicBezTo>
                  <a:cubicBezTo>
                    <a:pt x="72142" y="104526"/>
                    <a:pt x="72198" y="104859"/>
                    <a:pt x="72419" y="105192"/>
                  </a:cubicBezTo>
                  <a:cubicBezTo>
                    <a:pt x="72475" y="105303"/>
                    <a:pt x="72475" y="105413"/>
                    <a:pt x="72530" y="105469"/>
                  </a:cubicBezTo>
                  <a:cubicBezTo>
                    <a:pt x="72475" y="105469"/>
                    <a:pt x="72419" y="105469"/>
                    <a:pt x="72364" y="105413"/>
                  </a:cubicBezTo>
                  <a:cubicBezTo>
                    <a:pt x="72198" y="105136"/>
                    <a:pt x="71976" y="104859"/>
                    <a:pt x="71809" y="104582"/>
                  </a:cubicBezTo>
                  <a:cubicBezTo>
                    <a:pt x="71588" y="104249"/>
                    <a:pt x="71366" y="103972"/>
                    <a:pt x="71144" y="103694"/>
                  </a:cubicBezTo>
                  <a:cubicBezTo>
                    <a:pt x="71128" y="103678"/>
                    <a:pt x="71107" y="103671"/>
                    <a:pt x="71085" y="103671"/>
                  </a:cubicBezTo>
                  <a:cubicBezTo>
                    <a:pt x="71033" y="103671"/>
                    <a:pt x="70978" y="103711"/>
                    <a:pt x="70978" y="103750"/>
                  </a:cubicBezTo>
                  <a:cubicBezTo>
                    <a:pt x="71089" y="104083"/>
                    <a:pt x="71255" y="104471"/>
                    <a:pt x="71366" y="104748"/>
                  </a:cubicBezTo>
                  <a:lnTo>
                    <a:pt x="71588" y="105136"/>
                  </a:lnTo>
                  <a:cubicBezTo>
                    <a:pt x="71532" y="105136"/>
                    <a:pt x="71532" y="105081"/>
                    <a:pt x="71421" y="105081"/>
                  </a:cubicBezTo>
                  <a:cubicBezTo>
                    <a:pt x="71366" y="104803"/>
                    <a:pt x="71144" y="104582"/>
                    <a:pt x="71033" y="104360"/>
                  </a:cubicBezTo>
                  <a:cubicBezTo>
                    <a:pt x="70867" y="104083"/>
                    <a:pt x="70700" y="103805"/>
                    <a:pt x="70534" y="103639"/>
                  </a:cubicBezTo>
                  <a:cubicBezTo>
                    <a:pt x="70534" y="103584"/>
                    <a:pt x="70506" y="103556"/>
                    <a:pt x="70479" y="103556"/>
                  </a:cubicBezTo>
                  <a:cubicBezTo>
                    <a:pt x="70451" y="103556"/>
                    <a:pt x="70423" y="103584"/>
                    <a:pt x="70423" y="103639"/>
                  </a:cubicBezTo>
                  <a:cubicBezTo>
                    <a:pt x="69979" y="103251"/>
                    <a:pt x="69591" y="103084"/>
                    <a:pt x="69092" y="102863"/>
                  </a:cubicBezTo>
                  <a:cubicBezTo>
                    <a:pt x="68649" y="102585"/>
                    <a:pt x="68261" y="102364"/>
                    <a:pt x="67817" y="102086"/>
                  </a:cubicBezTo>
                  <a:cubicBezTo>
                    <a:pt x="67761" y="101865"/>
                    <a:pt x="67651" y="101698"/>
                    <a:pt x="67484" y="101532"/>
                  </a:cubicBezTo>
                  <a:cubicBezTo>
                    <a:pt x="67456" y="101504"/>
                    <a:pt x="67401" y="101490"/>
                    <a:pt x="67346" y="101490"/>
                  </a:cubicBezTo>
                  <a:cubicBezTo>
                    <a:pt x="67290" y="101490"/>
                    <a:pt x="67235" y="101504"/>
                    <a:pt x="67207" y="101532"/>
                  </a:cubicBezTo>
                  <a:cubicBezTo>
                    <a:pt x="67151" y="101532"/>
                    <a:pt x="67151" y="101587"/>
                    <a:pt x="67096" y="101587"/>
                  </a:cubicBezTo>
                  <a:cubicBezTo>
                    <a:pt x="66985" y="101532"/>
                    <a:pt x="66930" y="101476"/>
                    <a:pt x="66874" y="101476"/>
                  </a:cubicBezTo>
                  <a:cubicBezTo>
                    <a:pt x="66819" y="101310"/>
                    <a:pt x="66819" y="101033"/>
                    <a:pt x="66708" y="100866"/>
                  </a:cubicBezTo>
                  <a:cubicBezTo>
                    <a:pt x="66708" y="100700"/>
                    <a:pt x="66542" y="100700"/>
                    <a:pt x="66375" y="100700"/>
                  </a:cubicBezTo>
                  <a:cubicBezTo>
                    <a:pt x="66167" y="100789"/>
                    <a:pt x="66027" y="100831"/>
                    <a:pt x="65932" y="100831"/>
                  </a:cubicBezTo>
                  <a:cubicBezTo>
                    <a:pt x="65672" y="100831"/>
                    <a:pt x="65750" y="100522"/>
                    <a:pt x="65710" y="100035"/>
                  </a:cubicBezTo>
                  <a:cubicBezTo>
                    <a:pt x="65710" y="99868"/>
                    <a:pt x="65599" y="99813"/>
                    <a:pt x="65488" y="99813"/>
                  </a:cubicBezTo>
                  <a:cubicBezTo>
                    <a:pt x="65068" y="99813"/>
                    <a:pt x="64797" y="99925"/>
                    <a:pt x="64652" y="99925"/>
                  </a:cubicBezTo>
                  <a:cubicBezTo>
                    <a:pt x="64490" y="99925"/>
                    <a:pt x="64484" y="99787"/>
                    <a:pt x="64601" y="99203"/>
                  </a:cubicBezTo>
                  <a:cubicBezTo>
                    <a:pt x="64640" y="99044"/>
                    <a:pt x="64509" y="98914"/>
                    <a:pt x="64371" y="98914"/>
                  </a:cubicBezTo>
                  <a:cubicBezTo>
                    <a:pt x="64316" y="98914"/>
                    <a:pt x="64260" y="98934"/>
                    <a:pt x="64213" y="98981"/>
                  </a:cubicBezTo>
                  <a:lnTo>
                    <a:pt x="64046" y="99203"/>
                  </a:lnTo>
                  <a:cubicBezTo>
                    <a:pt x="64046" y="99203"/>
                    <a:pt x="63935" y="99203"/>
                    <a:pt x="63935" y="99092"/>
                  </a:cubicBezTo>
                  <a:cubicBezTo>
                    <a:pt x="63880" y="99092"/>
                    <a:pt x="63880" y="99037"/>
                    <a:pt x="63824" y="99037"/>
                  </a:cubicBezTo>
                  <a:cubicBezTo>
                    <a:pt x="63824" y="98981"/>
                    <a:pt x="63880" y="98981"/>
                    <a:pt x="63880" y="98926"/>
                  </a:cubicBezTo>
                  <a:cubicBezTo>
                    <a:pt x="64046" y="98704"/>
                    <a:pt x="64157" y="98537"/>
                    <a:pt x="64323" y="98371"/>
                  </a:cubicBezTo>
                  <a:cubicBezTo>
                    <a:pt x="64656" y="97983"/>
                    <a:pt x="65044" y="97706"/>
                    <a:pt x="65322" y="97373"/>
                  </a:cubicBezTo>
                  <a:close/>
                  <a:moveTo>
                    <a:pt x="73417" y="106356"/>
                  </a:moveTo>
                  <a:cubicBezTo>
                    <a:pt x="73695" y="106356"/>
                    <a:pt x="74027" y="106412"/>
                    <a:pt x="74305" y="106412"/>
                  </a:cubicBezTo>
                  <a:cubicBezTo>
                    <a:pt x="73972" y="106412"/>
                    <a:pt x="73695" y="106412"/>
                    <a:pt x="73417" y="106356"/>
                  </a:cubicBezTo>
                  <a:close/>
                  <a:moveTo>
                    <a:pt x="57448" y="104138"/>
                  </a:moveTo>
                  <a:lnTo>
                    <a:pt x="57448" y="104138"/>
                  </a:lnTo>
                  <a:cubicBezTo>
                    <a:pt x="57614" y="104249"/>
                    <a:pt x="57725" y="104415"/>
                    <a:pt x="57947" y="104526"/>
                  </a:cubicBezTo>
                  <a:cubicBezTo>
                    <a:pt x="58168" y="104693"/>
                    <a:pt x="58335" y="104859"/>
                    <a:pt x="58557" y="105025"/>
                  </a:cubicBezTo>
                  <a:cubicBezTo>
                    <a:pt x="59056" y="105691"/>
                    <a:pt x="59388" y="106467"/>
                    <a:pt x="59832" y="107132"/>
                  </a:cubicBezTo>
                  <a:cubicBezTo>
                    <a:pt x="58889" y="106190"/>
                    <a:pt x="58168" y="105247"/>
                    <a:pt x="57448" y="104138"/>
                  </a:cubicBezTo>
                  <a:close/>
                  <a:moveTo>
                    <a:pt x="65932" y="102197"/>
                  </a:moveTo>
                  <a:cubicBezTo>
                    <a:pt x="66264" y="102308"/>
                    <a:pt x="66542" y="102475"/>
                    <a:pt x="66763" y="102585"/>
                  </a:cubicBezTo>
                  <a:cubicBezTo>
                    <a:pt x="67484" y="103417"/>
                    <a:pt x="68261" y="104304"/>
                    <a:pt x="69259" y="104970"/>
                  </a:cubicBezTo>
                  <a:cubicBezTo>
                    <a:pt x="69702" y="105303"/>
                    <a:pt x="70312" y="105580"/>
                    <a:pt x="71033" y="105802"/>
                  </a:cubicBezTo>
                  <a:cubicBezTo>
                    <a:pt x="72000" y="106463"/>
                    <a:pt x="72874" y="106751"/>
                    <a:pt x="73825" y="106751"/>
                  </a:cubicBezTo>
                  <a:cubicBezTo>
                    <a:pt x="73910" y="106751"/>
                    <a:pt x="73996" y="106749"/>
                    <a:pt x="74083" y="106744"/>
                  </a:cubicBezTo>
                  <a:lnTo>
                    <a:pt x="74083" y="106744"/>
                  </a:lnTo>
                  <a:cubicBezTo>
                    <a:pt x="73584" y="107077"/>
                    <a:pt x="73196" y="107354"/>
                    <a:pt x="72697" y="107521"/>
                  </a:cubicBezTo>
                  <a:cubicBezTo>
                    <a:pt x="72266" y="107664"/>
                    <a:pt x="71882" y="107729"/>
                    <a:pt x="71536" y="107729"/>
                  </a:cubicBezTo>
                  <a:cubicBezTo>
                    <a:pt x="69207" y="107729"/>
                    <a:pt x="68593" y="104803"/>
                    <a:pt x="67096" y="103306"/>
                  </a:cubicBezTo>
                  <a:cubicBezTo>
                    <a:pt x="66763" y="102918"/>
                    <a:pt x="66320" y="102530"/>
                    <a:pt x="65932" y="102197"/>
                  </a:cubicBezTo>
                  <a:close/>
                  <a:moveTo>
                    <a:pt x="56838" y="102308"/>
                  </a:moveTo>
                  <a:cubicBezTo>
                    <a:pt x="56893" y="102308"/>
                    <a:pt x="56893" y="102308"/>
                    <a:pt x="56948" y="102364"/>
                  </a:cubicBezTo>
                  <a:lnTo>
                    <a:pt x="57059" y="102364"/>
                  </a:lnTo>
                  <a:cubicBezTo>
                    <a:pt x="57725" y="102585"/>
                    <a:pt x="58834" y="103084"/>
                    <a:pt x="58889" y="103140"/>
                  </a:cubicBezTo>
                  <a:cubicBezTo>
                    <a:pt x="59721" y="103584"/>
                    <a:pt x="60442" y="104194"/>
                    <a:pt x="61052" y="104859"/>
                  </a:cubicBezTo>
                  <a:cubicBezTo>
                    <a:pt x="62161" y="106079"/>
                    <a:pt x="62826" y="107465"/>
                    <a:pt x="63714" y="108851"/>
                  </a:cubicBezTo>
                  <a:cubicBezTo>
                    <a:pt x="63752" y="108890"/>
                    <a:pt x="63764" y="108928"/>
                    <a:pt x="63786" y="108966"/>
                  </a:cubicBezTo>
                  <a:lnTo>
                    <a:pt x="63786" y="108966"/>
                  </a:lnTo>
                  <a:cubicBezTo>
                    <a:pt x="63462" y="108540"/>
                    <a:pt x="63089" y="108116"/>
                    <a:pt x="62715" y="107742"/>
                  </a:cubicBezTo>
                  <a:cubicBezTo>
                    <a:pt x="62383" y="107354"/>
                    <a:pt x="60497" y="105912"/>
                    <a:pt x="58889" y="104582"/>
                  </a:cubicBezTo>
                  <a:cubicBezTo>
                    <a:pt x="58778" y="104471"/>
                    <a:pt x="58667" y="104249"/>
                    <a:pt x="58557" y="104138"/>
                  </a:cubicBezTo>
                  <a:cubicBezTo>
                    <a:pt x="58057" y="103473"/>
                    <a:pt x="57448" y="103084"/>
                    <a:pt x="56893" y="102530"/>
                  </a:cubicBezTo>
                  <a:cubicBezTo>
                    <a:pt x="56838" y="102364"/>
                    <a:pt x="56838" y="102364"/>
                    <a:pt x="56838" y="102308"/>
                  </a:cubicBezTo>
                  <a:close/>
                  <a:moveTo>
                    <a:pt x="61918" y="101247"/>
                  </a:moveTo>
                  <a:cubicBezTo>
                    <a:pt x="65116" y="101247"/>
                    <a:pt x="67085" y="103720"/>
                    <a:pt x="68482" y="106245"/>
                  </a:cubicBezTo>
                  <a:cubicBezTo>
                    <a:pt x="69092" y="107465"/>
                    <a:pt x="69979" y="108186"/>
                    <a:pt x="71366" y="108297"/>
                  </a:cubicBezTo>
                  <a:cubicBezTo>
                    <a:pt x="72198" y="108297"/>
                    <a:pt x="73029" y="108020"/>
                    <a:pt x="73806" y="107631"/>
                  </a:cubicBezTo>
                  <a:cubicBezTo>
                    <a:pt x="74360" y="107354"/>
                    <a:pt x="75192" y="106689"/>
                    <a:pt x="75802" y="106245"/>
                  </a:cubicBezTo>
                  <a:lnTo>
                    <a:pt x="75802" y="106245"/>
                  </a:lnTo>
                  <a:cubicBezTo>
                    <a:pt x="74160" y="107606"/>
                    <a:pt x="72577" y="108996"/>
                    <a:pt x="70717" y="108996"/>
                  </a:cubicBezTo>
                  <a:cubicBezTo>
                    <a:pt x="70001" y="108996"/>
                    <a:pt x="69244" y="108790"/>
                    <a:pt x="68427" y="108297"/>
                  </a:cubicBezTo>
                  <a:cubicBezTo>
                    <a:pt x="66264" y="106966"/>
                    <a:pt x="66320" y="104138"/>
                    <a:pt x="64545" y="102530"/>
                  </a:cubicBezTo>
                  <a:cubicBezTo>
                    <a:pt x="63547" y="101587"/>
                    <a:pt x="62438" y="101532"/>
                    <a:pt x="61329" y="101255"/>
                  </a:cubicBezTo>
                  <a:lnTo>
                    <a:pt x="61606" y="101255"/>
                  </a:lnTo>
                  <a:cubicBezTo>
                    <a:pt x="61712" y="101249"/>
                    <a:pt x="61815" y="101247"/>
                    <a:pt x="61918" y="101247"/>
                  </a:cubicBezTo>
                  <a:close/>
                  <a:moveTo>
                    <a:pt x="90409" y="105691"/>
                  </a:moveTo>
                  <a:cubicBezTo>
                    <a:pt x="90382" y="105764"/>
                    <a:pt x="90372" y="105870"/>
                    <a:pt x="90330" y="105912"/>
                  </a:cubicBezTo>
                  <a:cubicBezTo>
                    <a:pt x="89776" y="107243"/>
                    <a:pt x="89110" y="108574"/>
                    <a:pt x="88389" y="109739"/>
                  </a:cubicBezTo>
                  <a:cubicBezTo>
                    <a:pt x="88445" y="109572"/>
                    <a:pt x="88500" y="109406"/>
                    <a:pt x="88667" y="109240"/>
                  </a:cubicBezTo>
                  <a:cubicBezTo>
                    <a:pt x="89267" y="108094"/>
                    <a:pt x="89759" y="106841"/>
                    <a:pt x="90409" y="105691"/>
                  </a:cubicBezTo>
                  <a:close/>
                  <a:moveTo>
                    <a:pt x="98077" y="100518"/>
                  </a:moveTo>
                  <a:lnTo>
                    <a:pt x="98077" y="100518"/>
                  </a:lnTo>
                  <a:cubicBezTo>
                    <a:pt x="97690" y="100970"/>
                    <a:pt x="97282" y="101430"/>
                    <a:pt x="96873" y="101920"/>
                  </a:cubicBezTo>
                  <a:cubicBezTo>
                    <a:pt x="95154" y="103861"/>
                    <a:pt x="93879" y="106079"/>
                    <a:pt x="92382" y="108131"/>
                  </a:cubicBezTo>
                  <a:lnTo>
                    <a:pt x="90718" y="110238"/>
                  </a:lnTo>
                  <a:cubicBezTo>
                    <a:pt x="91439" y="108962"/>
                    <a:pt x="92049" y="107576"/>
                    <a:pt x="92604" y="106245"/>
                  </a:cubicBezTo>
                  <a:cubicBezTo>
                    <a:pt x="93214" y="104859"/>
                    <a:pt x="94045" y="103584"/>
                    <a:pt x="95210" y="102585"/>
                  </a:cubicBezTo>
                  <a:cubicBezTo>
                    <a:pt x="96042" y="101920"/>
                    <a:pt x="97040" y="101421"/>
                    <a:pt x="97871" y="100700"/>
                  </a:cubicBezTo>
                  <a:cubicBezTo>
                    <a:pt x="97945" y="100645"/>
                    <a:pt x="98012" y="100584"/>
                    <a:pt x="98077" y="100518"/>
                  </a:cubicBezTo>
                  <a:close/>
                  <a:moveTo>
                    <a:pt x="80737" y="104027"/>
                  </a:moveTo>
                  <a:cubicBezTo>
                    <a:pt x="80682" y="104138"/>
                    <a:pt x="80626" y="104249"/>
                    <a:pt x="80460" y="104304"/>
                  </a:cubicBezTo>
                  <a:cubicBezTo>
                    <a:pt x="78741" y="104693"/>
                    <a:pt x="77299" y="106190"/>
                    <a:pt x="76024" y="107465"/>
                  </a:cubicBezTo>
                  <a:cubicBezTo>
                    <a:pt x="74915" y="108574"/>
                    <a:pt x="73806" y="109960"/>
                    <a:pt x="72198" y="110570"/>
                  </a:cubicBezTo>
                  <a:cubicBezTo>
                    <a:pt x="71626" y="110786"/>
                    <a:pt x="71095" y="110884"/>
                    <a:pt x="70602" y="110884"/>
                  </a:cubicBezTo>
                  <a:cubicBezTo>
                    <a:pt x="68563" y="110884"/>
                    <a:pt x="67201" y="109198"/>
                    <a:pt x="66486" y="107188"/>
                  </a:cubicBezTo>
                  <a:lnTo>
                    <a:pt x="66486" y="107077"/>
                  </a:lnTo>
                  <a:cubicBezTo>
                    <a:pt x="67096" y="108075"/>
                    <a:pt x="67872" y="108851"/>
                    <a:pt x="69092" y="109295"/>
                  </a:cubicBezTo>
                  <a:cubicBezTo>
                    <a:pt x="69700" y="109513"/>
                    <a:pt x="70267" y="109610"/>
                    <a:pt x="70803" y="109610"/>
                  </a:cubicBezTo>
                  <a:cubicBezTo>
                    <a:pt x="74620" y="109610"/>
                    <a:pt x="76847" y="104708"/>
                    <a:pt x="80737" y="104027"/>
                  </a:cubicBezTo>
                  <a:close/>
                  <a:moveTo>
                    <a:pt x="89831" y="100700"/>
                  </a:moveTo>
                  <a:lnTo>
                    <a:pt x="89831" y="100700"/>
                  </a:lnTo>
                  <a:cubicBezTo>
                    <a:pt x="87668" y="102585"/>
                    <a:pt x="86171" y="105247"/>
                    <a:pt x="84009" y="107188"/>
                  </a:cubicBezTo>
                  <a:cubicBezTo>
                    <a:pt x="82678" y="108352"/>
                    <a:pt x="81513" y="109794"/>
                    <a:pt x="80183" y="110903"/>
                  </a:cubicBezTo>
                  <a:cubicBezTo>
                    <a:pt x="82900" y="108352"/>
                    <a:pt x="84785" y="105081"/>
                    <a:pt x="87447" y="102364"/>
                  </a:cubicBezTo>
                  <a:cubicBezTo>
                    <a:pt x="88223" y="101643"/>
                    <a:pt x="88999" y="101144"/>
                    <a:pt x="89831" y="100700"/>
                  </a:cubicBezTo>
                  <a:close/>
                  <a:moveTo>
                    <a:pt x="62327" y="110515"/>
                  </a:moveTo>
                  <a:lnTo>
                    <a:pt x="63325" y="111347"/>
                  </a:lnTo>
                  <a:cubicBezTo>
                    <a:pt x="62993" y="111069"/>
                    <a:pt x="62604" y="110792"/>
                    <a:pt x="62216" y="110570"/>
                  </a:cubicBezTo>
                  <a:cubicBezTo>
                    <a:pt x="62216" y="110570"/>
                    <a:pt x="62327" y="110570"/>
                    <a:pt x="62327" y="110515"/>
                  </a:cubicBezTo>
                  <a:close/>
                  <a:moveTo>
                    <a:pt x="60497" y="102031"/>
                  </a:moveTo>
                  <a:cubicBezTo>
                    <a:pt x="61218" y="102031"/>
                    <a:pt x="61773" y="102086"/>
                    <a:pt x="62105" y="102197"/>
                  </a:cubicBezTo>
                  <a:cubicBezTo>
                    <a:pt x="64157" y="102918"/>
                    <a:pt x="65211" y="104693"/>
                    <a:pt x="65932" y="106633"/>
                  </a:cubicBezTo>
                  <a:cubicBezTo>
                    <a:pt x="66597" y="108352"/>
                    <a:pt x="67207" y="110127"/>
                    <a:pt x="69148" y="110903"/>
                  </a:cubicBezTo>
                  <a:cubicBezTo>
                    <a:pt x="69692" y="111099"/>
                    <a:pt x="70200" y="111187"/>
                    <a:pt x="70680" y="111187"/>
                  </a:cubicBezTo>
                  <a:cubicBezTo>
                    <a:pt x="74549" y="111187"/>
                    <a:pt x="76532" y="105470"/>
                    <a:pt x="80183" y="104582"/>
                  </a:cubicBezTo>
                  <a:lnTo>
                    <a:pt x="80183" y="104582"/>
                  </a:lnTo>
                  <a:cubicBezTo>
                    <a:pt x="78408" y="106689"/>
                    <a:pt x="76578" y="108907"/>
                    <a:pt x="74249" y="110238"/>
                  </a:cubicBezTo>
                  <a:cubicBezTo>
                    <a:pt x="72917" y="110951"/>
                    <a:pt x="71359" y="111525"/>
                    <a:pt x="69866" y="111525"/>
                  </a:cubicBezTo>
                  <a:cubicBezTo>
                    <a:pt x="68688" y="111525"/>
                    <a:pt x="67551" y="111167"/>
                    <a:pt x="66597" y="110238"/>
                  </a:cubicBezTo>
                  <a:cubicBezTo>
                    <a:pt x="65155" y="108851"/>
                    <a:pt x="64545" y="106800"/>
                    <a:pt x="63769" y="105025"/>
                  </a:cubicBezTo>
                  <a:cubicBezTo>
                    <a:pt x="62993" y="103195"/>
                    <a:pt x="61884" y="102364"/>
                    <a:pt x="60497" y="102031"/>
                  </a:cubicBezTo>
                  <a:close/>
                  <a:moveTo>
                    <a:pt x="59555" y="105691"/>
                  </a:moveTo>
                  <a:lnTo>
                    <a:pt x="59555" y="105691"/>
                  </a:lnTo>
                  <a:cubicBezTo>
                    <a:pt x="59943" y="105968"/>
                    <a:pt x="60386" y="106245"/>
                    <a:pt x="60719" y="106633"/>
                  </a:cubicBezTo>
                  <a:cubicBezTo>
                    <a:pt x="62216" y="107909"/>
                    <a:pt x="63159" y="109572"/>
                    <a:pt x="64434" y="111069"/>
                  </a:cubicBezTo>
                  <a:cubicBezTo>
                    <a:pt x="64656" y="111347"/>
                    <a:pt x="64933" y="111513"/>
                    <a:pt x="65155" y="111735"/>
                  </a:cubicBezTo>
                  <a:cubicBezTo>
                    <a:pt x="63325" y="110349"/>
                    <a:pt x="61551" y="109184"/>
                    <a:pt x="60276" y="107022"/>
                  </a:cubicBezTo>
                  <a:cubicBezTo>
                    <a:pt x="59998" y="106633"/>
                    <a:pt x="59832" y="106134"/>
                    <a:pt x="59555" y="105691"/>
                  </a:cubicBezTo>
                  <a:close/>
                  <a:moveTo>
                    <a:pt x="88611" y="99369"/>
                  </a:moveTo>
                  <a:lnTo>
                    <a:pt x="88722" y="99480"/>
                  </a:lnTo>
                  <a:cubicBezTo>
                    <a:pt x="88722" y="99480"/>
                    <a:pt x="88611" y="99480"/>
                    <a:pt x="88611" y="99536"/>
                  </a:cubicBezTo>
                  <a:cubicBezTo>
                    <a:pt x="86116" y="101698"/>
                    <a:pt x="83011" y="102807"/>
                    <a:pt x="81125" y="105580"/>
                  </a:cubicBezTo>
                  <a:cubicBezTo>
                    <a:pt x="78519" y="109461"/>
                    <a:pt x="75691" y="111679"/>
                    <a:pt x="71089" y="112844"/>
                  </a:cubicBezTo>
                  <a:cubicBezTo>
                    <a:pt x="70546" y="112981"/>
                    <a:pt x="70047" y="113045"/>
                    <a:pt x="69587" y="113045"/>
                  </a:cubicBezTo>
                  <a:cubicBezTo>
                    <a:pt x="65768" y="113045"/>
                    <a:pt x="64584" y="108684"/>
                    <a:pt x="62604" y="105912"/>
                  </a:cubicBezTo>
                  <a:cubicBezTo>
                    <a:pt x="61274" y="104138"/>
                    <a:pt x="59666" y="102918"/>
                    <a:pt x="57725" y="102364"/>
                  </a:cubicBezTo>
                  <a:cubicBezTo>
                    <a:pt x="60386" y="102364"/>
                    <a:pt x="62161" y="102807"/>
                    <a:pt x="63270" y="105413"/>
                  </a:cubicBezTo>
                  <a:cubicBezTo>
                    <a:pt x="63880" y="106911"/>
                    <a:pt x="64434" y="108352"/>
                    <a:pt x="65432" y="109683"/>
                  </a:cubicBezTo>
                  <a:cubicBezTo>
                    <a:pt x="66625" y="111286"/>
                    <a:pt x="68219" y="112037"/>
                    <a:pt x="69978" y="112037"/>
                  </a:cubicBezTo>
                  <a:cubicBezTo>
                    <a:pt x="70836" y="112037"/>
                    <a:pt x="71732" y="111858"/>
                    <a:pt x="72641" y="111513"/>
                  </a:cubicBezTo>
                  <a:cubicBezTo>
                    <a:pt x="75525" y="110404"/>
                    <a:pt x="77687" y="108352"/>
                    <a:pt x="79628" y="105968"/>
                  </a:cubicBezTo>
                  <a:cubicBezTo>
                    <a:pt x="80016" y="105413"/>
                    <a:pt x="80460" y="104970"/>
                    <a:pt x="80959" y="104360"/>
                  </a:cubicBezTo>
                  <a:lnTo>
                    <a:pt x="81402" y="104360"/>
                  </a:lnTo>
                  <a:cubicBezTo>
                    <a:pt x="81624" y="104360"/>
                    <a:pt x="81624" y="104083"/>
                    <a:pt x="81402" y="104083"/>
                  </a:cubicBezTo>
                  <a:lnTo>
                    <a:pt x="81236" y="104083"/>
                  </a:lnTo>
                  <a:cubicBezTo>
                    <a:pt x="81347" y="103916"/>
                    <a:pt x="81569" y="103694"/>
                    <a:pt x="81680" y="103528"/>
                  </a:cubicBezTo>
                  <a:cubicBezTo>
                    <a:pt x="81901" y="103473"/>
                    <a:pt x="82179" y="103362"/>
                    <a:pt x="82401" y="103195"/>
                  </a:cubicBezTo>
                  <a:cubicBezTo>
                    <a:pt x="83842" y="102364"/>
                    <a:pt x="84840" y="101199"/>
                    <a:pt x="86338" y="100478"/>
                  </a:cubicBezTo>
                  <a:cubicBezTo>
                    <a:pt x="86837" y="100201"/>
                    <a:pt x="87114" y="100201"/>
                    <a:pt x="87391" y="99924"/>
                  </a:cubicBezTo>
                  <a:lnTo>
                    <a:pt x="87502" y="100090"/>
                  </a:lnTo>
                  <a:cubicBezTo>
                    <a:pt x="87540" y="100115"/>
                    <a:pt x="87583" y="100126"/>
                    <a:pt x="87626" y="100126"/>
                  </a:cubicBezTo>
                  <a:cubicBezTo>
                    <a:pt x="87777" y="100126"/>
                    <a:pt x="87933" y="99997"/>
                    <a:pt x="87890" y="99868"/>
                  </a:cubicBezTo>
                  <a:cubicBezTo>
                    <a:pt x="87890" y="99757"/>
                    <a:pt x="87946" y="99647"/>
                    <a:pt x="87946" y="99536"/>
                  </a:cubicBezTo>
                  <a:cubicBezTo>
                    <a:pt x="88167" y="99536"/>
                    <a:pt x="88334" y="99480"/>
                    <a:pt x="88556" y="99480"/>
                  </a:cubicBezTo>
                  <a:cubicBezTo>
                    <a:pt x="88556" y="99480"/>
                    <a:pt x="88611" y="99480"/>
                    <a:pt x="88611" y="99369"/>
                  </a:cubicBezTo>
                  <a:close/>
                  <a:moveTo>
                    <a:pt x="90318" y="102194"/>
                  </a:moveTo>
                  <a:cubicBezTo>
                    <a:pt x="89318" y="103538"/>
                    <a:pt x="88466" y="105024"/>
                    <a:pt x="87613" y="106356"/>
                  </a:cubicBezTo>
                  <a:cubicBezTo>
                    <a:pt x="85728" y="109295"/>
                    <a:pt x="84120" y="111513"/>
                    <a:pt x="80682" y="112733"/>
                  </a:cubicBezTo>
                  <a:cubicBezTo>
                    <a:pt x="80238" y="112844"/>
                    <a:pt x="79905" y="113010"/>
                    <a:pt x="79517" y="113066"/>
                  </a:cubicBezTo>
                  <a:cubicBezTo>
                    <a:pt x="81735" y="112068"/>
                    <a:pt x="83731" y="110681"/>
                    <a:pt x="85229" y="108907"/>
                  </a:cubicBezTo>
                  <a:cubicBezTo>
                    <a:pt x="87003" y="106911"/>
                    <a:pt x="88278" y="104526"/>
                    <a:pt x="90053" y="102530"/>
                  </a:cubicBezTo>
                  <a:cubicBezTo>
                    <a:pt x="90127" y="102418"/>
                    <a:pt x="90227" y="102306"/>
                    <a:pt x="90318" y="102194"/>
                  </a:cubicBezTo>
                  <a:close/>
                  <a:moveTo>
                    <a:pt x="92326" y="99591"/>
                  </a:moveTo>
                  <a:lnTo>
                    <a:pt x="92326" y="99591"/>
                  </a:lnTo>
                  <a:cubicBezTo>
                    <a:pt x="92105" y="99757"/>
                    <a:pt x="91883" y="99868"/>
                    <a:pt x="91772" y="100035"/>
                  </a:cubicBezTo>
                  <a:cubicBezTo>
                    <a:pt x="89942" y="101532"/>
                    <a:pt x="88500" y="103417"/>
                    <a:pt x="87114" y="105303"/>
                  </a:cubicBezTo>
                  <a:cubicBezTo>
                    <a:pt x="85506" y="107576"/>
                    <a:pt x="84120" y="109739"/>
                    <a:pt x="81735" y="111291"/>
                  </a:cubicBezTo>
                  <a:cubicBezTo>
                    <a:pt x="80404" y="112234"/>
                    <a:pt x="78963" y="112844"/>
                    <a:pt x="77465" y="113287"/>
                  </a:cubicBezTo>
                  <a:cubicBezTo>
                    <a:pt x="79018" y="112456"/>
                    <a:pt x="80404" y="111458"/>
                    <a:pt x="81735" y="110071"/>
                  </a:cubicBezTo>
                  <a:cubicBezTo>
                    <a:pt x="83288" y="108408"/>
                    <a:pt x="85118" y="106800"/>
                    <a:pt x="86559" y="105025"/>
                  </a:cubicBezTo>
                  <a:cubicBezTo>
                    <a:pt x="87890" y="103362"/>
                    <a:pt x="88833" y="101754"/>
                    <a:pt x="90386" y="100367"/>
                  </a:cubicBezTo>
                  <a:cubicBezTo>
                    <a:pt x="90995" y="100090"/>
                    <a:pt x="91716" y="99813"/>
                    <a:pt x="92326" y="99591"/>
                  </a:cubicBezTo>
                  <a:close/>
                  <a:moveTo>
                    <a:pt x="85949" y="101920"/>
                  </a:moveTo>
                  <a:lnTo>
                    <a:pt x="85395" y="102475"/>
                  </a:lnTo>
                  <a:cubicBezTo>
                    <a:pt x="83177" y="104693"/>
                    <a:pt x="81624" y="107022"/>
                    <a:pt x="79794" y="109517"/>
                  </a:cubicBezTo>
                  <a:cubicBezTo>
                    <a:pt x="77854" y="112068"/>
                    <a:pt x="74526" y="113287"/>
                    <a:pt x="71255" y="113398"/>
                  </a:cubicBezTo>
                  <a:cubicBezTo>
                    <a:pt x="72308" y="113121"/>
                    <a:pt x="73251" y="112788"/>
                    <a:pt x="74083" y="112345"/>
                  </a:cubicBezTo>
                  <a:cubicBezTo>
                    <a:pt x="76523" y="111236"/>
                    <a:pt x="78963" y="109129"/>
                    <a:pt x="80460" y="106966"/>
                  </a:cubicBezTo>
                  <a:cubicBezTo>
                    <a:pt x="81735" y="105247"/>
                    <a:pt x="82678" y="103861"/>
                    <a:pt x="84563" y="102752"/>
                  </a:cubicBezTo>
                  <a:cubicBezTo>
                    <a:pt x="85062" y="102364"/>
                    <a:pt x="85506" y="102197"/>
                    <a:pt x="85949" y="101920"/>
                  </a:cubicBezTo>
                  <a:close/>
                  <a:moveTo>
                    <a:pt x="97372" y="100035"/>
                  </a:moveTo>
                  <a:lnTo>
                    <a:pt x="97372" y="100035"/>
                  </a:lnTo>
                  <a:cubicBezTo>
                    <a:pt x="95764" y="101532"/>
                    <a:pt x="93768" y="102807"/>
                    <a:pt x="92714" y="104748"/>
                  </a:cubicBezTo>
                  <a:cubicBezTo>
                    <a:pt x="91439" y="107077"/>
                    <a:pt x="90496" y="110127"/>
                    <a:pt x="88722" y="112012"/>
                  </a:cubicBezTo>
                  <a:cubicBezTo>
                    <a:pt x="87946" y="112567"/>
                    <a:pt x="87114" y="113066"/>
                    <a:pt x="86227" y="113398"/>
                  </a:cubicBezTo>
                  <a:lnTo>
                    <a:pt x="86171" y="113398"/>
                  </a:lnTo>
                  <a:cubicBezTo>
                    <a:pt x="87558" y="112234"/>
                    <a:pt x="88556" y="110681"/>
                    <a:pt x="89498" y="109018"/>
                  </a:cubicBezTo>
                  <a:cubicBezTo>
                    <a:pt x="90607" y="107022"/>
                    <a:pt x="91217" y="104748"/>
                    <a:pt x="92548" y="102863"/>
                  </a:cubicBezTo>
                  <a:cubicBezTo>
                    <a:pt x="93158" y="102253"/>
                    <a:pt x="93768" y="101698"/>
                    <a:pt x="94489" y="101088"/>
                  </a:cubicBezTo>
                  <a:cubicBezTo>
                    <a:pt x="95376" y="100645"/>
                    <a:pt x="96319" y="100534"/>
                    <a:pt x="97372" y="100035"/>
                  </a:cubicBezTo>
                  <a:close/>
                  <a:moveTo>
                    <a:pt x="89332" y="99979"/>
                  </a:moveTo>
                  <a:cubicBezTo>
                    <a:pt x="89498" y="99979"/>
                    <a:pt x="89609" y="100035"/>
                    <a:pt x="89831" y="100035"/>
                  </a:cubicBezTo>
                  <a:cubicBezTo>
                    <a:pt x="89221" y="100367"/>
                    <a:pt x="88667" y="100700"/>
                    <a:pt x="88001" y="101199"/>
                  </a:cubicBezTo>
                  <a:cubicBezTo>
                    <a:pt x="84896" y="103750"/>
                    <a:pt x="83011" y="107576"/>
                    <a:pt x="80072" y="110293"/>
                  </a:cubicBezTo>
                  <a:cubicBezTo>
                    <a:pt x="77632" y="112511"/>
                    <a:pt x="74693" y="113953"/>
                    <a:pt x="71809" y="114064"/>
                  </a:cubicBezTo>
                  <a:cubicBezTo>
                    <a:pt x="71754" y="114064"/>
                    <a:pt x="71588" y="114008"/>
                    <a:pt x="71532" y="114008"/>
                  </a:cubicBezTo>
                  <a:cubicBezTo>
                    <a:pt x="71477" y="114008"/>
                    <a:pt x="71310" y="114008"/>
                    <a:pt x="71255" y="114064"/>
                  </a:cubicBezTo>
                  <a:cubicBezTo>
                    <a:pt x="70201" y="114064"/>
                    <a:pt x="69092" y="113897"/>
                    <a:pt x="68039" y="113454"/>
                  </a:cubicBezTo>
                  <a:lnTo>
                    <a:pt x="68039" y="113454"/>
                  </a:lnTo>
                  <a:cubicBezTo>
                    <a:pt x="69016" y="113729"/>
                    <a:pt x="69992" y="113852"/>
                    <a:pt x="70997" y="113852"/>
                  </a:cubicBezTo>
                  <a:cubicBezTo>
                    <a:pt x="71817" y="113852"/>
                    <a:pt x="72656" y="113770"/>
                    <a:pt x="73528" y="113620"/>
                  </a:cubicBezTo>
                  <a:cubicBezTo>
                    <a:pt x="77077" y="113010"/>
                    <a:pt x="79295" y="111236"/>
                    <a:pt x="81181" y="108352"/>
                  </a:cubicBezTo>
                  <a:cubicBezTo>
                    <a:pt x="82567" y="106190"/>
                    <a:pt x="84230" y="104304"/>
                    <a:pt x="86005" y="102530"/>
                  </a:cubicBezTo>
                  <a:cubicBezTo>
                    <a:pt x="87058" y="101476"/>
                    <a:pt x="88001" y="100534"/>
                    <a:pt x="89332" y="99979"/>
                  </a:cubicBezTo>
                  <a:close/>
                  <a:moveTo>
                    <a:pt x="85062" y="110959"/>
                  </a:moveTo>
                  <a:cubicBezTo>
                    <a:pt x="84397" y="111679"/>
                    <a:pt x="83731" y="112289"/>
                    <a:pt x="82900" y="112733"/>
                  </a:cubicBezTo>
                  <a:cubicBezTo>
                    <a:pt x="81347" y="113620"/>
                    <a:pt x="79573" y="113953"/>
                    <a:pt x="77909" y="114397"/>
                  </a:cubicBezTo>
                  <a:cubicBezTo>
                    <a:pt x="77270" y="114516"/>
                    <a:pt x="76601" y="114608"/>
                    <a:pt x="75946" y="114608"/>
                  </a:cubicBezTo>
                  <a:cubicBezTo>
                    <a:pt x="75692" y="114608"/>
                    <a:pt x="75440" y="114594"/>
                    <a:pt x="75192" y="114563"/>
                  </a:cubicBezTo>
                  <a:cubicBezTo>
                    <a:pt x="75358" y="114507"/>
                    <a:pt x="75469" y="114507"/>
                    <a:pt x="75636" y="114452"/>
                  </a:cubicBezTo>
                  <a:cubicBezTo>
                    <a:pt x="76024" y="114397"/>
                    <a:pt x="76467" y="114230"/>
                    <a:pt x="76855" y="114119"/>
                  </a:cubicBezTo>
                  <a:cubicBezTo>
                    <a:pt x="79850" y="113731"/>
                    <a:pt x="82844" y="113010"/>
                    <a:pt x="85062" y="110959"/>
                  </a:cubicBezTo>
                  <a:close/>
                  <a:moveTo>
                    <a:pt x="71754" y="114785"/>
                  </a:moveTo>
                  <a:cubicBezTo>
                    <a:pt x="71865" y="114840"/>
                    <a:pt x="71920" y="114951"/>
                    <a:pt x="72087" y="115006"/>
                  </a:cubicBezTo>
                  <a:cubicBezTo>
                    <a:pt x="71588" y="115006"/>
                    <a:pt x="71089" y="114840"/>
                    <a:pt x="70645" y="114785"/>
                  </a:cubicBezTo>
                  <a:cubicBezTo>
                    <a:pt x="70867" y="114785"/>
                    <a:pt x="71113" y="114809"/>
                    <a:pt x="71368" y="114809"/>
                  </a:cubicBezTo>
                  <a:cubicBezTo>
                    <a:pt x="71495" y="114809"/>
                    <a:pt x="71625" y="114803"/>
                    <a:pt x="71754" y="114785"/>
                  </a:cubicBezTo>
                  <a:close/>
                  <a:moveTo>
                    <a:pt x="96319" y="98648"/>
                  </a:moveTo>
                  <a:lnTo>
                    <a:pt x="96319" y="98648"/>
                  </a:lnTo>
                  <a:cubicBezTo>
                    <a:pt x="95931" y="99037"/>
                    <a:pt x="95487" y="99536"/>
                    <a:pt x="94988" y="99979"/>
                  </a:cubicBezTo>
                  <a:cubicBezTo>
                    <a:pt x="94822" y="100035"/>
                    <a:pt x="94544" y="100090"/>
                    <a:pt x="94323" y="100256"/>
                  </a:cubicBezTo>
                  <a:cubicBezTo>
                    <a:pt x="92659" y="101144"/>
                    <a:pt x="91661" y="102641"/>
                    <a:pt x="90829" y="104304"/>
                  </a:cubicBezTo>
                  <a:cubicBezTo>
                    <a:pt x="89886" y="105802"/>
                    <a:pt x="89110" y="107299"/>
                    <a:pt x="88223" y="109129"/>
                  </a:cubicBezTo>
                  <a:cubicBezTo>
                    <a:pt x="87447" y="110848"/>
                    <a:pt x="86615" y="112567"/>
                    <a:pt x="84785" y="113454"/>
                  </a:cubicBezTo>
                  <a:cubicBezTo>
                    <a:pt x="84341" y="113676"/>
                    <a:pt x="83953" y="113897"/>
                    <a:pt x="83454" y="114008"/>
                  </a:cubicBezTo>
                  <a:cubicBezTo>
                    <a:pt x="82955" y="114119"/>
                    <a:pt x="82511" y="114175"/>
                    <a:pt x="82068" y="114286"/>
                  </a:cubicBezTo>
                  <a:cubicBezTo>
                    <a:pt x="80349" y="114729"/>
                    <a:pt x="78630" y="115228"/>
                    <a:pt x="76855" y="115284"/>
                  </a:cubicBezTo>
                  <a:lnTo>
                    <a:pt x="76634" y="115284"/>
                  </a:lnTo>
                  <a:cubicBezTo>
                    <a:pt x="78297" y="115006"/>
                    <a:pt x="80183" y="114507"/>
                    <a:pt x="81735" y="113897"/>
                  </a:cubicBezTo>
                  <a:cubicBezTo>
                    <a:pt x="85173" y="112567"/>
                    <a:pt x="86781" y="109240"/>
                    <a:pt x="88944" y="106412"/>
                  </a:cubicBezTo>
                  <a:cubicBezTo>
                    <a:pt x="90164" y="104748"/>
                    <a:pt x="91217" y="102918"/>
                    <a:pt x="92493" y="101421"/>
                  </a:cubicBezTo>
                  <a:cubicBezTo>
                    <a:pt x="93546" y="100146"/>
                    <a:pt x="94988" y="99480"/>
                    <a:pt x="96319" y="98648"/>
                  </a:cubicBezTo>
                  <a:close/>
                  <a:moveTo>
                    <a:pt x="88769" y="0"/>
                  </a:moveTo>
                  <a:cubicBezTo>
                    <a:pt x="87974" y="0"/>
                    <a:pt x="87126" y="188"/>
                    <a:pt x="86227" y="611"/>
                  </a:cubicBezTo>
                  <a:cubicBezTo>
                    <a:pt x="85007" y="1165"/>
                    <a:pt x="84175" y="2163"/>
                    <a:pt x="83288" y="2995"/>
                  </a:cubicBezTo>
                  <a:cubicBezTo>
                    <a:pt x="81846" y="4381"/>
                    <a:pt x="80183" y="5435"/>
                    <a:pt x="78297" y="6156"/>
                  </a:cubicBezTo>
                  <a:cubicBezTo>
                    <a:pt x="76578" y="6877"/>
                    <a:pt x="74748" y="7209"/>
                    <a:pt x="72918" y="7431"/>
                  </a:cubicBezTo>
                  <a:cubicBezTo>
                    <a:pt x="72142" y="7487"/>
                    <a:pt x="71366" y="7653"/>
                    <a:pt x="70700" y="7819"/>
                  </a:cubicBezTo>
                  <a:cubicBezTo>
                    <a:pt x="69758" y="7154"/>
                    <a:pt x="68815" y="6433"/>
                    <a:pt x="67928" y="5768"/>
                  </a:cubicBezTo>
                  <a:cubicBezTo>
                    <a:pt x="65776" y="4208"/>
                    <a:pt x="63259" y="2491"/>
                    <a:pt x="60529" y="2491"/>
                  </a:cubicBezTo>
                  <a:cubicBezTo>
                    <a:pt x="60444" y="2491"/>
                    <a:pt x="60360" y="2493"/>
                    <a:pt x="60276" y="2496"/>
                  </a:cubicBezTo>
                  <a:cubicBezTo>
                    <a:pt x="54065" y="2773"/>
                    <a:pt x="52291" y="10814"/>
                    <a:pt x="51071" y="15527"/>
                  </a:cubicBezTo>
                  <a:cubicBezTo>
                    <a:pt x="49684" y="20795"/>
                    <a:pt x="48021" y="26063"/>
                    <a:pt x="46357" y="31275"/>
                  </a:cubicBezTo>
                  <a:cubicBezTo>
                    <a:pt x="45858" y="31608"/>
                    <a:pt x="45470" y="31885"/>
                    <a:pt x="45082" y="32162"/>
                  </a:cubicBezTo>
                  <a:lnTo>
                    <a:pt x="45026" y="32162"/>
                  </a:lnTo>
                  <a:cubicBezTo>
                    <a:pt x="44361" y="32495"/>
                    <a:pt x="43696" y="32883"/>
                    <a:pt x="43141" y="33216"/>
                  </a:cubicBezTo>
                  <a:cubicBezTo>
                    <a:pt x="42587" y="33549"/>
                    <a:pt x="42032" y="33881"/>
                    <a:pt x="41644" y="34159"/>
                  </a:cubicBezTo>
                  <a:cubicBezTo>
                    <a:pt x="40868" y="34547"/>
                    <a:pt x="40202" y="34880"/>
                    <a:pt x="39481" y="35212"/>
                  </a:cubicBezTo>
                  <a:cubicBezTo>
                    <a:pt x="39204" y="35379"/>
                    <a:pt x="38871" y="35545"/>
                    <a:pt x="38650" y="35711"/>
                  </a:cubicBezTo>
                  <a:cubicBezTo>
                    <a:pt x="38151" y="35822"/>
                    <a:pt x="37762" y="36044"/>
                    <a:pt x="37263" y="36210"/>
                  </a:cubicBezTo>
                  <a:cubicBezTo>
                    <a:pt x="37041" y="36266"/>
                    <a:pt x="36875" y="36321"/>
                    <a:pt x="36653" y="36488"/>
                  </a:cubicBezTo>
                  <a:cubicBezTo>
                    <a:pt x="36432" y="36543"/>
                    <a:pt x="36210" y="36654"/>
                    <a:pt x="36043" y="36765"/>
                  </a:cubicBezTo>
                  <a:cubicBezTo>
                    <a:pt x="35600" y="36931"/>
                    <a:pt x="35267" y="37098"/>
                    <a:pt x="34823" y="37208"/>
                  </a:cubicBezTo>
                  <a:cubicBezTo>
                    <a:pt x="34103" y="37597"/>
                    <a:pt x="33437" y="37929"/>
                    <a:pt x="32827" y="38207"/>
                  </a:cubicBezTo>
                  <a:cubicBezTo>
                    <a:pt x="32772" y="38262"/>
                    <a:pt x="32716" y="38262"/>
                    <a:pt x="32605" y="38262"/>
                  </a:cubicBezTo>
                  <a:cubicBezTo>
                    <a:pt x="29112" y="35933"/>
                    <a:pt x="24842" y="34325"/>
                    <a:pt x="20850" y="32939"/>
                  </a:cubicBezTo>
                  <a:cubicBezTo>
                    <a:pt x="18412" y="32143"/>
                    <a:pt x="14361" y="31194"/>
                    <a:pt x="10562" y="31194"/>
                  </a:cubicBezTo>
                  <a:cubicBezTo>
                    <a:pt x="6150" y="31194"/>
                    <a:pt x="2080" y="32474"/>
                    <a:pt x="1275" y="36765"/>
                  </a:cubicBezTo>
                  <a:cubicBezTo>
                    <a:pt x="0" y="44029"/>
                    <a:pt x="6821" y="50794"/>
                    <a:pt x="12477" y="54066"/>
                  </a:cubicBezTo>
                  <a:cubicBezTo>
                    <a:pt x="15249" y="55674"/>
                    <a:pt x="18022" y="56450"/>
                    <a:pt x="20905" y="56783"/>
                  </a:cubicBezTo>
                  <a:cubicBezTo>
                    <a:pt x="20573" y="57005"/>
                    <a:pt x="20351" y="57060"/>
                    <a:pt x="20351" y="57060"/>
                  </a:cubicBezTo>
                  <a:lnTo>
                    <a:pt x="20406" y="57171"/>
                  </a:lnTo>
                  <a:cubicBezTo>
                    <a:pt x="20406" y="57171"/>
                    <a:pt x="20683" y="57060"/>
                    <a:pt x="21238" y="56838"/>
                  </a:cubicBezTo>
                  <a:cubicBezTo>
                    <a:pt x="22347" y="57005"/>
                    <a:pt x="23456" y="57060"/>
                    <a:pt x="24565" y="57060"/>
                  </a:cubicBezTo>
                  <a:cubicBezTo>
                    <a:pt x="23345" y="57670"/>
                    <a:pt x="22291" y="58169"/>
                    <a:pt x="21682" y="58502"/>
                  </a:cubicBezTo>
                  <a:cubicBezTo>
                    <a:pt x="20905" y="58945"/>
                    <a:pt x="20573" y="59112"/>
                    <a:pt x="20573" y="59112"/>
                  </a:cubicBezTo>
                  <a:lnTo>
                    <a:pt x="20628" y="59278"/>
                  </a:lnTo>
                  <a:cubicBezTo>
                    <a:pt x="20628" y="59278"/>
                    <a:pt x="21072" y="59056"/>
                    <a:pt x="21792" y="58779"/>
                  </a:cubicBezTo>
                  <a:cubicBezTo>
                    <a:pt x="22236" y="58668"/>
                    <a:pt x="22624" y="58391"/>
                    <a:pt x="23290" y="58169"/>
                  </a:cubicBezTo>
                  <a:cubicBezTo>
                    <a:pt x="23844" y="57947"/>
                    <a:pt x="24510" y="57670"/>
                    <a:pt x="25230" y="57393"/>
                  </a:cubicBezTo>
                  <a:cubicBezTo>
                    <a:pt x="25508" y="57337"/>
                    <a:pt x="25785" y="57171"/>
                    <a:pt x="26118" y="57115"/>
                  </a:cubicBezTo>
                  <a:cubicBezTo>
                    <a:pt x="26949" y="57115"/>
                    <a:pt x="27726" y="57171"/>
                    <a:pt x="28557" y="57171"/>
                  </a:cubicBezTo>
                  <a:cubicBezTo>
                    <a:pt x="29112" y="57171"/>
                    <a:pt x="29666" y="57171"/>
                    <a:pt x="30221" y="57282"/>
                  </a:cubicBezTo>
                  <a:cubicBezTo>
                    <a:pt x="29500" y="57559"/>
                    <a:pt x="28835" y="57836"/>
                    <a:pt x="28114" y="58003"/>
                  </a:cubicBezTo>
                  <a:cubicBezTo>
                    <a:pt x="27227" y="58391"/>
                    <a:pt x="26450" y="58724"/>
                    <a:pt x="25785" y="59056"/>
                  </a:cubicBezTo>
                  <a:cubicBezTo>
                    <a:pt x="25064" y="59389"/>
                    <a:pt x="24454" y="59666"/>
                    <a:pt x="23900" y="59943"/>
                  </a:cubicBezTo>
                  <a:cubicBezTo>
                    <a:pt x="23622" y="60110"/>
                    <a:pt x="23345" y="60221"/>
                    <a:pt x="23123" y="60387"/>
                  </a:cubicBezTo>
                  <a:cubicBezTo>
                    <a:pt x="22901" y="60498"/>
                    <a:pt x="22735" y="60609"/>
                    <a:pt x="22513" y="60720"/>
                  </a:cubicBezTo>
                  <a:cubicBezTo>
                    <a:pt x="21792" y="61163"/>
                    <a:pt x="21404" y="61330"/>
                    <a:pt x="21404" y="61330"/>
                  </a:cubicBezTo>
                  <a:lnTo>
                    <a:pt x="21460" y="61496"/>
                  </a:lnTo>
                  <a:cubicBezTo>
                    <a:pt x="21460" y="61496"/>
                    <a:pt x="21903" y="61274"/>
                    <a:pt x="22624" y="60997"/>
                  </a:cubicBezTo>
                  <a:cubicBezTo>
                    <a:pt x="23401" y="60664"/>
                    <a:pt x="24510" y="60221"/>
                    <a:pt x="25951" y="59611"/>
                  </a:cubicBezTo>
                  <a:cubicBezTo>
                    <a:pt x="26728" y="59333"/>
                    <a:pt x="27504" y="59056"/>
                    <a:pt x="28391" y="58779"/>
                  </a:cubicBezTo>
                  <a:cubicBezTo>
                    <a:pt x="29278" y="58502"/>
                    <a:pt x="30276" y="58169"/>
                    <a:pt x="31330" y="57892"/>
                  </a:cubicBezTo>
                  <a:cubicBezTo>
                    <a:pt x="31774" y="57725"/>
                    <a:pt x="32217" y="57615"/>
                    <a:pt x="32716" y="57448"/>
                  </a:cubicBezTo>
                  <a:cubicBezTo>
                    <a:pt x="33714" y="57559"/>
                    <a:pt x="34713" y="57670"/>
                    <a:pt x="35766" y="57836"/>
                  </a:cubicBezTo>
                  <a:cubicBezTo>
                    <a:pt x="34103" y="58224"/>
                    <a:pt x="32550" y="58668"/>
                    <a:pt x="31108" y="59112"/>
                  </a:cubicBezTo>
                  <a:cubicBezTo>
                    <a:pt x="30055" y="59500"/>
                    <a:pt x="29112" y="59833"/>
                    <a:pt x="28280" y="60165"/>
                  </a:cubicBezTo>
                  <a:cubicBezTo>
                    <a:pt x="27338" y="60498"/>
                    <a:pt x="26617" y="60886"/>
                    <a:pt x="25896" y="61219"/>
                  </a:cubicBezTo>
                  <a:cubicBezTo>
                    <a:pt x="25230" y="61552"/>
                    <a:pt x="24565" y="61829"/>
                    <a:pt x="24010" y="62106"/>
                  </a:cubicBezTo>
                  <a:cubicBezTo>
                    <a:pt x="23733" y="62272"/>
                    <a:pt x="23456" y="62383"/>
                    <a:pt x="23290" y="62550"/>
                  </a:cubicBezTo>
                  <a:cubicBezTo>
                    <a:pt x="23068" y="62661"/>
                    <a:pt x="22846" y="62716"/>
                    <a:pt x="22624" y="62882"/>
                  </a:cubicBezTo>
                  <a:cubicBezTo>
                    <a:pt x="21959" y="63271"/>
                    <a:pt x="21515" y="63492"/>
                    <a:pt x="21515" y="63492"/>
                  </a:cubicBezTo>
                  <a:lnTo>
                    <a:pt x="21626" y="63659"/>
                  </a:lnTo>
                  <a:cubicBezTo>
                    <a:pt x="21626" y="63659"/>
                    <a:pt x="22014" y="63437"/>
                    <a:pt x="22791" y="63160"/>
                  </a:cubicBezTo>
                  <a:cubicBezTo>
                    <a:pt x="23567" y="62827"/>
                    <a:pt x="24676" y="62383"/>
                    <a:pt x="26118" y="61773"/>
                  </a:cubicBezTo>
                  <a:cubicBezTo>
                    <a:pt x="26894" y="61496"/>
                    <a:pt x="27615" y="61219"/>
                    <a:pt x="28557" y="60942"/>
                  </a:cubicBezTo>
                  <a:cubicBezTo>
                    <a:pt x="29445" y="60664"/>
                    <a:pt x="30387" y="60332"/>
                    <a:pt x="31441" y="60054"/>
                  </a:cubicBezTo>
                  <a:cubicBezTo>
                    <a:pt x="33548" y="59389"/>
                    <a:pt x="35877" y="58945"/>
                    <a:pt x="38428" y="58446"/>
                  </a:cubicBezTo>
                  <a:cubicBezTo>
                    <a:pt x="38650" y="58391"/>
                    <a:pt x="38871" y="58391"/>
                    <a:pt x="39093" y="58280"/>
                  </a:cubicBezTo>
                  <a:lnTo>
                    <a:pt x="42198" y="58724"/>
                  </a:lnTo>
                  <a:lnTo>
                    <a:pt x="42198" y="58779"/>
                  </a:lnTo>
                  <a:cubicBezTo>
                    <a:pt x="41089" y="58945"/>
                    <a:pt x="39980" y="59112"/>
                    <a:pt x="38927" y="59333"/>
                  </a:cubicBezTo>
                  <a:cubicBezTo>
                    <a:pt x="36376" y="59888"/>
                    <a:pt x="33992" y="60498"/>
                    <a:pt x="31995" y="61219"/>
                  </a:cubicBezTo>
                  <a:cubicBezTo>
                    <a:pt x="30942" y="61552"/>
                    <a:pt x="30055" y="61884"/>
                    <a:pt x="29167" y="62272"/>
                  </a:cubicBezTo>
                  <a:cubicBezTo>
                    <a:pt x="28336" y="62605"/>
                    <a:pt x="27504" y="62938"/>
                    <a:pt x="26783" y="63271"/>
                  </a:cubicBezTo>
                  <a:cubicBezTo>
                    <a:pt x="26118" y="63659"/>
                    <a:pt x="25508" y="63936"/>
                    <a:pt x="24953" y="64213"/>
                  </a:cubicBezTo>
                  <a:cubicBezTo>
                    <a:pt x="24399" y="64490"/>
                    <a:pt x="23955" y="64768"/>
                    <a:pt x="23622" y="64879"/>
                  </a:cubicBezTo>
                  <a:cubicBezTo>
                    <a:pt x="22901" y="65322"/>
                    <a:pt x="22513" y="65489"/>
                    <a:pt x="22513" y="65489"/>
                  </a:cubicBezTo>
                  <a:lnTo>
                    <a:pt x="22569" y="65655"/>
                  </a:lnTo>
                  <a:cubicBezTo>
                    <a:pt x="22569" y="65655"/>
                    <a:pt x="23012" y="65433"/>
                    <a:pt x="23733" y="65156"/>
                  </a:cubicBezTo>
                  <a:cubicBezTo>
                    <a:pt x="24121" y="65045"/>
                    <a:pt x="24565" y="64768"/>
                    <a:pt x="25119" y="64546"/>
                  </a:cubicBezTo>
                  <a:cubicBezTo>
                    <a:pt x="25674" y="64324"/>
                    <a:pt x="26339" y="64047"/>
                    <a:pt x="27005" y="63770"/>
                  </a:cubicBezTo>
                  <a:cubicBezTo>
                    <a:pt x="27726" y="63492"/>
                    <a:pt x="28557" y="63215"/>
                    <a:pt x="29389" y="62938"/>
                  </a:cubicBezTo>
                  <a:cubicBezTo>
                    <a:pt x="29777" y="62827"/>
                    <a:pt x="30276" y="62661"/>
                    <a:pt x="30776" y="62550"/>
                  </a:cubicBezTo>
                  <a:lnTo>
                    <a:pt x="32217" y="62106"/>
                  </a:lnTo>
                  <a:cubicBezTo>
                    <a:pt x="34213" y="61496"/>
                    <a:pt x="36598" y="60997"/>
                    <a:pt x="39093" y="60498"/>
                  </a:cubicBezTo>
                  <a:cubicBezTo>
                    <a:pt x="39980" y="60387"/>
                    <a:pt x="40923" y="60165"/>
                    <a:pt x="41921" y="60054"/>
                  </a:cubicBezTo>
                  <a:lnTo>
                    <a:pt x="41921" y="60997"/>
                  </a:lnTo>
                  <a:cubicBezTo>
                    <a:pt x="41034" y="61163"/>
                    <a:pt x="40202" y="61274"/>
                    <a:pt x="39370" y="61496"/>
                  </a:cubicBezTo>
                  <a:cubicBezTo>
                    <a:pt x="36764" y="62051"/>
                    <a:pt x="34491" y="62661"/>
                    <a:pt x="32495" y="63381"/>
                  </a:cubicBezTo>
                  <a:cubicBezTo>
                    <a:pt x="31441" y="63714"/>
                    <a:pt x="30554" y="64047"/>
                    <a:pt x="29722" y="64380"/>
                  </a:cubicBezTo>
                  <a:cubicBezTo>
                    <a:pt x="28890" y="64768"/>
                    <a:pt x="28114" y="65100"/>
                    <a:pt x="27448" y="65378"/>
                  </a:cubicBezTo>
                  <a:cubicBezTo>
                    <a:pt x="26728" y="65710"/>
                    <a:pt x="26118" y="65988"/>
                    <a:pt x="25619" y="66265"/>
                  </a:cubicBezTo>
                  <a:cubicBezTo>
                    <a:pt x="25064" y="66542"/>
                    <a:pt x="24676" y="66819"/>
                    <a:pt x="24288" y="66986"/>
                  </a:cubicBezTo>
                  <a:lnTo>
                    <a:pt x="23290" y="67596"/>
                  </a:lnTo>
                  <a:lnTo>
                    <a:pt x="23345" y="67707"/>
                  </a:lnTo>
                  <a:cubicBezTo>
                    <a:pt x="23345" y="67707"/>
                    <a:pt x="23733" y="67540"/>
                    <a:pt x="24454" y="67263"/>
                  </a:cubicBezTo>
                  <a:cubicBezTo>
                    <a:pt x="24787" y="67097"/>
                    <a:pt x="25286" y="66819"/>
                    <a:pt x="25840" y="66598"/>
                  </a:cubicBezTo>
                  <a:cubicBezTo>
                    <a:pt x="26395" y="66431"/>
                    <a:pt x="27005" y="66154"/>
                    <a:pt x="27726" y="65877"/>
                  </a:cubicBezTo>
                  <a:cubicBezTo>
                    <a:pt x="28391" y="65599"/>
                    <a:pt x="29167" y="65322"/>
                    <a:pt x="30055" y="65045"/>
                  </a:cubicBezTo>
                  <a:cubicBezTo>
                    <a:pt x="30498" y="64879"/>
                    <a:pt x="30942" y="64768"/>
                    <a:pt x="31385" y="64601"/>
                  </a:cubicBezTo>
                  <a:lnTo>
                    <a:pt x="32827" y="64213"/>
                  </a:lnTo>
                  <a:cubicBezTo>
                    <a:pt x="34823" y="63548"/>
                    <a:pt x="37152" y="63104"/>
                    <a:pt x="39648" y="62605"/>
                  </a:cubicBezTo>
                  <a:cubicBezTo>
                    <a:pt x="40479" y="62439"/>
                    <a:pt x="41200" y="62328"/>
                    <a:pt x="42143" y="62162"/>
                  </a:cubicBezTo>
                  <a:cubicBezTo>
                    <a:pt x="42198" y="62550"/>
                    <a:pt x="42198" y="62938"/>
                    <a:pt x="42254" y="63271"/>
                  </a:cubicBezTo>
                  <a:cubicBezTo>
                    <a:pt x="41699" y="63381"/>
                    <a:pt x="41145" y="63492"/>
                    <a:pt x="40590" y="63659"/>
                  </a:cubicBezTo>
                  <a:cubicBezTo>
                    <a:pt x="38095" y="64213"/>
                    <a:pt x="35877" y="64823"/>
                    <a:pt x="33936" y="65489"/>
                  </a:cubicBezTo>
                  <a:cubicBezTo>
                    <a:pt x="32994" y="65877"/>
                    <a:pt x="32051" y="66209"/>
                    <a:pt x="31219" y="66542"/>
                  </a:cubicBezTo>
                  <a:cubicBezTo>
                    <a:pt x="30387" y="66875"/>
                    <a:pt x="29722" y="67263"/>
                    <a:pt x="29001" y="67540"/>
                  </a:cubicBezTo>
                  <a:cubicBezTo>
                    <a:pt x="28391" y="67873"/>
                    <a:pt x="27781" y="68150"/>
                    <a:pt x="27282" y="68427"/>
                  </a:cubicBezTo>
                  <a:cubicBezTo>
                    <a:pt x="26783" y="68705"/>
                    <a:pt x="26395" y="68982"/>
                    <a:pt x="26062" y="69093"/>
                  </a:cubicBezTo>
                  <a:lnTo>
                    <a:pt x="25009" y="69758"/>
                  </a:lnTo>
                  <a:lnTo>
                    <a:pt x="25064" y="69869"/>
                  </a:lnTo>
                  <a:cubicBezTo>
                    <a:pt x="25064" y="69869"/>
                    <a:pt x="25397" y="69647"/>
                    <a:pt x="26173" y="69370"/>
                  </a:cubicBezTo>
                  <a:cubicBezTo>
                    <a:pt x="26506" y="69259"/>
                    <a:pt x="26949" y="68982"/>
                    <a:pt x="27504" y="68760"/>
                  </a:cubicBezTo>
                  <a:cubicBezTo>
                    <a:pt x="28003" y="68538"/>
                    <a:pt x="28613" y="68261"/>
                    <a:pt x="29278" y="67984"/>
                  </a:cubicBezTo>
                  <a:cubicBezTo>
                    <a:pt x="29999" y="67707"/>
                    <a:pt x="30776" y="67429"/>
                    <a:pt x="31496" y="67152"/>
                  </a:cubicBezTo>
                  <a:cubicBezTo>
                    <a:pt x="31940" y="67041"/>
                    <a:pt x="32328" y="66875"/>
                    <a:pt x="32827" y="66764"/>
                  </a:cubicBezTo>
                  <a:cubicBezTo>
                    <a:pt x="33271" y="66598"/>
                    <a:pt x="33714" y="66487"/>
                    <a:pt x="34213" y="66320"/>
                  </a:cubicBezTo>
                  <a:cubicBezTo>
                    <a:pt x="36154" y="65710"/>
                    <a:pt x="38372" y="65211"/>
                    <a:pt x="40812" y="64768"/>
                  </a:cubicBezTo>
                  <a:cubicBezTo>
                    <a:pt x="41367" y="64657"/>
                    <a:pt x="41866" y="64546"/>
                    <a:pt x="42420" y="64490"/>
                  </a:cubicBezTo>
                  <a:cubicBezTo>
                    <a:pt x="42476" y="64823"/>
                    <a:pt x="42531" y="65211"/>
                    <a:pt x="42587" y="65489"/>
                  </a:cubicBezTo>
                  <a:cubicBezTo>
                    <a:pt x="42198" y="65599"/>
                    <a:pt x="41866" y="65655"/>
                    <a:pt x="41422" y="65766"/>
                  </a:cubicBezTo>
                  <a:cubicBezTo>
                    <a:pt x="38982" y="66320"/>
                    <a:pt x="36875" y="66986"/>
                    <a:pt x="34990" y="67651"/>
                  </a:cubicBezTo>
                  <a:cubicBezTo>
                    <a:pt x="33992" y="67984"/>
                    <a:pt x="33160" y="68372"/>
                    <a:pt x="32328" y="68705"/>
                  </a:cubicBezTo>
                  <a:cubicBezTo>
                    <a:pt x="31607" y="69037"/>
                    <a:pt x="30831" y="69370"/>
                    <a:pt x="30221" y="69647"/>
                  </a:cubicBezTo>
                  <a:cubicBezTo>
                    <a:pt x="29556" y="70036"/>
                    <a:pt x="29001" y="70313"/>
                    <a:pt x="28557" y="70590"/>
                  </a:cubicBezTo>
                  <a:cubicBezTo>
                    <a:pt x="28058" y="70867"/>
                    <a:pt x="27615" y="71145"/>
                    <a:pt x="27282" y="71256"/>
                  </a:cubicBezTo>
                  <a:cubicBezTo>
                    <a:pt x="26672" y="71699"/>
                    <a:pt x="26339" y="71865"/>
                    <a:pt x="26339" y="71865"/>
                  </a:cubicBezTo>
                  <a:lnTo>
                    <a:pt x="26395" y="72032"/>
                  </a:lnTo>
                  <a:cubicBezTo>
                    <a:pt x="26395" y="72032"/>
                    <a:pt x="26728" y="71810"/>
                    <a:pt x="27448" y="71533"/>
                  </a:cubicBezTo>
                  <a:cubicBezTo>
                    <a:pt x="27781" y="71422"/>
                    <a:pt x="28169" y="71145"/>
                    <a:pt x="28668" y="70923"/>
                  </a:cubicBezTo>
                  <a:cubicBezTo>
                    <a:pt x="29167" y="70701"/>
                    <a:pt x="29777" y="70424"/>
                    <a:pt x="30387" y="70146"/>
                  </a:cubicBezTo>
                  <a:cubicBezTo>
                    <a:pt x="31108" y="69869"/>
                    <a:pt x="31774" y="69592"/>
                    <a:pt x="32605" y="69315"/>
                  </a:cubicBezTo>
                  <a:lnTo>
                    <a:pt x="33881" y="68927"/>
                  </a:lnTo>
                  <a:cubicBezTo>
                    <a:pt x="34103" y="68816"/>
                    <a:pt x="34269" y="68760"/>
                    <a:pt x="34546" y="68705"/>
                  </a:cubicBezTo>
                  <a:cubicBezTo>
                    <a:pt x="34768" y="68649"/>
                    <a:pt x="35045" y="68538"/>
                    <a:pt x="35267" y="68483"/>
                  </a:cubicBezTo>
                  <a:cubicBezTo>
                    <a:pt x="37152" y="67873"/>
                    <a:pt x="39260" y="67374"/>
                    <a:pt x="41644" y="66875"/>
                  </a:cubicBezTo>
                  <a:cubicBezTo>
                    <a:pt x="42032" y="66819"/>
                    <a:pt x="42420" y="66764"/>
                    <a:pt x="42808" y="66709"/>
                  </a:cubicBezTo>
                  <a:cubicBezTo>
                    <a:pt x="42808" y="66819"/>
                    <a:pt x="42864" y="66875"/>
                    <a:pt x="42864" y="66986"/>
                  </a:cubicBezTo>
                  <a:lnTo>
                    <a:pt x="43086" y="67818"/>
                  </a:lnTo>
                  <a:cubicBezTo>
                    <a:pt x="42864" y="67873"/>
                    <a:pt x="42753" y="67873"/>
                    <a:pt x="42531" y="67928"/>
                  </a:cubicBezTo>
                  <a:cubicBezTo>
                    <a:pt x="40258" y="68483"/>
                    <a:pt x="38095" y="69093"/>
                    <a:pt x="36321" y="69814"/>
                  </a:cubicBezTo>
                  <a:cubicBezTo>
                    <a:pt x="36099" y="69869"/>
                    <a:pt x="35877" y="69925"/>
                    <a:pt x="35600" y="70091"/>
                  </a:cubicBezTo>
                  <a:cubicBezTo>
                    <a:pt x="35378" y="70146"/>
                    <a:pt x="35212" y="70313"/>
                    <a:pt x="34990" y="70368"/>
                  </a:cubicBezTo>
                  <a:cubicBezTo>
                    <a:pt x="34546" y="70590"/>
                    <a:pt x="34158" y="70701"/>
                    <a:pt x="33825" y="70867"/>
                  </a:cubicBezTo>
                  <a:cubicBezTo>
                    <a:pt x="33049" y="71200"/>
                    <a:pt x="32328" y="71533"/>
                    <a:pt x="31718" y="71810"/>
                  </a:cubicBezTo>
                  <a:cubicBezTo>
                    <a:pt x="31108" y="72143"/>
                    <a:pt x="30554" y="72420"/>
                    <a:pt x="30110" y="72697"/>
                  </a:cubicBezTo>
                  <a:cubicBezTo>
                    <a:pt x="29666" y="72974"/>
                    <a:pt x="29278" y="73196"/>
                    <a:pt x="28946" y="73418"/>
                  </a:cubicBezTo>
                  <a:cubicBezTo>
                    <a:pt x="28336" y="73806"/>
                    <a:pt x="28003" y="74028"/>
                    <a:pt x="28003" y="74028"/>
                  </a:cubicBezTo>
                  <a:lnTo>
                    <a:pt x="28058" y="74194"/>
                  </a:lnTo>
                  <a:cubicBezTo>
                    <a:pt x="28058" y="74194"/>
                    <a:pt x="28391" y="74028"/>
                    <a:pt x="29112" y="73695"/>
                  </a:cubicBezTo>
                  <a:cubicBezTo>
                    <a:pt x="29445" y="73529"/>
                    <a:pt x="29833" y="73363"/>
                    <a:pt x="30332" y="73085"/>
                  </a:cubicBezTo>
                  <a:cubicBezTo>
                    <a:pt x="30831" y="72864"/>
                    <a:pt x="31385" y="72586"/>
                    <a:pt x="31995" y="72309"/>
                  </a:cubicBezTo>
                  <a:cubicBezTo>
                    <a:pt x="32605" y="72032"/>
                    <a:pt x="33326" y="71755"/>
                    <a:pt x="34103" y="71477"/>
                  </a:cubicBezTo>
                  <a:cubicBezTo>
                    <a:pt x="34491" y="71311"/>
                    <a:pt x="34823" y="71200"/>
                    <a:pt x="35267" y="71034"/>
                  </a:cubicBezTo>
                  <a:lnTo>
                    <a:pt x="35877" y="70867"/>
                  </a:lnTo>
                  <a:cubicBezTo>
                    <a:pt x="36099" y="70756"/>
                    <a:pt x="36321" y="70701"/>
                    <a:pt x="36598" y="70646"/>
                  </a:cubicBezTo>
                  <a:cubicBezTo>
                    <a:pt x="38372" y="70036"/>
                    <a:pt x="40479" y="69537"/>
                    <a:pt x="42753" y="69037"/>
                  </a:cubicBezTo>
                  <a:cubicBezTo>
                    <a:pt x="42864" y="68982"/>
                    <a:pt x="43086" y="68982"/>
                    <a:pt x="43307" y="68927"/>
                  </a:cubicBezTo>
                  <a:cubicBezTo>
                    <a:pt x="43363" y="69315"/>
                    <a:pt x="43418" y="69758"/>
                    <a:pt x="43529" y="70202"/>
                  </a:cubicBezTo>
                  <a:cubicBezTo>
                    <a:pt x="43252" y="70313"/>
                    <a:pt x="42864" y="70368"/>
                    <a:pt x="42587" y="70479"/>
                  </a:cubicBezTo>
                  <a:cubicBezTo>
                    <a:pt x="42032" y="70646"/>
                    <a:pt x="41588" y="70756"/>
                    <a:pt x="41089" y="70978"/>
                  </a:cubicBezTo>
                  <a:cubicBezTo>
                    <a:pt x="40590" y="71145"/>
                    <a:pt x="40091" y="71311"/>
                    <a:pt x="39648" y="71477"/>
                  </a:cubicBezTo>
                  <a:cubicBezTo>
                    <a:pt x="39149" y="71699"/>
                    <a:pt x="38705" y="71810"/>
                    <a:pt x="38317" y="71976"/>
                  </a:cubicBezTo>
                  <a:cubicBezTo>
                    <a:pt x="37485" y="72309"/>
                    <a:pt x="36653" y="72642"/>
                    <a:pt x="35932" y="72974"/>
                  </a:cubicBezTo>
                  <a:lnTo>
                    <a:pt x="33992" y="73973"/>
                  </a:lnTo>
                  <a:cubicBezTo>
                    <a:pt x="33437" y="74305"/>
                    <a:pt x="32883" y="74583"/>
                    <a:pt x="32495" y="74860"/>
                  </a:cubicBezTo>
                  <a:cubicBezTo>
                    <a:pt x="32051" y="75137"/>
                    <a:pt x="31718" y="75359"/>
                    <a:pt x="31385" y="75581"/>
                  </a:cubicBezTo>
                  <a:cubicBezTo>
                    <a:pt x="30831" y="75969"/>
                    <a:pt x="30498" y="76191"/>
                    <a:pt x="30498" y="76191"/>
                  </a:cubicBezTo>
                  <a:lnTo>
                    <a:pt x="30554" y="76302"/>
                  </a:lnTo>
                  <a:cubicBezTo>
                    <a:pt x="30554" y="76302"/>
                    <a:pt x="30886" y="76191"/>
                    <a:pt x="31496" y="75858"/>
                  </a:cubicBezTo>
                  <a:cubicBezTo>
                    <a:pt x="31885" y="75692"/>
                    <a:pt x="32217" y="75470"/>
                    <a:pt x="32716" y="75303"/>
                  </a:cubicBezTo>
                  <a:cubicBezTo>
                    <a:pt x="33160" y="75082"/>
                    <a:pt x="33659" y="74804"/>
                    <a:pt x="34269" y="74527"/>
                  </a:cubicBezTo>
                  <a:cubicBezTo>
                    <a:pt x="34934" y="74250"/>
                    <a:pt x="35544" y="73973"/>
                    <a:pt x="36321" y="73695"/>
                  </a:cubicBezTo>
                  <a:cubicBezTo>
                    <a:pt x="36653" y="73529"/>
                    <a:pt x="37041" y="73418"/>
                    <a:pt x="37485" y="73252"/>
                  </a:cubicBezTo>
                  <a:lnTo>
                    <a:pt x="38095" y="73085"/>
                  </a:lnTo>
                  <a:lnTo>
                    <a:pt x="38705" y="72864"/>
                  </a:lnTo>
                  <a:cubicBezTo>
                    <a:pt x="39149" y="72697"/>
                    <a:pt x="39648" y="72586"/>
                    <a:pt x="40036" y="72420"/>
                  </a:cubicBezTo>
                  <a:cubicBezTo>
                    <a:pt x="40535" y="72309"/>
                    <a:pt x="40923" y="72143"/>
                    <a:pt x="41478" y="72032"/>
                  </a:cubicBezTo>
                  <a:cubicBezTo>
                    <a:pt x="41977" y="71865"/>
                    <a:pt x="42476" y="71755"/>
                    <a:pt x="43030" y="71588"/>
                  </a:cubicBezTo>
                  <a:cubicBezTo>
                    <a:pt x="43307" y="71533"/>
                    <a:pt x="43529" y="71477"/>
                    <a:pt x="43807" y="71422"/>
                  </a:cubicBezTo>
                  <a:cubicBezTo>
                    <a:pt x="43862" y="71865"/>
                    <a:pt x="43917" y="72309"/>
                    <a:pt x="43973" y="72808"/>
                  </a:cubicBezTo>
                  <a:cubicBezTo>
                    <a:pt x="42587" y="73196"/>
                    <a:pt x="41367" y="73695"/>
                    <a:pt x="40258" y="74194"/>
                  </a:cubicBezTo>
                  <a:cubicBezTo>
                    <a:pt x="39426" y="74527"/>
                    <a:pt x="38705" y="74860"/>
                    <a:pt x="38040" y="75193"/>
                  </a:cubicBezTo>
                  <a:cubicBezTo>
                    <a:pt x="37319" y="75581"/>
                    <a:pt x="36709" y="75913"/>
                    <a:pt x="36210" y="76191"/>
                  </a:cubicBezTo>
                  <a:cubicBezTo>
                    <a:pt x="35655" y="76523"/>
                    <a:pt x="35212" y="76801"/>
                    <a:pt x="34768" y="77078"/>
                  </a:cubicBezTo>
                  <a:cubicBezTo>
                    <a:pt x="34380" y="77355"/>
                    <a:pt x="33992" y="77577"/>
                    <a:pt x="33714" y="77799"/>
                  </a:cubicBezTo>
                  <a:lnTo>
                    <a:pt x="32883" y="78409"/>
                  </a:lnTo>
                  <a:lnTo>
                    <a:pt x="32994" y="78520"/>
                  </a:lnTo>
                  <a:cubicBezTo>
                    <a:pt x="32994" y="78520"/>
                    <a:pt x="33326" y="78409"/>
                    <a:pt x="33881" y="78076"/>
                  </a:cubicBezTo>
                  <a:cubicBezTo>
                    <a:pt x="34158" y="77910"/>
                    <a:pt x="34491" y="77688"/>
                    <a:pt x="34990" y="77521"/>
                  </a:cubicBezTo>
                  <a:cubicBezTo>
                    <a:pt x="35378" y="77300"/>
                    <a:pt x="35877" y="77022"/>
                    <a:pt x="36432" y="76745"/>
                  </a:cubicBezTo>
                  <a:cubicBezTo>
                    <a:pt x="36986" y="76468"/>
                    <a:pt x="37596" y="76191"/>
                    <a:pt x="38317" y="75913"/>
                  </a:cubicBezTo>
                  <a:cubicBezTo>
                    <a:pt x="38650" y="75747"/>
                    <a:pt x="38982" y="75636"/>
                    <a:pt x="39426" y="75470"/>
                  </a:cubicBezTo>
                  <a:cubicBezTo>
                    <a:pt x="39759" y="75359"/>
                    <a:pt x="40202" y="75193"/>
                    <a:pt x="40590" y="75082"/>
                  </a:cubicBezTo>
                  <a:lnTo>
                    <a:pt x="41866" y="74638"/>
                  </a:lnTo>
                  <a:cubicBezTo>
                    <a:pt x="42254" y="74527"/>
                    <a:pt x="42753" y="74361"/>
                    <a:pt x="43141" y="74250"/>
                  </a:cubicBezTo>
                  <a:cubicBezTo>
                    <a:pt x="43529" y="74084"/>
                    <a:pt x="43862" y="74028"/>
                    <a:pt x="44195" y="73973"/>
                  </a:cubicBezTo>
                  <a:cubicBezTo>
                    <a:pt x="44250" y="74361"/>
                    <a:pt x="44361" y="74749"/>
                    <a:pt x="44472" y="75137"/>
                  </a:cubicBezTo>
                  <a:cubicBezTo>
                    <a:pt x="44472" y="75193"/>
                    <a:pt x="44472" y="75303"/>
                    <a:pt x="44527" y="75359"/>
                  </a:cubicBezTo>
                  <a:cubicBezTo>
                    <a:pt x="43529" y="75692"/>
                    <a:pt x="42531" y="76024"/>
                    <a:pt x="41699" y="76468"/>
                  </a:cubicBezTo>
                  <a:cubicBezTo>
                    <a:pt x="40923" y="76801"/>
                    <a:pt x="40258" y="77133"/>
                    <a:pt x="39537" y="77521"/>
                  </a:cubicBezTo>
                  <a:cubicBezTo>
                    <a:pt x="38927" y="77854"/>
                    <a:pt x="38317" y="78187"/>
                    <a:pt x="37818" y="78464"/>
                  </a:cubicBezTo>
                  <a:cubicBezTo>
                    <a:pt x="37319" y="78797"/>
                    <a:pt x="36875" y="79074"/>
                    <a:pt x="36432" y="79351"/>
                  </a:cubicBezTo>
                  <a:cubicBezTo>
                    <a:pt x="36043" y="79629"/>
                    <a:pt x="35766" y="79850"/>
                    <a:pt x="35489" y="80072"/>
                  </a:cubicBezTo>
                  <a:cubicBezTo>
                    <a:pt x="34990" y="80460"/>
                    <a:pt x="34713" y="80682"/>
                    <a:pt x="34713" y="80682"/>
                  </a:cubicBezTo>
                  <a:lnTo>
                    <a:pt x="34768" y="80849"/>
                  </a:lnTo>
                  <a:cubicBezTo>
                    <a:pt x="34768" y="80849"/>
                    <a:pt x="35045" y="80682"/>
                    <a:pt x="35600" y="80349"/>
                  </a:cubicBezTo>
                  <a:cubicBezTo>
                    <a:pt x="35877" y="80183"/>
                    <a:pt x="36210" y="80017"/>
                    <a:pt x="36653" y="79795"/>
                  </a:cubicBezTo>
                  <a:cubicBezTo>
                    <a:pt x="37041" y="79573"/>
                    <a:pt x="37541" y="79296"/>
                    <a:pt x="38040" y="79074"/>
                  </a:cubicBezTo>
                  <a:cubicBezTo>
                    <a:pt x="38594" y="78797"/>
                    <a:pt x="39149" y="78520"/>
                    <a:pt x="39814" y="78242"/>
                  </a:cubicBezTo>
                  <a:lnTo>
                    <a:pt x="40868" y="77854"/>
                  </a:lnTo>
                  <a:cubicBezTo>
                    <a:pt x="41200" y="77688"/>
                    <a:pt x="41588" y="77577"/>
                    <a:pt x="41977" y="77411"/>
                  </a:cubicBezTo>
                  <a:cubicBezTo>
                    <a:pt x="42420" y="77300"/>
                    <a:pt x="42753" y="77133"/>
                    <a:pt x="43141" y="77022"/>
                  </a:cubicBezTo>
                  <a:cubicBezTo>
                    <a:pt x="43585" y="76856"/>
                    <a:pt x="43973" y="76745"/>
                    <a:pt x="44472" y="76579"/>
                  </a:cubicBezTo>
                  <a:cubicBezTo>
                    <a:pt x="44638" y="76523"/>
                    <a:pt x="44694" y="76523"/>
                    <a:pt x="44805" y="76468"/>
                  </a:cubicBezTo>
                  <a:cubicBezTo>
                    <a:pt x="45026" y="77022"/>
                    <a:pt x="45304" y="77521"/>
                    <a:pt x="45636" y="77854"/>
                  </a:cubicBezTo>
                  <a:cubicBezTo>
                    <a:pt x="44971" y="78131"/>
                    <a:pt x="44250" y="78409"/>
                    <a:pt x="43640" y="78686"/>
                  </a:cubicBezTo>
                  <a:cubicBezTo>
                    <a:pt x="42975" y="79019"/>
                    <a:pt x="42254" y="79351"/>
                    <a:pt x="41644" y="79740"/>
                  </a:cubicBezTo>
                  <a:cubicBezTo>
                    <a:pt x="41034" y="80072"/>
                    <a:pt x="40535" y="80405"/>
                    <a:pt x="40036" y="80682"/>
                  </a:cubicBezTo>
                  <a:cubicBezTo>
                    <a:pt x="39537" y="81015"/>
                    <a:pt x="39149" y="81292"/>
                    <a:pt x="38816" y="81514"/>
                  </a:cubicBezTo>
                  <a:cubicBezTo>
                    <a:pt x="38428" y="81791"/>
                    <a:pt x="38151" y="82013"/>
                    <a:pt x="37873" y="82235"/>
                  </a:cubicBezTo>
                  <a:cubicBezTo>
                    <a:pt x="37430" y="82568"/>
                    <a:pt x="37152" y="82789"/>
                    <a:pt x="37152" y="82789"/>
                  </a:cubicBezTo>
                  <a:lnTo>
                    <a:pt x="37208" y="82900"/>
                  </a:lnTo>
                  <a:cubicBezTo>
                    <a:pt x="37208" y="82900"/>
                    <a:pt x="37485" y="82789"/>
                    <a:pt x="38040" y="82401"/>
                  </a:cubicBezTo>
                  <a:cubicBezTo>
                    <a:pt x="38317" y="82290"/>
                    <a:pt x="38594" y="82068"/>
                    <a:pt x="38982" y="81847"/>
                  </a:cubicBezTo>
                  <a:cubicBezTo>
                    <a:pt x="39426" y="81680"/>
                    <a:pt x="39814" y="81459"/>
                    <a:pt x="40313" y="81181"/>
                  </a:cubicBezTo>
                  <a:cubicBezTo>
                    <a:pt x="40812" y="80904"/>
                    <a:pt x="41367" y="80627"/>
                    <a:pt x="41977" y="80349"/>
                  </a:cubicBezTo>
                  <a:cubicBezTo>
                    <a:pt x="42254" y="80183"/>
                    <a:pt x="42587" y="80072"/>
                    <a:pt x="42975" y="79906"/>
                  </a:cubicBezTo>
                  <a:lnTo>
                    <a:pt x="43973" y="79518"/>
                  </a:lnTo>
                  <a:cubicBezTo>
                    <a:pt x="44805" y="79185"/>
                    <a:pt x="45636" y="78908"/>
                    <a:pt x="46635" y="78520"/>
                  </a:cubicBezTo>
                  <a:cubicBezTo>
                    <a:pt x="46912" y="78686"/>
                    <a:pt x="47245" y="78741"/>
                    <a:pt x="47688" y="78741"/>
                  </a:cubicBezTo>
                  <a:cubicBezTo>
                    <a:pt x="47799" y="78741"/>
                    <a:pt x="47854" y="78686"/>
                    <a:pt x="47854" y="78520"/>
                  </a:cubicBezTo>
                  <a:cubicBezTo>
                    <a:pt x="47965" y="78631"/>
                    <a:pt x="48021" y="78741"/>
                    <a:pt x="48076" y="78797"/>
                  </a:cubicBezTo>
                  <a:lnTo>
                    <a:pt x="48298" y="79462"/>
                  </a:lnTo>
                  <a:cubicBezTo>
                    <a:pt x="47189" y="79850"/>
                    <a:pt x="46135" y="80294"/>
                    <a:pt x="45248" y="80738"/>
                  </a:cubicBezTo>
                  <a:cubicBezTo>
                    <a:pt x="44527" y="81126"/>
                    <a:pt x="43917" y="81459"/>
                    <a:pt x="43363" y="81791"/>
                  </a:cubicBezTo>
                  <a:cubicBezTo>
                    <a:pt x="42808" y="82124"/>
                    <a:pt x="42254" y="82512"/>
                    <a:pt x="41866" y="82789"/>
                  </a:cubicBezTo>
                  <a:cubicBezTo>
                    <a:pt x="41422" y="83122"/>
                    <a:pt x="41034" y="83399"/>
                    <a:pt x="40646" y="83621"/>
                  </a:cubicBezTo>
                  <a:cubicBezTo>
                    <a:pt x="40313" y="83898"/>
                    <a:pt x="40036" y="84065"/>
                    <a:pt x="39814" y="84287"/>
                  </a:cubicBezTo>
                  <a:cubicBezTo>
                    <a:pt x="39426" y="84619"/>
                    <a:pt x="39149" y="84841"/>
                    <a:pt x="39149" y="84841"/>
                  </a:cubicBezTo>
                  <a:lnTo>
                    <a:pt x="39204" y="85007"/>
                  </a:lnTo>
                  <a:cubicBezTo>
                    <a:pt x="39204" y="85007"/>
                    <a:pt x="39481" y="84841"/>
                    <a:pt x="39980" y="84508"/>
                  </a:cubicBezTo>
                  <a:cubicBezTo>
                    <a:pt x="40258" y="84342"/>
                    <a:pt x="40535" y="84176"/>
                    <a:pt x="40868" y="83954"/>
                  </a:cubicBezTo>
                  <a:cubicBezTo>
                    <a:pt x="41200" y="83732"/>
                    <a:pt x="41644" y="83510"/>
                    <a:pt x="42143" y="83233"/>
                  </a:cubicBezTo>
                  <a:cubicBezTo>
                    <a:pt x="42587" y="82956"/>
                    <a:pt x="43086" y="82789"/>
                    <a:pt x="43696" y="82401"/>
                  </a:cubicBezTo>
                  <a:cubicBezTo>
                    <a:pt x="43973" y="82290"/>
                    <a:pt x="44361" y="82124"/>
                    <a:pt x="44638" y="82013"/>
                  </a:cubicBezTo>
                  <a:cubicBezTo>
                    <a:pt x="44971" y="81847"/>
                    <a:pt x="45248" y="81736"/>
                    <a:pt x="45581" y="81569"/>
                  </a:cubicBezTo>
                  <a:cubicBezTo>
                    <a:pt x="46468" y="81237"/>
                    <a:pt x="47466" y="80849"/>
                    <a:pt x="48575" y="80460"/>
                  </a:cubicBezTo>
                  <a:cubicBezTo>
                    <a:pt x="48631" y="80959"/>
                    <a:pt x="48797" y="81403"/>
                    <a:pt x="48853" y="81847"/>
                  </a:cubicBezTo>
                  <a:cubicBezTo>
                    <a:pt x="48076" y="82235"/>
                    <a:pt x="47300" y="82568"/>
                    <a:pt x="46690" y="82900"/>
                  </a:cubicBezTo>
                  <a:cubicBezTo>
                    <a:pt x="46080" y="83233"/>
                    <a:pt x="45470" y="83621"/>
                    <a:pt x="44916" y="83954"/>
                  </a:cubicBezTo>
                  <a:cubicBezTo>
                    <a:pt x="44361" y="84287"/>
                    <a:pt x="43862" y="84564"/>
                    <a:pt x="43418" y="84896"/>
                  </a:cubicBezTo>
                  <a:cubicBezTo>
                    <a:pt x="43030" y="85285"/>
                    <a:pt x="42698" y="85562"/>
                    <a:pt x="42309" y="85728"/>
                  </a:cubicBezTo>
                  <a:cubicBezTo>
                    <a:pt x="41977" y="86006"/>
                    <a:pt x="41755" y="86227"/>
                    <a:pt x="41588" y="86449"/>
                  </a:cubicBezTo>
                  <a:cubicBezTo>
                    <a:pt x="41145" y="86782"/>
                    <a:pt x="40923" y="87004"/>
                    <a:pt x="40923" y="87004"/>
                  </a:cubicBezTo>
                  <a:lnTo>
                    <a:pt x="41034" y="87115"/>
                  </a:lnTo>
                  <a:cubicBezTo>
                    <a:pt x="41034" y="87115"/>
                    <a:pt x="41311" y="87004"/>
                    <a:pt x="41699" y="86671"/>
                  </a:cubicBezTo>
                  <a:cubicBezTo>
                    <a:pt x="41921" y="86505"/>
                    <a:pt x="42198" y="86283"/>
                    <a:pt x="42531" y="86116"/>
                  </a:cubicBezTo>
                  <a:cubicBezTo>
                    <a:pt x="42864" y="85895"/>
                    <a:pt x="43307" y="85673"/>
                    <a:pt x="43696" y="85396"/>
                  </a:cubicBezTo>
                  <a:cubicBezTo>
                    <a:pt x="44139" y="85118"/>
                    <a:pt x="44694" y="84896"/>
                    <a:pt x="45193" y="84564"/>
                  </a:cubicBezTo>
                  <a:lnTo>
                    <a:pt x="46025" y="84176"/>
                  </a:lnTo>
                  <a:cubicBezTo>
                    <a:pt x="46302" y="84009"/>
                    <a:pt x="46635" y="83898"/>
                    <a:pt x="46912" y="83732"/>
                  </a:cubicBezTo>
                  <a:cubicBezTo>
                    <a:pt x="47522" y="83455"/>
                    <a:pt x="48132" y="83178"/>
                    <a:pt x="48853" y="82956"/>
                  </a:cubicBezTo>
                  <a:cubicBezTo>
                    <a:pt x="48908" y="83344"/>
                    <a:pt x="48908" y="83621"/>
                    <a:pt x="48908" y="83954"/>
                  </a:cubicBezTo>
                  <a:cubicBezTo>
                    <a:pt x="48021" y="84287"/>
                    <a:pt x="47245" y="84730"/>
                    <a:pt x="46468" y="85063"/>
                  </a:cubicBezTo>
                  <a:cubicBezTo>
                    <a:pt x="45858" y="85396"/>
                    <a:pt x="45248" y="85728"/>
                    <a:pt x="44694" y="86116"/>
                  </a:cubicBezTo>
                  <a:cubicBezTo>
                    <a:pt x="44139" y="86449"/>
                    <a:pt x="43640" y="86726"/>
                    <a:pt x="43252" y="87059"/>
                  </a:cubicBezTo>
                  <a:cubicBezTo>
                    <a:pt x="42808" y="87392"/>
                    <a:pt x="42476" y="87669"/>
                    <a:pt x="42143" y="87891"/>
                  </a:cubicBezTo>
                  <a:cubicBezTo>
                    <a:pt x="41755" y="88168"/>
                    <a:pt x="41588" y="88390"/>
                    <a:pt x="41367" y="88612"/>
                  </a:cubicBezTo>
                  <a:cubicBezTo>
                    <a:pt x="40923" y="88944"/>
                    <a:pt x="40757" y="89166"/>
                    <a:pt x="40757" y="89166"/>
                  </a:cubicBezTo>
                  <a:lnTo>
                    <a:pt x="40812" y="89277"/>
                  </a:lnTo>
                  <a:cubicBezTo>
                    <a:pt x="40812" y="89277"/>
                    <a:pt x="41089" y="89166"/>
                    <a:pt x="41478" y="88778"/>
                  </a:cubicBezTo>
                  <a:cubicBezTo>
                    <a:pt x="41699" y="88667"/>
                    <a:pt x="41977" y="88445"/>
                    <a:pt x="42309" y="88224"/>
                  </a:cubicBezTo>
                  <a:cubicBezTo>
                    <a:pt x="42698" y="88057"/>
                    <a:pt x="43086" y="87835"/>
                    <a:pt x="43529" y="87558"/>
                  </a:cubicBezTo>
                  <a:cubicBezTo>
                    <a:pt x="43917" y="87281"/>
                    <a:pt x="44472" y="87059"/>
                    <a:pt x="44971" y="86726"/>
                  </a:cubicBezTo>
                  <a:lnTo>
                    <a:pt x="45803" y="86283"/>
                  </a:lnTo>
                  <a:cubicBezTo>
                    <a:pt x="46080" y="86172"/>
                    <a:pt x="46413" y="86006"/>
                    <a:pt x="46690" y="85895"/>
                  </a:cubicBezTo>
                  <a:cubicBezTo>
                    <a:pt x="47300" y="85617"/>
                    <a:pt x="48076" y="85340"/>
                    <a:pt x="48853" y="85063"/>
                  </a:cubicBezTo>
                  <a:cubicBezTo>
                    <a:pt x="48853" y="85451"/>
                    <a:pt x="48908" y="85895"/>
                    <a:pt x="48908" y="86394"/>
                  </a:cubicBezTo>
                  <a:lnTo>
                    <a:pt x="48908" y="86671"/>
                  </a:lnTo>
                  <a:cubicBezTo>
                    <a:pt x="48520" y="86837"/>
                    <a:pt x="48132" y="87059"/>
                    <a:pt x="47744" y="87281"/>
                  </a:cubicBezTo>
                  <a:cubicBezTo>
                    <a:pt x="46579" y="87946"/>
                    <a:pt x="45526" y="88667"/>
                    <a:pt x="44749" y="89277"/>
                  </a:cubicBezTo>
                  <a:cubicBezTo>
                    <a:pt x="44361" y="89610"/>
                    <a:pt x="43973" y="89887"/>
                    <a:pt x="43696" y="90109"/>
                  </a:cubicBezTo>
                  <a:cubicBezTo>
                    <a:pt x="43418" y="90386"/>
                    <a:pt x="43141" y="90608"/>
                    <a:pt x="43030" y="90719"/>
                  </a:cubicBezTo>
                  <a:cubicBezTo>
                    <a:pt x="42587" y="91107"/>
                    <a:pt x="42420" y="91273"/>
                    <a:pt x="42420" y="91273"/>
                  </a:cubicBezTo>
                  <a:lnTo>
                    <a:pt x="42476" y="91384"/>
                  </a:lnTo>
                  <a:cubicBezTo>
                    <a:pt x="42476" y="91384"/>
                    <a:pt x="42698" y="91218"/>
                    <a:pt x="43141" y="90885"/>
                  </a:cubicBezTo>
                  <a:cubicBezTo>
                    <a:pt x="43363" y="90719"/>
                    <a:pt x="43640" y="90553"/>
                    <a:pt x="43973" y="90331"/>
                  </a:cubicBezTo>
                  <a:cubicBezTo>
                    <a:pt x="44361" y="90109"/>
                    <a:pt x="44694" y="89887"/>
                    <a:pt x="45082" y="89610"/>
                  </a:cubicBezTo>
                  <a:cubicBezTo>
                    <a:pt x="45526" y="89333"/>
                    <a:pt x="46025" y="89166"/>
                    <a:pt x="46468" y="88778"/>
                  </a:cubicBezTo>
                  <a:lnTo>
                    <a:pt x="47300" y="88390"/>
                  </a:lnTo>
                  <a:cubicBezTo>
                    <a:pt x="47577" y="88224"/>
                    <a:pt x="47854" y="88113"/>
                    <a:pt x="48243" y="87946"/>
                  </a:cubicBezTo>
                  <a:cubicBezTo>
                    <a:pt x="48520" y="87835"/>
                    <a:pt x="48797" y="87669"/>
                    <a:pt x="49074" y="87614"/>
                  </a:cubicBezTo>
                  <a:cubicBezTo>
                    <a:pt x="49130" y="88168"/>
                    <a:pt x="49185" y="88667"/>
                    <a:pt x="49241" y="89222"/>
                  </a:cubicBezTo>
                  <a:cubicBezTo>
                    <a:pt x="49185" y="89277"/>
                    <a:pt x="49130" y="89277"/>
                    <a:pt x="49074" y="89333"/>
                  </a:cubicBezTo>
                  <a:cubicBezTo>
                    <a:pt x="47965" y="90053"/>
                    <a:pt x="46967" y="90719"/>
                    <a:pt x="46191" y="91273"/>
                  </a:cubicBezTo>
                  <a:cubicBezTo>
                    <a:pt x="45858" y="91551"/>
                    <a:pt x="45526" y="91828"/>
                    <a:pt x="45248" y="92105"/>
                  </a:cubicBezTo>
                  <a:cubicBezTo>
                    <a:pt x="44971" y="92382"/>
                    <a:pt x="44749" y="92604"/>
                    <a:pt x="44527" y="92771"/>
                  </a:cubicBezTo>
                  <a:lnTo>
                    <a:pt x="43973" y="93325"/>
                  </a:lnTo>
                  <a:lnTo>
                    <a:pt x="44084" y="93381"/>
                  </a:lnTo>
                  <a:lnTo>
                    <a:pt x="44694" y="92937"/>
                  </a:lnTo>
                  <a:cubicBezTo>
                    <a:pt x="44916" y="92826"/>
                    <a:pt x="45193" y="92604"/>
                    <a:pt x="45470" y="92382"/>
                  </a:cubicBezTo>
                  <a:cubicBezTo>
                    <a:pt x="45747" y="92216"/>
                    <a:pt x="46080" y="91994"/>
                    <a:pt x="46468" y="91717"/>
                  </a:cubicBezTo>
                  <a:cubicBezTo>
                    <a:pt x="46912" y="91440"/>
                    <a:pt x="47300" y="91218"/>
                    <a:pt x="47799" y="90941"/>
                  </a:cubicBezTo>
                  <a:cubicBezTo>
                    <a:pt x="48021" y="90830"/>
                    <a:pt x="48298" y="90663"/>
                    <a:pt x="48575" y="90553"/>
                  </a:cubicBezTo>
                  <a:cubicBezTo>
                    <a:pt x="48853" y="90386"/>
                    <a:pt x="49074" y="90275"/>
                    <a:pt x="49352" y="90109"/>
                  </a:cubicBezTo>
                  <a:lnTo>
                    <a:pt x="49740" y="91994"/>
                  </a:lnTo>
                  <a:cubicBezTo>
                    <a:pt x="48963" y="92493"/>
                    <a:pt x="48354" y="93048"/>
                    <a:pt x="47854" y="93436"/>
                  </a:cubicBezTo>
                  <a:cubicBezTo>
                    <a:pt x="47522" y="93713"/>
                    <a:pt x="47245" y="93990"/>
                    <a:pt x="46967" y="94268"/>
                  </a:cubicBezTo>
                  <a:cubicBezTo>
                    <a:pt x="46745" y="94545"/>
                    <a:pt x="46579" y="94767"/>
                    <a:pt x="46357" y="94878"/>
                  </a:cubicBezTo>
                  <a:cubicBezTo>
                    <a:pt x="46025" y="95266"/>
                    <a:pt x="45858" y="95432"/>
                    <a:pt x="45858" y="95432"/>
                  </a:cubicBezTo>
                  <a:lnTo>
                    <a:pt x="45914" y="95543"/>
                  </a:lnTo>
                  <a:lnTo>
                    <a:pt x="46579" y="95100"/>
                  </a:lnTo>
                  <a:cubicBezTo>
                    <a:pt x="46745" y="94989"/>
                    <a:pt x="46967" y="94767"/>
                    <a:pt x="47245" y="94545"/>
                  </a:cubicBezTo>
                  <a:cubicBezTo>
                    <a:pt x="47522" y="94323"/>
                    <a:pt x="47854" y="94157"/>
                    <a:pt x="48243" y="93880"/>
                  </a:cubicBezTo>
                  <a:cubicBezTo>
                    <a:pt x="48298" y="93769"/>
                    <a:pt x="48409" y="93713"/>
                    <a:pt x="48520" y="93658"/>
                  </a:cubicBezTo>
                  <a:cubicBezTo>
                    <a:pt x="48575" y="93602"/>
                    <a:pt x="48686" y="93491"/>
                    <a:pt x="48797" y="93436"/>
                  </a:cubicBezTo>
                  <a:lnTo>
                    <a:pt x="49407" y="93048"/>
                  </a:lnTo>
                  <a:cubicBezTo>
                    <a:pt x="49518" y="92881"/>
                    <a:pt x="49740" y="92826"/>
                    <a:pt x="49906" y="92771"/>
                  </a:cubicBezTo>
                  <a:cubicBezTo>
                    <a:pt x="50017" y="93325"/>
                    <a:pt x="50183" y="93880"/>
                    <a:pt x="50350" y="94434"/>
                  </a:cubicBezTo>
                  <a:cubicBezTo>
                    <a:pt x="50294" y="94490"/>
                    <a:pt x="50239" y="94545"/>
                    <a:pt x="50183" y="94545"/>
                  </a:cubicBezTo>
                  <a:cubicBezTo>
                    <a:pt x="49740" y="94878"/>
                    <a:pt x="49407" y="95155"/>
                    <a:pt x="49074" y="95432"/>
                  </a:cubicBezTo>
                  <a:cubicBezTo>
                    <a:pt x="48686" y="95709"/>
                    <a:pt x="48409" y="95987"/>
                    <a:pt x="48243" y="96209"/>
                  </a:cubicBezTo>
                  <a:cubicBezTo>
                    <a:pt x="48021" y="96486"/>
                    <a:pt x="47799" y="96708"/>
                    <a:pt x="47688" y="96818"/>
                  </a:cubicBezTo>
                  <a:cubicBezTo>
                    <a:pt x="47411" y="97207"/>
                    <a:pt x="47189" y="97373"/>
                    <a:pt x="47189" y="97373"/>
                  </a:cubicBezTo>
                  <a:lnTo>
                    <a:pt x="47245" y="97484"/>
                  </a:lnTo>
                  <a:cubicBezTo>
                    <a:pt x="47245" y="97484"/>
                    <a:pt x="47466" y="97318"/>
                    <a:pt x="47799" y="97040"/>
                  </a:cubicBezTo>
                  <a:cubicBezTo>
                    <a:pt x="48021" y="96929"/>
                    <a:pt x="48243" y="96708"/>
                    <a:pt x="48520" y="96486"/>
                  </a:cubicBezTo>
                  <a:cubicBezTo>
                    <a:pt x="48797" y="96264"/>
                    <a:pt x="49074" y="96098"/>
                    <a:pt x="49407" y="95876"/>
                  </a:cubicBezTo>
                  <a:cubicBezTo>
                    <a:pt x="49740" y="95599"/>
                    <a:pt x="50183" y="95377"/>
                    <a:pt x="50572" y="95100"/>
                  </a:cubicBezTo>
                  <a:lnTo>
                    <a:pt x="50793" y="95709"/>
                  </a:lnTo>
                  <a:cubicBezTo>
                    <a:pt x="50904" y="96153"/>
                    <a:pt x="51071" y="96486"/>
                    <a:pt x="51182" y="96929"/>
                  </a:cubicBezTo>
                  <a:cubicBezTo>
                    <a:pt x="50904" y="97096"/>
                    <a:pt x="50738" y="97318"/>
                    <a:pt x="50516" y="97539"/>
                  </a:cubicBezTo>
                  <a:lnTo>
                    <a:pt x="49740" y="98316"/>
                  </a:lnTo>
                  <a:cubicBezTo>
                    <a:pt x="49518" y="98482"/>
                    <a:pt x="49352" y="98704"/>
                    <a:pt x="49185" y="98926"/>
                  </a:cubicBezTo>
                  <a:cubicBezTo>
                    <a:pt x="48908" y="99258"/>
                    <a:pt x="48797" y="99425"/>
                    <a:pt x="48797" y="99425"/>
                  </a:cubicBezTo>
                  <a:lnTo>
                    <a:pt x="48853" y="99480"/>
                  </a:lnTo>
                  <a:cubicBezTo>
                    <a:pt x="48853" y="99480"/>
                    <a:pt x="49074" y="99314"/>
                    <a:pt x="49407" y="99037"/>
                  </a:cubicBezTo>
                  <a:cubicBezTo>
                    <a:pt x="49518" y="98926"/>
                    <a:pt x="49740" y="98759"/>
                    <a:pt x="50017" y="98593"/>
                  </a:cubicBezTo>
                  <a:lnTo>
                    <a:pt x="50849" y="97928"/>
                  </a:lnTo>
                  <a:lnTo>
                    <a:pt x="51459" y="97539"/>
                  </a:lnTo>
                  <a:cubicBezTo>
                    <a:pt x="51625" y="97817"/>
                    <a:pt x="51736" y="98149"/>
                    <a:pt x="51902" y="98427"/>
                  </a:cubicBezTo>
                  <a:cubicBezTo>
                    <a:pt x="51736" y="98482"/>
                    <a:pt x="51681" y="98648"/>
                    <a:pt x="51570" y="98704"/>
                  </a:cubicBezTo>
                  <a:cubicBezTo>
                    <a:pt x="51182" y="99037"/>
                    <a:pt x="50849" y="99314"/>
                    <a:pt x="50516" y="99591"/>
                  </a:cubicBezTo>
                  <a:lnTo>
                    <a:pt x="49740" y="100367"/>
                  </a:lnTo>
                  <a:cubicBezTo>
                    <a:pt x="49518" y="100589"/>
                    <a:pt x="49352" y="100811"/>
                    <a:pt x="49185" y="100977"/>
                  </a:cubicBezTo>
                  <a:cubicBezTo>
                    <a:pt x="48908" y="101365"/>
                    <a:pt x="48797" y="101476"/>
                    <a:pt x="48797" y="101476"/>
                  </a:cubicBezTo>
                  <a:lnTo>
                    <a:pt x="48853" y="101532"/>
                  </a:lnTo>
                  <a:cubicBezTo>
                    <a:pt x="48853" y="101532"/>
                    <a:pt x="49074" y="101421"/>
                    <a:pt x="49407" y="101144"/>
                  </a:cubicBezTo>
                  <a:cubicBezTo>
                    <a:pt x="49518" y="100977"/>
                    <a:pt x="49740" y="100866"/>
                    <a:pt x="50017" y="100645"/>
                  </a:cubicBezTo>
                  <a:lnTo>
                    <a:pt x="50849" y="100035"/>
                  </a:lnTo>
                  <a:cubicBezTo>
                    <a:pt x="51292" y="99757"/>
                    <a:pt x="51681" y="99425"/>
                    <a:pt x="52180" y="99147"/>
                  </a:cubicBezTo>
                  <a:cubicBezTo>
                    <a:pt x="52401" y="99536"/>
                    <a:pt x="52568" y="99868"/>
                    <a:pt x="52790" y="100312"/>
                  </a:cubicBezTo>
                  <a:cubicBezTo>
                    <a:pt x="52568" y="100534"/>
                    <a:pt x="52291" y="100645"/>
                    <a:pt x="52180" y="100866"/>
                  </a:cubicBezTo>
                  <a:cubicBezTo>
                    <a:pt x="51847" y="101199"/>
                    <a:pt x="51459" y="101476"/>
                    <a:pt x="51182" y="101754"/>
                  </a:cubicBezTo>
                  <a:lnTo>
                    <a:pt x="50461" y="102530"/>
                  </a:lnTo>
                  <a:cubicBezTo>
                    <a:pt x="50239" y="102752"/>
                    <a:pt x="50073" y="102918"/>
                    <a:pt x="49962" y="103140"/>
                  </a:cubicBezTo>
                  <a:cubicBezTo>
                    <a:pt x="49684" y="103473"/>
                    <a:pt x="49518" y="103639"/>
                    <a:pt x="49518" y="103639"/>
                  </a:cubicBezTo>
                  <a:lnTo>
                    <a:pt x="49629" y="103694"/>
                  </a:lnTo>
                  <a:cubicBezTo>
                    <a:pt x="49629" y="103694"/>
                    <a:pt x="49795" y="103584"/>
                    <a:pt x="50073" y="103306"/>
                  </a:cubicBezTo>
                  <a:cubicBezTo>
                    <a:pt x="50239" y="103140"/>
                    <a:pt x="50461" y="103029"/>
                    <a:pt x="50738" y="102807"/>
                  </a:cubicBezTo>
                  <a:cubicBezTo>
                    <a:pt x="50904" y="102585"/>
                    <a:pt x="51182" y="102364"/>
                    <a:pt x="51570" y="102197"/>
                  </a:cubicBezTo>
                  <a:cubicBezTo>
                    <a:pt x="52013" y="101809"/>
                    <a:pt x="52568" y="101421"/>
                    <a:pt x="53233" y="100977"/>
                  </a:cubicBezTo>
                  <a:cubicBezTo>
                    <a:pt x="53566" y="101643"/>
                    <a:pt x="53899" y="102197"/>
                    <a:pt x="54176" y="102807"/>
                  </a:cubicBezTo>
                  <a:lnTo>
                    <a:pt x="53954" y="103029"/>
                  </a:lnTo>
                  <a:cubicBezTo>
                    <a:pt x="53843" y="103140"/>
                    <a:pt x="53621" y="103306"/>
                    <a:pt x="53510" y="103473"/>
                  </a:cubicBezTo>
                  <a:lnTo>
                    <a:pt x="53067" y="103916"/>
                  </a:lnTo>
                  <a:cubicBezTo>
                    <a:pt x="52790" y="104194"/>
                    <a:pt x="52568" y="104471"/>
                    <a:pt x="52457" y="104693"/>
                  </a:cubicBezTo>
                  <a:cubicBezTo>
                    <a:pt x="52235" y="104859"/>
                    <a:pt x="52124" y="105081"/>
                    <a:pt x="52013" y="105247"/>
                  </a:cubicBezTo>
                  <a:cubicBezTo>
                    <a:pt x="51847" y="105580"/>
                    <a:pt x="51681" y="105691"/>
                    <a:pt x="51681" y="105691"/>
                  </a:cubicBezTo>
                  <a:lnTo>
                    <a:pt x="51736" y="105802"/>
                  </a:lnTo>
                  <a:cubicBezTo>
                    <a:pt x="51736" y="105802"/>
                    <a:pt x="51902" y="105635"/>
                    <a:pt x="52235" y="105358"/>
                  </a:cubicBezTo>
                  <a:cubicBezTo>
                    <a:pt x="52401" y="105247"/>
                    <a:pt x="52568" y="105081"/>
                    <a:pt x="52790" y="104859"/>
                  </a:cubicBezTo>
                  <a:cubicBezTo>
                    <a:pt x="53011" y="104693"/>
                    <a:pt x="53289" y="104471"/>
                    <a:pt x="53566" y="104249"/>
                  </a:cubicBezTo>
                  <a:cubicBezTo>
                    <a:pt x="53843" y="104027"/>
                    <a:pt x="54176" y="103750"/>
                    <a:pt x="54509" y="103473"/>
                  </a:cubicBezTo>
                  <a:cubicBezTo>
                    <a:pt x="54620" y="103473"/>
                    <a:pt x="54620" y="103417"/>
                    <a:pt x="54675" y="103417"/>
                  </a:cubicBezTo>
                  <a:cubicBezTo>
                    <a:pt x="54786" y="103639"/>
                    <a:pt x="54952" y="103916"/>
                    <a:pt x="55063" y="104138"/>
                  </a:cubicBezTo>
                  <a:cubicBezTo>
                    <a:pt x="55229" y="104415"/>
                    <a:pt x="55451" y="104693"/>
                    <a:pt x="55562" y="104970"/>
                  </a:cubicBezTo>
                  <a:lnTo>
                    <a:pt x="55451" y="105081"/>
                  </a:lnTo>
                  <a:lnTo>
                    <a:pt x="55008" y="105524"/>
                  </a:lnTo>
                  <a:cubicBezTo>
                    <a:pt x="54897" y="105635"/>
                    <a:pt x="54730" y="105802"/>
                    <a:pt x="54675" y="105912"/>
                  </a:cubicBezTo>
                  <a:cubicBezTo>
                    <a:pt x="54453" y="106190"/>
                    <a:pt x="54231" y="106412"/>
                    <a:pt x="54120" y="106689"/>
                  </a:cubicBezTo>
                  <a:cubicBezTo>
                    <a:pt x="53954" y="106911"/>
                    <a:pt x="53843" y="107077"/>
                    <a:pt x="53677" y="107243"/>
                  </a:cubicBezTo>
                  <a:cubicBezTo>
                    <a:pt x="53510" y="107521"/>
                    <a:pt x="53344" y="107742"/>
                    <a:pt x="53344" y="107742"/>
                  </a:cubicBezTo>
                  <a:lnTo>
                    <a:pt x="53400" y="107798"/>
                  </a:lnTo>
                  <a:lnTo>
                    <a:pt x="53843" y="107354"/>
                  </a:lnTo>
                  <a:lnTo>
                    <a:pt x="54342" y="106911"/>
                  </a:lnTo>
                  <a:cubicBezTo>
                    <a:pt x="54509" y="106689"/>
                    <a:pt x="54730" y="106467"/>
                    <a:pt x="55008" y="106245"/>
                  </a:cubicBezTo>
                  <a:cubicBezTo>
                    <a:pt x="55174" y="106134"/>
                    <a:pt x="55285" y="106079"/>
                    <a:pt x="55451" y="105912"/>
                  </a:cubicBezTo>
                  <a:cubicBezTo>
                    <a:pt x="55562" y="105802"/>
                    <a:pt x="55729" y="105635"/>
                    <a:pt x="55895" y="105580"/>
                  </a:cubicBezTo>
                  <a:lnTo>
                    <a:pt x="56006" y="105580"/>
                  </a:lnTo>
                  <a:cubicBezTo>
                    <a:pt x="56339" y="106134"/>
                    <a:pt x="56727" y="106689"/>
                    <a:pt x="57170" y="107299"/>
                  </a:cubicBezTo>
                  <a:cubicBezTo>
                    <a:pt x="56893" y="107576"/>
                    <a:pt x="56671" y="107853"/>
                    <a:pt x="56449" y="108131"/>
                  </a:cubicBezTo>
                  <a:cubicBezTo>
                    <a:pt x="56061" y="108685"/>
                    <a:pt x="55784" y="109129"/>
                    <a:pt x="55618" y="109406"/>
                  </a:cubicBezTo>
                  <a:cubicBezTo>
                    <a:pt x="55451" y="109683"/>
                    <a:pt x="55340" y="109850"/>
                    <a:pt x="55340" y="109850"/>
                  </a:cubicBezTo>
                  <a:lnTo>
                    <a:pt x="55451" y="109960"/>
                  </a:lnTo>
                  <a:lnTo>
                    <a:pt x="55784" y="109572"/>
                  </a:lnTo>
                  <a:lnTo>
                    <a:pt x="56838" y="108574"/>
                  </a:lnTo>
                  <a:cubicBezTo>
                    <a:pt x="57004" y="108352"/>
                    <a:pt x="57226" y="108131"/>
                    <a:pt x="57503" y="107909"/>
                  </a:cubicBezTo>
                  <a:cubicBezTo>
                    <a:pt x="57947" y="108463"/>
                    <a:pt x="58390" y="108962"/>
                    <a:pt x="58889" y="109461"/>
                  </a:cubicBezTo>
                  <a:cubicBezTo>
                    <a:pt x="58889" y="109517"/>
                    <a:pt x="58834" y="109517"/>
                    <a:pt x="58834" y="109572"/>
                  </a:cubicBezTo>
                  <a:cubicBezTo>
                    <a:pt x="58612" y="109850"/>
                    <a:pt x="58390" y="110127"/>
                    <a:pt x="58279" y="110404"/>
                  </a:cubicBezTo>
                  <a:cubicBezTo>
                    <a:pt x="57947" y="110903"/>
                    <a:pt x="57725" y="111347"/>
                    <a:pt x="57558" y="111624"/>
                  </a:cubicBezTo>
                  <a:lnTo>
                    <a:pt x="57392" y="112012"/>
                  </a:lnTo>
                  <a:lnTo>
                    <a:pt x="57503" y="112068"/>
                  </a:lnTo>
                  <a:lnTo>
                    <a:pt x="57836" y="111735"/>
                  </a:lnTo>
                  <a:cubicBezTo>
                    <a:pt x="58057" y="111513"/>
                    <a:pt x="58390" y="111125"/>
                    <a:pt x="58834" y="110681"/>
                  </a:cubicBezTo>
                  <a:lnTo>
                    <a:pt x="59610" y="109960"/>
                  </a:lnTo>
                  <a:cubicBezTo>
                    <a:pt x="59776" y="110238"/>
                    <a:pt x="60054" y="110515"/>
                    <a:pt x="60331" y="110681"/>
                  </a:cubicBezTo>
                  <a:lnTo>
                    <a:pt x="60276" y="110792"/>
                  </a:lnTo>
                  <a:cubicBezTo>
                    <a:pt x="59721" y="111402"/>
                    <a:pt x="59333" y="112012"/>
                    <a:pt x="59056" y="112511"/>
                  </a:cubicBezTo>
                  <a:cubicBezTo>
                    <a:pt x="58667" y="113010"/>
                    <a:pt x="58557" y="113398"/>
                    <a:pt x="58335" y="113676"/>
                  </a:cubicBezTo>
                  <a:lnTo>
                    <a:pt x="58113" y="114119"/>
                  </a:lnTo>
                  <a:lnTo>
                    <a:pt x="58279" y="114175"/>
                  </a:lnTo>
                  <a:lnTo>
                    <a:pt x="58612" y="113842"/>
                  </a:lnTo>
                  <a:cubicBezTo>
                    <a:pt x="58834" y="113620"/>
                    <a:pt x="59111" y="113287"/>
                    <a:pt x="59499" y="112844"/>
                  </a:cubicBezTo>
                  <a:cubicBezTo>
                    <a:pt x="59887" y="112456"/>
                    <a:pt x="60442" y="111957"/>
                    <a:pt x="60996" y="111402"/>
                  </a:cubicBezTo>
                  <a:lnTo>
                    <a:pt x="61052" y="111347"/>
                  </a:lnTo>
                  <a:cubicBezTo>
                    <a:pt x="62660" y="112788"/>
                    <a:pt x="64656" y="114175"/>
                    <a:pt x="66431" y="115117"/>
                  </a:cubicBezTo>
                  <a:cubicBezTo>
                    <a:pt x="69037" y="116504"/>
                    <a:pt x="72641" y="116725"/>
                    <a:pt x="75469" y="116781"/>
                  </a:cubicBezTo>
                  <a:cubicBezTo>
                    <a:pt x="78630" y="116781"/>
                    <a:pt x="82179" y="115838"/>
                    <a:pt x="85229" y="115006"/>
                  </a:cubicBezTo>
                  <a:cubicBezTo>
                    <a:pt x="86781" y="114563"/>
                    <a:pt x="88167" y="113731"/>
                    <a:pt x="89332" y="112733"/>
                  </a:cubicBezTo>
                  <a:cubicBezTo>
                    <a:pt x="89665" y="112733"/>
                    <a:pt x="90108" y="112622"/>
                    <a:pt x="90441" y="112567"/>
                  </a:cubicBezTo>
                  <a:cubicBezTo>
                    <a:pt x="91495" y="112456"/>
                    <a:pt x="92382" y="112178"/>
                    <a:pt x="93158" y="111735"/>
                  </a:cubicBezTo>
                  <a:cubicBezTo>
                    <a:pt x="93546" y="111624"/>
                    <a:pt x="93823" y="111402"/>
                    <a:pt x="94156" y="111180"/>
                  </a:cubicBezTo>
                  <a:cubicBezTo>
                    <a:pt x="94433" y="110959"/>
                    <a:pt x="94711" y="110848"/>
                    <a:pt x="94988" y="110626"/>
                  </a:cubicBezTo>
                  <a:cubicBezTo>
                    <a:pt x="95210" y="110404"/>
                    <a:pt x="95432" y="110293"/>
                    <a:pt x="95653" y="110127"/>
                  </a:cubicBezTo>
                  <a:lnTo>
                    <a:pt x="96042" y="109739"/>
                  </a:lnTo>
                  <a:lnTo>
                    <a:pt x="96374" y="109406"/>
                  </a:lnTo>
                  <a:lnTo>
                    <a:pt x="96319" y="109295"/>
                  </a:lnTo>
                  <a:lnTo>
                    <a:pt x="95931" y="109517"/>
                  </a:lnTo>
                  <a:cubicBezTo>
                    <a:pt x="95764" y="109572"/>
                    <a:pt x="95653" y="109739"/>
                    <a:pt x="95432" y="109794"/>
                  </a:cubicBezTo>
                  <a:cubicBezTo>
                    <a:pt x="95210" y="109850"/>
                    <a:pt x="94988" y="110016"/>
                    <a:pt x="94711" y="110127"/>
                  </a:cubicBezTo>
                  <a:cubicBezTo>
                    <a:pt x="94433" y="110293"/>
                    <a:pt x="94156" y="110349"/>
                    <a:pt x="93879" y="110515"/>
                  </a:cubicBezTo>
                  <a:cubicBezTo>
                    <a:pt x="93768" y="110570"/>
                    <a:pt x="93546" y="110626"/>
                    <a:pt x="93435" y="110681"/>
                  </a:cubicBezTo>
                  <a:cubicBezTo>
                    <a:pt x="93269" y="110792"/>
                    <a:pt x="93047" y="110848"/>
                    <a:pt x="92881" y="110903"/>
                  </a:cubicBezTo>
                  <a:cubicBezTo>
                    <a:pt x="92215" y="111125"/>
                    <a:pt x="91550" y="111236"/>
                    <a:pt x="90718" y="111347"/>
                  </a:cubicBezTo>
                  <a:cubicBezTo>
                    <a:pt x="90940" y="111125"/>
                    <a:pt x="91106" y="110848"/>
                    <a:pt x="91328" y="110626"/>
                  </a:cubicBezTo>
                  <a:cubicBezTo>
                    <a:pt x="91384" y="110570"/>
                    <a:pt x="91495" y="110404"/>
                    <a:pt x="91605" y="110293"/>
                  </a:cubicBezTo>
                  <a:cubicBezTo>
                    <a:pt x="92437" y="110127"/>
                    <a:pt x="93158" y="109850"/>
                    <a:pt x="93768" y="109572"/>
                  </a:cubicBezTo>
                  <a:cubicBezTo>
                    <a:pt x="94156" y="109461"/>
                    <a:pt x="94544" y="109240"/>
                    <a:pt x="94822" y="109018"/>
                  </a:cubicBezTo>
                  <a:cubicBezTo>
                    <a:pt x="95154" y="108851"/>
                    <a:pt x="95432" y="108685"/>
                    <a:pt x="95653" y="108463"/>
                  </a:cubicBezTo>
                  <a:cubicBezTo>
                    <a:pt x="95820" y="108297"/>
                    <a:pt x="96097" y="108131"/>
                    <a:pt x="96263" y="108020"/>
                  </a:cubicBezTo>
                  <a:cubicBezTo>
                    <a:pt x="96485" y="107853"/>
                    <a:pt x="96596" y="107742"/>
                    <a:pt x="96652" y="107576"/>
                  </a:cubicBezTo>
                  <a:lnTo>
                    <a:pt x="97040" y="107243"/>
                  </a:lnTo>
                  <a:lnTo>
                    <a:pt x="96929" y="107188"/>
                  </a:lnTo>
                  <a:lnTo>
                    <a:pt x="96541" y="107354"/>
                  </a:lnTo>
                  <a:cubicBezTo>
                    <a:pt x="96374" y="107465"/>
                    <a:pt x="96263" y="107576"/>
                    <a:pt x="96042" y="107631"/>
                  </a:cubicBezTo>
                  <a:cubicBezTo>
                    <a:pt x="95820" y="107742"/>
                    <a:pt x="95653" y="107853"/>
                    <a:pt x="95376" y="108020"/>
                  </a:cubicBezTo>
                  <a:cubicBezTo>
                    <a:pt x="95099" y="108131"/>
                    <a:pt x="94822" y="108186"/>
                    <a:pt x="94433" y="108352"/>
                  </a:cubicBezTo>
                  <a:cubicBezTo>
                    <a:pt x="94323" y="108408"/>
                    <a:pt x="94101" y="108463"/>
                    <a:pt x="93990" y="108574"/>
                  </a:cubicBezTo>
                  <a:cubicBezTo>
                    <a:pt x="93768" y="108630"/>
                    <a:pt x="93602" y="108685"/>
                    <a:pt x="93435" y="108741"/>
                  </a:cubicBezTo>
                  <a:cubicBezTo>
                    <a:pt x="93158" y="108851"/>
                    <a:pt x="92881" y="108907"/>
                    <a:pt x="92493" y="108962"/>
                  </a:cubicBezTo>
                  <a:cubicBezTo>
                    <a:pt x="92714" y="108685"/>
                    <a:pt x="92936" y="108408"/>
                    <a:pt x="93047" y="108131"/>
                  </a:cubicBezTo>
                  <a:cubicBezTo>
                    <a:pt x="93879" y="108020"/>
                    <a:pt x="94600" y="107798"/>
                    <a:pt x="95265" y="107521"/>
                  </a:cubicBezTo>
                  <a:cubicBezTo>
                    <a:pt x="95709" y="107354"/>
                    <a:pt x="96097" y="107188"/>
                    <a:pt x="96485" y="106966"/>
                  </a:cubicBezTo>
                  <a:cubicBezTo>
                    <a:pt x="96818" y="106744"/>
                    <a:pt x="97151" y="106633"/>
                    <a:pt x="97428" y="106412"/>
                  </a:cubicBezTo>
                  <a:cubicBezTo>
                    <a:pt x="97705" y="106190"/>
                    <a:pt x="97927" y="106079"/>
                    <a:pt x="98149" y="105912"/>
                  </a:cubicBezTo>
                  <a:cubicBezTo>
                    <a:pt x="98315" y="105802"/>
                    <a:pt x="98481" y="105635"/>
                    <a:pt x="98592" y="105524"/>
                  </a:cubicBezTo>
                  <a:cubicBezTo>
                    <a:pt x="98870" y="105303"/>
                    <a:pt x="99036" y="105136"/>
                    <a:pt x="99036" y="105136"/>
                  </a:cubicBezTo>
                  <a:lnTo>
                    <a:pt x="98980" y="105025"/>
                  </a:lnTo>
                  <a:cubicBezTo>
                    <a:pt x="98980" y="105025"/>
                    <a:pt x="98814" y="105081"/>
                    <a:pt x="98481" y="105303"/>
                  </a:cubicBezTo>
                  <a:cubicBezTo>
                    <a:pt x="98315" y="105358"/>
                    <a:pt x="98149" y="105524"/>
                    <a:pt x="97927" y="105580"/>
                  </a:cubicBezTo>
                  <a:cubicBezTo>
                    <a:pt x="97705" y="105635"/>
                    <a:pt x="97428" y="105802"/>
                    <a:pt x="97151" y="105912"/>
                  </a:cubicBezTo>
                  <a:cubicBezTo>
                    <a:pt x="96873" y="106079"/>
                    <a:pt x="96541" y="106134"/>
                    <a:pt x="96208" y="106245"/>
                  </a:cubicBezTo>
                  <a:cubicBezTo>
                    <a:pt x="95986" y="106356"/>
                    <a:pt x="95820" y="106412"/>
                    <a:pt x="95653" y="106467"/>
                  </a:cubicBezTo>
                  <a:lnTo>
                    <a:pt x="94988" y="106689"/>
                  </a:lnTo>
                  <a:cubicBezTo>
                    <a:pt x="94655" y="106744"/>
                    <a:pt x="94323" y="106800"/>
                    <a:pt x="93879" y="106911"/>
                  </a:cubicBezTo>
                  <a:cubicBezTo>
                    <a:pt x="94101" y="106633"/>
                    <a:pt x="94267" y="106356"/>
                    <a:pt x="94433" y="106079"/>
                  </a:cubicBezTo>
                  <a:cubicBezTo>
                    <a:pt x="95376" y="105912"/>
                    <a:pt x="96097" y="105691"/>
                    <a:pt x="96818" y="105413"/>
                  </a:cubicBezTo>
                  <a:cubicBezTo>
                    <a:pt x="97317" y="105303"/>
                    <a:pt x="97705" y="105081"/>
                    <a:pt x="98149" y="104859"/>
                  </a:cubicBezTo>
                  <a:cubicBezTo>
                    <a:pt x="98537" y="104693"/>
                    <a:pt x="98870" y="104526"/>
                    <a:pt x="99147" y="104304"/>
                  </a:cubicBezTo>
                  <a:cubicBezTo>
                    <a:pt x="99424" y="104138"/>
                    <a:pt x="99701" y="103972"/>
                    <a:pt x="99979" y="103861"/>
                  </a:cubicBezTo>
                  <a:cubicBezTo>
                    <a:pt x="100200" y="103694"/>
                    <a:pt x="100422" y="103584"/>
                    <a:pt x="100533" y="103417"/>
                  </a:cubicBezTo>
                  <a:cubicBezTo>
                    <a:pt x="100810" y="103195"/>
                    <a:pt x="101032" y="103084"/>
                    <a:pt x="101032" y="103084"/>
                  </a:cubicBezTo>
                  <a:lnTo>
                    <a:pt x="100977" y="102918"/>
                  </a:lnTo>
                  <a:cubicBezTo>
                    <a:pt x="100977" y="102918"/>
                    <a:pt x="100755" y="103029"/>
                    <a:pt x="100478" y="103195"/>
                  </a:cubicBezTo>
                  <a:cubicBezTo>
                    <a:pt x="100367" y="103306"/>
                    <a:pt x="100145" y="103417"/>
                    <a:pt x="99868" y="103473"/>
                  </a:cubicBezTo>
                  <a:cubicBezTo>
                    <a:pt x="99590" y="103584"/>
                    <a:pt x="99313" y="103694"/>
                    <a:pt x="99036" y="103861"/>
                  </a:cubicBezTo>
                  <a:cubicBezTo>
                    <a:pt x="98703" y="103972"/>
                    <a:pt x="98315" y="104027"/>
                    <a:pt x="97982" y="104194"/>
                  </a:cubicBezTo>
                  <a:lnTo>
                    <a:pt x="97372" y="104415"/>
                  </a:lnTo>
                  <a:cubicBezTo>
                    <a:pt x="97151" y="104471"/>
                    <a:pt x="96929" y="104526"/>
                    <a:pt x="96652" y="104526"/>
                  </a:cubicBezTo>
                  <a:cubicBezTo>
                    <a:pt x="96263" y="104582"/>
                    <a:pt x="95820" y="104748"/>
                    <a:pt x="95376" y="104803"/>
                  </a:cubicBezTo>
                  <a:cubicBezTo>
                    <a:pt x="95542" y="104471"/>
                    <a:pt x="95820" y="104194"/>
                    <a:pt x="96042" y="103861"/>
                  </a:cubicBezTo>
                  <a:cubicBezTo>
                    <a:pt x="96818" y="103694"/>
                    <a:pt x="97594" y="103473"/>
                    <a:pt x="98204" y="103306"/>
                  </a:cubicBezTo>
                  <a:cubicBezTo>
                    <a:pt x="98703" y="103140"/>
                    <a:pt x="99147" y="102918"/>
                    <a:pt x="99590" y="102752"/>
                  </a:cubicBezTo>
                  <a:cubicBezTo>
                    <a:pt x="99979" y="102530"/>
                    <a:pt x="100367" y="102364"/>
                    <a:pt x="100699" y="102197"/>
                  </a:cubicBezTo>
                  <a:cubicBezTo>
                    <a:pt x="101032" y="101975"/>
                    <a:pt x="101309" y="101809"/>
                    <a:pt x="101531" y="101698"/>
                  </a:cubicBezTo>
                  <a:cubicBezTo>
                    <a:pt x="101808" y="101532"/>
                    <a:pt x="101919" y="101421"/>
                    <a:pt x="102141" y="101255"/>
                  </a:cubicBezTo>
                  <a:cubicBezTo>
                    <a:pt x="102474" y="101088"/>
                    <a:pt x="102640" y="100922"/>
                    <a:pt x="102640" y="100922"/>
                  </a:cubicBezTo>
                  <a:lnTo>
                    <a:pt x="102585" y="100811"/>
                  </a:lnTo>
                  <a:cubicBezTo>
                    <a:pt x="102585" y="100811"/>
                    <a:pt x="102363" y="100866"/>
                    <a:pt x="102030" y="101088"/>
                  </a:cubicBezTo>
                  <a:cubicBezTo>
                    <a:pt x="101808" y="101144"/>
                    <a:pt x="101587" y="101255"/>
                    <a:pt x="101309" y="101365"/>
                  </a:cubicBezTo>
                  <a:cubicBezTo>
                    <a:pt x="101032" y="101421"/>
                    <a:pt x="100755" y="101532"/>
                    <a:pt x="100422" y="101698"/>
                  </a:cubicBezTo>
                  <a:cubicBezTo>
                    <a:pt x="100089" y="101809"/>
                    <a:pt x="99701" y="101920"/>
                    <a:pt x="99258" y="102031"/>
                  </a:cubicBezTo>
                  <a:cubicBezTo>
                    <a:pt x="99036" y="102086"/>
                    <a:pt x="98814" y="102197"/>
                    <a:pt x="98537" y="102253"/>
                  </a:cubicBezTo>
                  <a:cubicBezTo>
                    <a:pt x="98426" y="102253"/>
                    <a:pt x="98315" y="102308"/>
                    <a:pt x="98204" y="102308"/>
                  </a:cubicBezTo>
                  <a:cubicBezTo>
                    <a:pt x="98038" y="102308"/>
                    <a:pt x="97982" y="102364"/>
                    <a:pt x="97871" y="102364"/>
                  </a:cubicBezTo>
                  <a:cubicBezTo>
                    <a:pt x="97594" y="102475"/>
                    <a:pt x="97317" y="102530"/>
                    <a:pt x="96929" y="102585"/>
                  </a:cubicBezTo>
                  <a:cubicBezTo>
                    <a:pt x="97206" y="102308"/>
                    <a:pt x="97483" y="101975"/>
                    <a:pt x="97761" y="101698"/>
                  </a:cubicBezTo>
                  <a:cubicBezTo>
                    <a:pt x="98481" y="101532"/>
                    <a:pt x="99147" y="101421"/>
                    <a:pt x="99812" y="101199"/>
                  </a:cubicBezTo>
                  <a:cubicBezTo>
                    <a:pt x="100367" y="101088"/>
                    <a:pt x="100810" y="100866"/>
                    <a:pt x="101254" y="100645"/>
                  </a:cubicBezTo>
                  <a:cubicBezTo>
                    <a:pt x="101642" y="100423"/>
                    <a:pt x="102086" y="100312"/>
                    <a:pt x="102474" y="100090"/>
                  </a:cubicBezTo>
                  <a:cubicBezTo>
                    <a:pt x="102862" y="99868"/>
                    <a:pt x="103195" y="99757"/>
                    <a:pt x="103472" y="99591"/>
                  </a:cubicBezTo>
                  <a:cubicBezTo>
                    <a:pt x="103749" y="99480"/>
                    <a:pt x="103971" y="99314"/>
                    <a:pt x="104137" y="99203"/>
                  </a:cubicBezTo>
                  <a:cubicBezTo>
                    <a:pt x="104526" y="98981"/>
                    <a:pt x="104692" y="98870"/>
                    <a:pt x="104692" y="98870"/>
                  </a:cubicBezTo>
                  <a:lnTo>
                    <a:pt x="104636" y="98704"/>
                  </a:lnTo>
                  <a:cubicBezTo>
                    <a:pt x="104636" y="98704"/>
                    <a:pt x="104415" y="98759"/>
                    <a:pt x="104027" y="98981"/>
                  </a:cubicBezTo>
                  <a:cubicBezTo>
                    <a:pt x="103805" y="99037"/>
                    <a:pt x="103583" y="99203"/>
                    <a:pt x="103306" y="99258"/>
                  </a:cubicBezTo>
                  <a:cubicBezTo>
                    <a:pt x="103028" y="99425"/>
                    <a:pt x="102696" y="99480"/>
                    <a:pt x="102363" y="99591"/>
                  </a:cubicBezTo>
                  <a:cubicBezTo>
                    <a:pt x="102030" y="99757"/>
                    <a:pt x="101587" y="99813"/>
                    <a:pt x="101088" y="99979"/>
                  </a:cubicBezTo>
                  <a:cubicBezTo>
                    <a:pt x="100921" y="100035"/>
                    <a:pt x="100644" y="100090"/>
                    <a:pt x="100422" y="100146"/>
                  </a:cubicBezTo>
                  <a:cubicBezTo>
                    <a:pt x="100256" y="100146"/>
                    <a:pt x="100145" y="100256"/>
                    <a:pt x="100089" y="100256"/>
                  </a:cubicBezTo>
                  <a:cubicBezTo>
                    <a:pt x="99923" y="100256"/>
                    <a:pt x="99812" y="100312"/>
                    <a:pt x="99646" y="100312"/>
                  </a:cubicBezTo>
                  <a:cubicBezTo>
                    <a:pt x="99369" y="100367"/>
                    <a:pt x="99091" y="100423"/>
                    <a:pt x="98759" y="100423"/>
                  </a:cubicBezTo>
                  <a:cubicBezTo>
                    <a:pt x="98814" y="100312"/>
                    <a:pt x="98980" y="100146"/>
                    <a:pt x="99036" y="99979"/>
                  </a:cubicBezTo>
                  <a:cubicBezTo>
                    <a:pt x="99091" y="99757"/>
                    <a:pt x="99258" y="99536"/>
                    <a:pt x="99313" y="99314"/>
                  </a:cubicBezTo>
                  <a:cubicBezTo>
                    <a:pt x="99701" y="99258"/>
                    <a:pt x="100089" y="99147"/>
                    <a:pt x="100478" y="99037"/>
                  </a:cubicBezTo>
                  <a:cubicBezTo>
                    <a:pt x="101032" y="98926"/>
                    <a:pt x="101531" y="98704"/>
                    <a:pt x="102030" y="98482"/>
                  </a:cubicBezTo>
                  <a:cubicBezTo>
                    <a:pt x="102474" y="98316"/>
                    <a:pt x="102917" y="98149"/>
                    <a:pt x="103250" y="97928"/>
                  </a:cubicBezTo>
                  <a:cubicBezTo>
                    <a:pt x="103583" y="97761"/>
                    <a:pt x="103971" y="97595"/>
                    <a:pt x="104248" y="97484"/>
                  </a:cubicBezTo>
                  <a:cubicBezTo>
                    <a:pt x="104526" y="97318"/>
                    <a:pt x="104692" y="97207"/>
                    <a:pt x="104914" y="97040"/>
                  </a:cubicBezTo>
                  <a:cubicBezTo>
                    <a:pt x="105246" y="96818"/>
                    <a:pt x="105468" y="96708"/>
                    <a:pt x="105468" y="96708"/>
                  </a:cubicBezTo>
                  <a:lnTo>
                    <a:pt x="105413" y="96541"/>
                  </a:lnTo>
                  <a:cubicBezTo>
                    <a:pt x="105413" y="96541"/>
                    <a:pt x="105191" y="96652"/>
                    <a:pt x="104803" y="96818"/>
                  </a:cubicBezTo>
                  <a:cubicBezTo>
                    <a:pt x="104581" y="96929"/>
                    <a:pt x="104359" y="97040"/>
                    <a:pt x="104027" y="97096"/>
                  </a:cubicBezTo>
                  <a:cubicBezTo>
                    <a:pt x="103749" y="97262"/>
                    <a:pt x="103417" y="97318"/>
                    <a:pt x="102973" y="97484"/>
                  </a:cubicBezTo>
                  <a:cubicBezTo>
                    <a:pt x="102585" y="97595"/>
                    <a:pt x="102141" y="97650"/>
                    <a:pt x="101753" y="97817"/>
                  </a:cubicBezTo>
                  <a:cubicBezTo>
                    <a:pt x="101531" y="97872"/>
                    <a:pt x="101254" y="97928"/>
                    <a:pt x="100977" y="98038"/>
                  </a:cubicBezTo>
                  <a:cubicBezTo>
                    <a:pt x="100810" y="98038"/>
                    <a:pt x="100699" y="98094"/>
                    <a:pt x="100533" y="98094"/>
                  </a:cubicBezTo>
                  <a:cubicBezTo>
                    <a:pt x="100422" y="98094"/>
                    <a:pt x="100256" y="98149"/>
                    <a:pt x="100145" y="98149"/>
                  </a:cubicBezTo>
                  <a:cubicBezTo>
                    <a:pt x="99923" y="98205"/>
                    <a:pt x="99701" y="98205"/>
                    <a:pt x="99535" y="98316"/>
                  </a:cubicBezTo>
                  <a:cubicBezTo>
                    <a:pt x="99646" y="97872"/>
                    <a:pt x="99701" y="97484"/>
                    <a:pt x="99812" y="97040"/>
                  </a:cubicBezTo>
                  <a:cubicBezTo>
                    <a:pt x="99923" y="96985"/>
                    <a:pt x="100145" y="96985"/>
                    <a:pt x="100256" y="96929"/>
                  </a:cubicBezTo>
                  <a:cubicBezTo>
                    <a:pt x="100810" y="96763"/>
                    <a:pt x="101309" y="96541"/>
                    <a:pt x="101808" y="96375"/>
                  </a:cubicBezTo>
                  <a:cubicBezTo>
                    <a:pt x="102308" y="96153"/>
                    <a:pt x="102696" y="95987"/>
                    <a:pt x="103028" y="95820"/>
                  </a:cubicBezTo>
                  <a:cubicBezTo>
                    <a:pt x="103417" y="95599"/>
                    <a:pt x="103749" y="95432"/>
                    <a:pt x="104027" y="95321"/>
                  </a:cubicBezTo>
                  <a:cubicBezTo>
                    <a:pt x="104304" y="95155"/>
                    <a:pt x="104526" y="95044"/>
                    <a:pt x="104692" y="94878"/>
                  </a:cubicBezTo>
                  <a:cubicBezTo>
                    <a:pt x="105080" y="94711"/>
                    <a:pt x="105246" y="94545"/>
                    <a:pt x="105246" y="94545"/>
                  </a:cubicBezTo>
                  <a:lnTo>
                    <a:pt x="105191" y="94434"/>
                  </a:lnTo>
                  <a:cubicBezTo>
                    <a:pt x="105191" y="94434"/>
                    <a:pt x="104969" y="94490"/>
                    <a:pt x="104581" y="94711"/>
                  </a:cubicBezTo>
                  <a:cubicBezTo>
                    <a:pt x="104359" y="94767"/>
                    <a:pt x="104137" y="94878"/>
                    <a:pt x="103805" y="94989"/>
                  </a:cubicBezTo>
                  <a:cubicBezTo>
                    <a:pt x="103527" y="95100"/>
                    <a:pt x="103195" y="95155"/>
                    <a:pt x="102751" y="95321"/>
                  </a:cubicBezTo>
                  <a:cubicBezTo>
                    <a:pt x="102363" y="95432"/>
                    <a:pt x="101919" y="95543"/>
                    <a:pt x="101531" y="95654"/>
                  </a:cubicBezTo>
                  <a:cubicBezTo>
                    <a:pt x="101309" y="95709"/>
                    <a:pt x="101032" y="95820"/>
                    <a:pt x="100755" y="95876"/>
                  </a:cubicBezTo>
                  <a:cubicBezTo>
                    <a:pt x="100644" y="95876"/>
                    <a:pt x="100478" y="95931"/>
                    <a:pt x="100367" y="95931"/>
                  </a:cubicBezTo>
                  <a:cubicBezTo>
                    <a:pt x="100200" y="95931"/>
                    <a:pt x="100089" y="95987"/>
                    <a:pt x="99923" y="95987"/>
                  </a:cubicBezTo>
                  <a:lnTo>
                    <a:pt x="99868" y="95987"/>
                  </a:lnTo>
                  <a:cubicBezTo>
                    <a:pt x="99923" y="95709"/>
                    <a:pt x="99979" y="95377"/>
                    <a:pt x="100089" y="95100"/>
                  </a:cubicBezTo>
                  <a:cubicBezTo>
                    <a:pt x="100533" y="95044"/>
                    <a:pt x="101032" y="94878"/>
                    <a:pt x="101476" y="94767"/>
                  </a:cubicBezTo>
                  <a:cubicBezTo>
                    <a:pt x="102030" y="94600"/>
                    <a:pt x="102585" y="94434"/>
                    <a:pt x="103028" y="94268"/>
                  </a:cubicBezTo>
                  <a:cubicBezTo>
                    <a:pt x="103527" y="94046"/>
                    <a:pt x="103971" y="93935"/>
                    <a:pt x="104359" y="93713"/>
                  </a:cubicBezTo>
                  <a:cubicBezTo>
                    <a:pt x="104803" y="93491"/>
                    <a:pt x="105136" y="93381"/>
                    <a:pt x="105413" y="93214"/>
                  </a:cubicBezTo>
                  <a:cubicBezTo>
                    <a:pt x="105690" y="93103"/>
                    <a:pt x="105967" y="92937"/>
                    <a:pt x="106189" y="92826"/>
                  </a:cubicBezTo>
                  <a:cubicBezTo>
                    <a:pt x="106577" y="92604"/>
                    <a:pt x="106799" y="92493"/>
                    <a:pt x="106799" y="92493"/>
                  </a:cubicBezTo>
                  <a:lnTo>
                    <a:pt x="106744" y="92327"/>
                  </a:lnTo>
                  <a:cubicBezTo>
                    <a:pt x="106744" y="92327"/>
                    <a:pt x="106522" y="92382"/>
                    <a:pt x="106078" y="92604"/>
                  </a:cubicBezTo>
                  <a:cubicBezTo>
                    <a:pt x="105912" y="92660"/>
                    <a:pt x="105635" y="92826"/>
                    <a:pt x="105357" y="92881"/>
                  </a:cubicBezTo>
                  <a:cubicBezTo>
                    <a:pt x="104969" y="93048"/>
                    <a:pt x="104636" y="93103"/>
                    <a:pt x="104304" y="93214"/>
                  </a:cubicBezTo>
                  <a:cubicBezTo>
                    <a:pt x="103860" y="93381"/>
                    <a:pt x="103472" y="93436"/>
                    <a:pt x="102973" y="93602"/>
                  </a:cubicBezTo>
                  <a:cubicBezTo>
                    <a:pt x="102696" y="93658"/>
                    <a:pt x="102474" y="93713"/>
                    <a:pt x="102197" y="93769"/>
                  </a:cubicBezTo>
                  <a:cubicBezTo>
                    <a:pt x="101919" y="93880"/>
                    <a:pt x="101642" y="93935"/>
                    <a:pt x="101365" y="93935"/>
                  </a:cubicBezTo>
                  <a:cubicBezTo>
                    <a:pt x="101032" y="93990"/>
                    <a:pt x="100699" y="94046"/>
                    <a:pt x="100367" y="94046"/>
                  </a:cubicBezTo>
                  <a:cubicBezTo>
                    <a:pt x="100422" y="93769"/>
                    <a:pt x="100422" y="93436"/>
                    <a:pt x="100478" y="93159"/>
                  </a:cubicBezTo>
                  <a:cubicBezTo>
                    <a:pt x="101254" y="93048"/>
                    <a:pt x="102030" y="92881"/>
                    <a:pt x="102696" y="92660"/>
                  </a:cubicBezTo>
                  <a:cubicBezTo>
                    <a:pt x="103306" y="92549"/>
                    <a:pt x="103860" y="92327"/>
                    <a:pt x="104359" y="92216"/>
                  </a:cubicBezTo>
                  <a:cubicBezTo>
                    <a:pt x="104858" y="91994"/>
                    <a:pt x="105357" y="91828"/>
                    <a:pt x="105745" y="91662"/>
                  </a:cubicBezTo>
                  <a:cubicBezTo>
                    <a:pt x="106189" y="91440"/>
                    <a:pt x="106522" y="91273"/>
                    <a:pt x="106855" y="91162"/>
                  </a:cubicBezTo>
                  <a:cubicBezTo>
                    <a:pt x="107187" y="90996"/>
                    <a:pt x="107409" y="90885"/>
                    <a:pt x="107631" y="90719"/>
                  </a:cubicBezTo>
                  <a:cubicBezTo>
                    <a:pt x="108019" y="90553"/>
                    <a:pt x="108241" y="90386"/>
                    <a:pt x="108241" y="90386"/>
                  </a:cubicBezTo>
                  <a:lnTo>
                    <a:pt x="108185" y="90275"/>
                  </a:lnTo>
                  <a:cubicBezTo>
                    <a:pt x="108185" y="90275"/>
                    <a:pt x="107964" y="90331"/>
                    <a:pt x="107464" y="90553"/>
                  </a:cubicBezTo>
                  <a:cubicBezTo>
                    <a:pt x="107298" y="90608"/>
                    <a:pt x="107021" y="90719"/>
                    <a:pt x="106633" y="90830"/>
                  </a:cubicBezTo>
                  <a:cubicBezTo>
                    <a:pt x="106300" y="90941"/>
                    <a:pt x="105967" y="90996"/>
                    <a:pt x="105524" y="91162"/>
                  </a:cubicBezTo>
                  <a:cubicBezTo>
                    <a:pt x="105136" y="91273"/>
                    <a:pt x="104636" y="91384"/>
                    <a:pt x="104137" y="91495"/>
                  </a:cubicBezTo>
                  <a:lnTo>
                    <a:pt x="103306" y="91717"/>
                  </a:lnTo>
                  <a:cubicBezTo>
                    <a:pt x="103028" y="91772"/>
                    <a:pt x="102751" y="91828"/>
                    <a:pt x="102418" y="91828"/>
                  </a:cubicBezTo>
                  <a:cubicBezTo>
                    <a:pt x="101808" y="91994"/>
                    <a:pt x="101199" y="92050"/>
                    <a:pt x="100533" y="92105"/>
                  </a:cubicBezTo>
                  <a:cubicBezTo>
                    <a:pt x="100644" y="91828"/>
                    <a:pt x="100644" y="91551"/>
                    <a:pt x="100699" y="91273"/>
                  </a:cubicBezTo>
                  <a:cubicBezTo>
                    <a:pt x="101919" y="91162"/>
                    <a:pt x="103195" y="90941"/>
                    <a:pt x="104248" y="90663"/>
                  </a:cubicBezTo>
                  <a:cubicBezTo>
                    <a:pt x="104858" y="90553"/>
                    <a:pt x="105468" y="90331"/>
                    <a:pt x="106023" y="90164"/>
                  </a:cubicBezTo>
                  <a:cubicBezTo>
                    <a:pt x="106577" y="89998"/>
                    <a:pt x="107076" y="89832"/>
                    <a:pt x="107464" y="89610"/>
                  </a:cubicBezTo>
                  <a:cubicBezTo>
                    <a:pt x="107908" y="89443"/>
                    <a:pt x="108296" y="89277"/>
                    <a:pt x="108684" y="89166"/>
                  </a:cubicBezTo>
                  <a:cubicBezTo>
                    <a:pt x="109017" y="89000"/>
                    <a:pt x="109294" y="88889"/>
                    <a:pt x="109516" y="88723"/>
                  </a:cubicBezTo>
                  <a:lnTo>
                    <a:pt x="110182" y="88390"/>
                  </a:lnTo>
                  <a:lnTo>
                    <a:pt x="110126" y="88224"/>
                  </a:lnTo>
                  <a:cubicBezTo>
                    <a:pt x="110126" y="88224"/>
                    <a:pt x="109849" y="88334"/>
                    <a:pt x="109350" y="88501"/>
                  </a:cubicBezTo>
                  <a:cubicBezTo>
                    <a:pt x="109128" y="88612"/>
                    <a:pt x="108795" y="88723"/>
                    <a:pt x="108463" y="88778"/>
                  </a:cubicBezTo>
                  <a:cubicBezTo>
                    <a:pt x="108130" y="88944"/>
                    <a:pt x="107686" y="89000"/>
                    <a:pt x="107298" y="89166"/>
                  </a:cubicBezTo>
                  <a:cubicBezTo>
                    <a:pt x="106799" y="89277"/>
                    <a:pt x="106300" y="89443"/>
                    <a:pt x="105745" y="89499"/>
                  </a:cubicBezTo>
                  <a:cubicBezTo>
                    <a:pt x="105191" y="89554"/>
                    <a:pt x="104636" y="89776"/>
                    <a:pt x="103971" y="89832"/>
                  </a:cubicBezTo>
                  <a:cubicBezTo>
                    <a:pt x="102973" y="89998"/>
                    <a:pt x="101919" y="90109"/>
                    <a:pt x="100810" y="90164"/>
                  </a:cubicBezTo>
                  <a:cubicBezTo>
                    <a:pt x="100921" y="89887"/>
                    <a:pt x="100977" y="89554"/>
                    <a:pt x="101032" y="89277"/>
                  </a:cubicBezTo>
                  <a:cubicBezTo>
                    <a:pt x="102640" y="89166"/>
                    <a:pt x="104082" y="88889"/>
                    <a:pt x="105413" y="88612"/>
                  </a:cubicBezTo>
                  <a:cubicBezTo>
                    <a:pt x="106078" y="88445"/>
                    <a:pt x="106744" y="88224"/>
                    <a:pt x="107298" y="88113"/>
                  </a:cubicBezTo>
                  <a:cubicBezTo>
                    <a:pt x="107853" y="87891"/>
                    <a:pt x="108407" y="87780"/>
                    <a:pt x="108795" y="87558"/>
                  </a:cubicBezTo>
                  <a:cubicBezTo>
                    <a:pt x="109683" y="87115"/>
                    <a:pt x="110459" y="86837"/>
                    <a:pt x="110902" y="86671"/>
                  </a:cubicBezTo>
                  <a:cubicBezTo>
                    <a:pt x="111346" y="86449"/>
                    <a:pt x="111568" y="86283"/>
                    <a:pt x="111568" y="86283"/>
                  </a:cubicBezTo>
                  <a:lnTo>
                    <a:pt x="111512" y="86172"/>
                  </a:lnTo>
                  <a:cubicBezTo>
                    <a:pt x="111512" y="86172"/>
                    <a:pt x="111235" y="86227"/>
                    <a:pt x="110736" y="86449"/>
                  </a:cubicBezTo>
                  <a:cubicBezTo>
                    <a:pt x="110459" y="86505"/>
                    <a:pt x="110182" y="86671"/>
                    <a:pt x="109849" y="86726"/>
                  </a:cubicBezTo>
                  <a:cubicBezTo>
                    <a:pt x="109516" y="86837"/>
                    <a:pt x="109073" y="86948"/>
                    <a:pt x="108574" y="87059"/>
                  </a:cubicBezTo>
                  <a:cubicBezTo>
                    <a:pt x="108130" y="87225"/>
                    <a:pt x="107631" y="87336"/>
                    <a:pt x="107021" y="87392"/>
                  </a:cubicBezTo>
                  <a:cubicBezTo>
                    <a:pt x="106466" y="87503"/>
                    <a:pt x="105801" y="87669"/>
                    <a:pt x="105136" y="87780"/>
                  </a:cubicBezTo>
                  <a:cubicBezTo>
                    <a:pt x="104027" y="87946"/>
                    <a:pt x="102696" y="88113"/>
                    <a:pt x="101309" y="88168"/>
                  </a:cubicBezTo>
                  <a:cubicBezTo>
                    <a:pt x="101476" y="87891"/>
                    <a:pt x="101531" y="87614"/>
                    <a:pt x="101642" y="87336"/>
                  </a:cubicBezTo>
                  <a:lnTo>
                    <a:pt x="101919" y="87336"/>
                  </a:lnTo>
                  <a:cubicBezTo>
                    <a:pt x="103749" y="87225"/>
                    <a:pt x="105357" y="86948"/>
                    <a:pt x="106799" y="86560"/>
                  </a:cubicBezTo>
                  <a:cubicBezTo>
                    <a:pt x="107464" y="86449"/>
                    <a:pt x="108185" y="86227"/>
                    <a:pt x="108740" y="86116"/>
                  </a:cubicBezTo>
                  <a:cubicBezTo>
                    <a:pt x="109350" y="85895"/>
                    <a:pt x="109904" y="85728"/>
                    <a:pt x="110403" y="85562"/>
                  </a:cubicBezTo>
                  <a:cubicBezTo>
                    <a:pt x="111346" y="85118"/>
                    <a:pt x="112122" y="84841"/>
                    <a:pt x="112621" y="84619"/>
                  </a:cubicBezTo>
                  <a:cubicBezTo>
                    <a:pt x="113121" y="84453"/>
                    <a:pt x="113398" y="84287"/>
                    <a:pt x="113398" y="84287"/>
                  </a:cubicBezTo>
                  <a:lnTo>
                    <a:pt x="113287" y="84176"/>
                  </a:lnTo>
                  <a:cubicBezTo>
                    <a:pt x="113287" y="84176"/>
                    <a:pt x="113010" y="84231"/>
                    <a:pt x="112455" y="84453"/>
                  </a:cubicBezTo>
                  <a:cubicBezTo>
                    <a:pt x="112178" y="84508"/>
                    <a:pt x="111901" y="84619"/>
                    <a:pt x="111512" y="84730"/>
                  </a:cubicBezTo>
                  <a:cubicBezTo>
                    <a:pt x="111069" y="84841"/>
                    <a:pt x="110681" y="84896"/>
                    <a:pt x="110182" y="85063"/>
                  </a:cubicBezTo>
                  <a:cubicBezTo>
                    <a:pt x="109683" y="85174"/>
                    <a:pt x="109128" y="85340"/>
                    <a:pt x="108518" y="85396"/>
                  </a:cubicBezTo>
                  <a:cubicBezTo>
                    <a:pt x="107908" y="85562"/>
                    <a:pt x="107298" y="85673"/>
                    <a:pt x="106577" y="85728"/>
                  </a:cubicBezTo>
                  <a:cubicBezTo>
                    <a:pt x="105253" y="85949"/>
                    <a:pt x="103764" y="86115"/>
                    <a:pt x="102110" y="86171"/>
                  </a:cubicBezTo>
                  <a:lnTo>
                    <a:pt x="102110" y="86171"/>
                  </a:lnTo>
                  <a:cubicBezTo>
                    <a:pt x="102257" y="85831"/>
                    <a:pt x="102414" y="85501"/>
                    <a:pt x="102567" y="85167"/>
                  </a:cubicBezTo>
                  <a:lnTo>
                    <a:pt x="102567" y="85167"/>
                  </a:lnTo>
                  <a:cubicBezTo>
                    <a:pt x="102536" y="85169"/>
                    <a:pt x="102505" y="85172"/>
                    <a:pt x="102474" y="85174"/>
                  </a:cubicBezTo>
                  <a:cubicBezTo>
                    <a:pt x="102375" y="85521"/>
                    <a:pt x="102231" y="85779"/>
                    <a:pt x="102123" y="86067"/>
                  </a:cubicBezTo>
                  <a:lnTo>
                    <a:pt x="102123" y="86067"/>
                  </a:lnTo>
                  <a:cubicBezTo>
                    <a:pt x="102115" y="86102"/>
                    <a:pt x="102107" y="86137"/>
                    <a:pt x="102099" y="86171"/>
                  </a:cubicBezTo>
                  <a:lnTo>
                    <a:pt x="102099" y="86171"/>
                  </a:lnTo>
                  <a:cubicBezTo>
                    <a:pt x="102102" y="86171"/>
                    <a:pt x="102106" y="86171"/>
                    <a:pt x="102110" y="86171"/>
                  </a:cubicBezTo>
                  <a:lnTo>
                    <a:pt x="102110" y="86171"/>
                  </a:lnTo>
                  <a:cubicBezTo>
                    <a:pt x="102102" y="86190"/>
                    <a:pt x="102094" y="86209"/>
                    <a:pt x="102086" y="86227"/>
                  </a:cubicBezTo>
                  <a:cubicBezTo>
                    <a:pt x="102090" y="86209"/>
                    <a:pt x="102094" y="86190"/>
                    <a:pt x="102099" y="86171"/>
                  </a:cubicBezTo>
                  <a:lnTo>
                    <a:pt x="102099" y="86171"/>
                  </a:lnTo>
                  <a:cubicBezTo>
                    <a:pt x="102094" y="86172"/>
                    <a:pt x="102090" y="86172"/>
                    <a:pt x="102086" y="86172"/>
                  </a:cubicBezTo>
                  <a:cubicBezTo>
                    <a:pt x="102098" y="86136"/>
                    <a:pt x="102110" y="86102"/>
                    <a:pt x="102123" y="86067"/>
                  </a:cubicBezTo>
                  <a:lnTo>
                    <a:pt x="102123" y="86067"/>
                  </a:lnTo>
                  <a:cubicBezTo>
                    <a:pt x="102447" y="84679"/>
                    <a:pt x="102823" y="83293"/>
                    <a:pt x="103250" y="81958"/>
                  </a:cubicBezTo>
                  <a:cubicBezTo>
                    <a:pt x="103345" y="81649"/>
                    <a:pt x="103440" y="81361"/>
                    <a:pt x="103526" y="81089"/>
                  </a:cubicBezTo>
                  <a:lnTo>
                    <a:pt x="103526" y="81089"/>
                  </a:lnTo>
                  <a:cubicBezTo>
                    <a:pt x="103518" y="81342"/>
                    <a:pt x="103467" y="81594"/>
                    <a:pt x="103417" y="81847"/>
                  </a:cubicBezTo>
                  <a:cubicBezTo>
                    <a:pt x="103482" y="81845"/>
                    <a:pt x="103547" y="81842"/>
                    <a:pt x="103612" y="81840"/>
                  </a:cubicBezTo>
                  <a:lnTo>
                    <a:pt x="103612" y="81840"/>
                  </a:lnTo>
                  <a:cubicBezTo>
                    <a:pt x="103539" y="82260"/>
                    <a:pt x="103446" y="82683"/>
                    <a:pt x="103330" y="83104"/>
                  </a:cubicBezTo>
                  <a:lnTo>
                    <a:pt x="103330" y="83104"/>
                  </a:lnTo>
                  <a:cubicBezTo>
                    <a:pt x="105085" y="82936"/>
                    <a:pt x="106687" y="82667"/>
                    <a:pt x="108185" y="82346"/>
                  </a:cubicBezTo>
                  <a:cubicBezTo>
                    <a:pt x="109683" y="82068"/>
                    <a:pt x="110958" y="81680"/>
                    <a:pt x="112011" y="81292"/>
                  </a:cubicBezTo>
                  <a:cubicBezTo>
                    <a:pt x="113010" y="80904"/>
                    <a:pt x="113786" y="80627"/>
                    <a:pt x="114340" y="80349"/>
                  </a:cubicBezTo>
                  <a:cubicBezTo>
                    <a:pt x="114895" y="80128"/>
                    <a:pt x="115172" y="80017"/>
                    <a:pt x="115172" y="80017"/>
                  </a:cubicBezTo>
                  <a:lnTo>
                    <a:pt x="115117" y="79850"/>
                  </a:lnTo>
                  <a:cubicBezTo>
                    <a:pt x="115117" y="79850"/>
                    <a:pt x="114839" y="79906"/>
                    <a:pt x="114285" y="80128"/>
                  </a:cubicBezTo>
                  <a:cubicBezTo>
                    <a:pt x="114008" y="80183"/>
                    <a:pt x="113675" y="80349"/>
                    <a:pt x="113231" y="80405"/>
                  </a:cubicBezTo>
                  <a:cubicBezTo>
                    <a:pt x="112843" y="80571"/>
                    <a:pt x="112344" y="80627"/>
                    <a:pt x="111845" y="80738"/>
                  </a:cubicBezTo>
                  <a:cubicBezTo>
                    <a:pt x="111291" y="80904"/>
                    <a:pt x="110736" y="81015"/>
                    <a:pt x="110126" y="81126"/>
                  </a:cubicBezTo>
                  <a:cubicBezTo>
                    <a:pt x="109516" y="81237"/>
                    <a:pt x="108795" y="81403"/>
                    <a:pt x="108019" y="81459"/>
                  </a:cubicBezTo>
                  <a:cubicBezTo>
                    <a:pt x="106686" y="81672"/>
                    <a:pt x="105249" y="81783"/>
                    <a:pt x="103612" y="81840"/>
                  </a:cubicBezTo>
                  <a:lnTo>
                    <a:pt x="103612" y="81840"/>
                  </a:lnTo>
                  <a:cubicBezTo>
                    <a:pt x="103660" y="81563"/>
                    <a:pt x="103699" y="81287"/>
                    <a:pt x="103730" y="81014"/>
                  </a:cubicBezTo>
                  <a:lnTo>
                    <a:pt x="103730" y="81014"/>
                  </a:lnTo>
                  <a:cubicBezTo>
                    <a:pt x="103668" y="81015"/>
                    <a:pt x="103608" y="81015"/>
                    <a:pt x="103550" y="81015"/>
                  </a:cubicBezTo>
                  <a:lnTo>
                    <a:pt x="103550" y="81015"/>
                  </a:lnTo>
                  <a:cubicBezTo>
                    <a:pt x="103655" y="80679"/>
                    <a:pt x="103746" y="80368"/>
                    <a:pt x="103805" y="80072"/>
                  </a:cubicBezTo>
                  <a:lnTo>
                    <a:pt x="103805" y="80072"/>
                  </a:lnTo>
                  <a:cubicBezTo>
                    <a:pt x="103791" y="80380"/>
                    <a:pt x="103766" y="80695"/>
                    <a:pt x="103730" y="81014"/>
                  </a:cubicBezTo>
                  <a:lnTo>
                    <a:pt x="103730" y="81014"/>
                  </a:lnTo>
                  <a:cubicBezTo>
                    <a:pt x="103958" y="81012"/>
                    <a:pt x="104202" y="81002"/>
                    <a:pt x="104415" y="80959"/>
                  </a:cubicBezTo>
                  <a:cubicBezTo>
                    <a:pt x="106355" y="80849"/>
                    <a:pt x="108185" y="80571"/>
                    <a:pt x="109683" y="80183"/>
                  </a:cubicBezTo>
                  <a:cubicBezTo>
                    <a:pt x="110459" y="80072"/>
                    <a:pt x="111235" y="79850"/>
                    <a:pt x="111845" y="79740"/>
                  </a:cubicBezTo>
                  <a:cubicBezTo>
                    <a:pt x="112566" y="79518"/>
                    <a:pt x="113121" y="79351"/>
                    <a:pt x="113675" y="79185"/>
                  </a:cubicBezTo>
                  <a:cubicBezTo>
                    <a:pt x="114784" y="78741"/>
                    <a:pt x="115616" y="78464"/>
                    <a:pt x="116170" y="78187"/>
                  </a:cubicBezTo>
                  <a:cubicBezTo>
                    <a:pt x="116725" y="77965"/>
                    <a:pt x="117002" y="77854"/>
                    <a:pt x="117002" y="77854"/>
                  </a:cubicBezTo>
                  <a:lnTo>
                    <a:pt x="116891" y="77688"/>
                  </a:lnTo>
                  <a:cubicBezTo>
                    <a:pt x="116891" y="77688"/>
                    <a:pt x="116614" y="77799"/>
                    <a:pt x="116004" y="77965"/>
                  </a:cubicBezTo>
                  <a:cubicBezTo>
                    <a:pt x="115449" y="78187"/>
                    <a:pt x="114562" y="78409"/>
                    <a:pt x="113509" y="78686"/>
                  </a:cubicBezTo>
                  <a:cubicBezTo>
                    <a:pt x="112954" y="78797"/>
                    <a:pt x="112344" y="78963"/>
                    <a:pt x="111734" y="79019"/>
                  </a:cubicBezTo>
                  <a:cubicBezTo>
                    <a:pt x="111013" y="79185"/>
                    <a:pt x="110348" y="79296"/>
                    <a:pt x="109572" y="79351"/>
                  </a:cubicBezTo>
                  <a:cubicBezTo>
                    <a:pt x="108019" y="79573"/>
                    <a:pt x="106245" y="79740"/>
                    <a:pt x="104359" y="79795"/>
                  </a:cubicBezTo>
                  <a:lnTo>
                    <a:pt x="103694" y="79795"/>
                  </a:lnTo>
                  <a:cubicBezTo>
                    <a:pt x="103694" y="79518"/>
                    <a:pt x="103749" y="79240"/>
                    <a:pt x="103749" y="78963"/>
                  </a:cubicBezTo>
                  <a:cubicBezTo>
                    <a:pt x="104581" y="78963"/>
                    <a:pt x="105413" y="78908"/>
                    <a:pt x="106189" y="78797"/>
                  </a:cubicBezTo>
                  <a:cubicBezTo>
                    <a:pt x="108241" y="78686"/>
                    <a:pt x="110126" y="78409"/>
                    <a:pt x="111790" y="78076"/>
                  </a:cubicBezTo>
                  <a:cubicBezTo>
                    <a:pt x="112621" y="77910"/>
                    <a:pt x="113398" y="77688"/>
                    <a:pt x="114063" y="77577"/>
                  </a:cubicBezTo>
                  <a:cubicBezTo>
                    <a:pt x="114784" y="77355"/>
                    <a:pt x="115394" y="77244"/>
                    <a:pt x="116004" y="77022"/>
                  </a:cubicBezTo>
                  <a:cubicBezTo>
                    <a:pt x="117168" y="76579"/>
                    <a:pt x="118111" y="76302"/>
                    <a:pt x="118666" y="76024"/>
                  </a:cubicBezTo>
                  <a:cubicBezTo>
                    <a:pt x="119276" y="75858"/>
                    <a:pt x="119553" y="75692"/>
                    <a:pt x="119553" y="75692"/>
                  </a:cubicBezTo>
                  <a:lnTo>
                    <a:pt x="119497" y="75581"/>
                  </a:lnTo>
                  <a:cubicBezTo>
                    <a:pt x="119497" y="75581"/>
                    <a:pt x="119109" y="75636"/>
                    <a:pt x="118499" y="75858"/>
                  </a:cubicBezTo>
                  <a:cubicBezTo>
                    <a:pt x="117889" y="76024"/>
                    <a:pt x="117002" y="76246"/>
                    <a:pt x="115782" y="76523"/>
                  </a:cubicBezTo>
                  <a:cubicBezTo>
                    <a:pt x="115172" y="76690"/>
                    <a:pt x="114562" y="76801"/>
                    <a:pt x="113841" y="76856"/>
                  </a:cubicBezTo>
                  <a:cubicBezTo>
                    <a:pt x="113176" y="77022"/>
                    <a:pt x="112400" y="77133"/>
                    <a:pt x="111568" y="77244"/>
                  </a:cubicBezTo>
                  <a:cubicBezTo>
                    <a:pt x="109904" y="77411"/>
                    <a:pt x="108019" y="77577"/>
                    <a:pt x="106023" y="77632"/>
                  </a:cubicBezTo>
                  <a:lnTo>
                    <a:pt x="104415" y="77632"/>
                  </a:lnTo>
                  <a:cubicBezTo>
                    <a:pt x="104581" y="77355"/>
                    <a:pt x="104636" y="77078"/>
                    <a:pt x="104803" y="76801"/>
                  </a:cubicBezTo>
                  <a:cubicBezTo>
                    <a:pt x="105635" y="76801"/>
                    <a:pt x="106522" y="76745"/>
                    <a:pt x="107298" y="76690"/>
                  </a:cubicBezTo>
                  <a:cubicBezTo>
                    <a:pt x="109405" y="76523"/>
                    <a:pt x="111457" y="76246"/>
                    <a:pt x="113121" y="75913"/>
                  </a:cubicBezTo>
                  <a:cubicBezTo>
                    <a:pt x="114839" y="75581"/>
                    <a:pt x="116281" y="75193"/>
                    <a:pt x="117557" y="74860"/>
                  </a:cubicBezTo>
                  <a:cubicBezTo>
                    <a:pt x="118721" y="74472"/>
                    <a:pt x="119664" y="74194"/>
                    <a:pt x="120329" y="73917"/>
                  </a:cubicBezTo>
                  <a:cubicBezTo>
                    <a:pt x="120939" y="73640"/>
                    <a:pt x="121272" y="73529"/>
                    <a:pt x="121272" y="73529"/>
                  </a:cubicBezTo>
                  <a:lnTo>
                    <a:pt x="121216" y="73418"/>
                  </a:lnTo>
                  <a:cubicBezTo>
                    <a:pt x="121216" y="73418"/>
                    <a:pt x="120884" y="73474"/>
                    <a:pt x="120218" y="73695"/>
                  </a:cubicBezTo>
                  <a:cubicBezTo>
                    <a:pt x="119608" y="73917"/>
                    <a:pt x="118666" y="74084"/>
                    <a:pt x="117390" y="74361"/>
                  </a:cubicBezTo>
                  <a:cubicBezTo>
                    <a:pt x="116780" y="74527"/>
                    <a:pt x="116059" y="74638"/>
                    <a:pt x="115394" y="74749"/>
                  </a:cubicBezTo>
                  <a:cubicBezTo>
                    <a:pt x="114618" y="74860"/>
                    <a:pt x="113841" y="75026"/>
                    <a:pt x="112954" y="75082"/>
                  </a:cubicBezTo>
                  <a:cubicBezTo>
                    <a:pt x="111235" y="75303"/>
                    <a:pt x="109294" y="75414"/>
                    <a:pt x="107187" y="75470"/>
                  </a:cubicBezTo>
                  <a:lnTo>
                    <a:pt x="105372" y="75470"/>
                  </a:lnTo>
                  <a:lnTo>
                    <a:pt x="105136" y="75913"/>
                  </a:lnTo>
                  <a:cubicBezTo>
                    <a:pt x="105136" y="75414"/>
                    <a:pt x="105080" y="74971"/>
                    <a:pt x="105080" y="74527"/>
                  </a:cubicBezTo>
                  <a:cubicBezTo>
                    <a:pt x="105690" y="74250"/>
                    <a:pt x="106189" y="73695"/>
                    <a:pt x="106300" y="73085"/>
                  </a:cubicBezTo>
                  <a:cubicBezTo>
                    <a:pt x="106466" y="72420"/>
                    <a:pt x="106245" y="71865"/>
                    <a:pt x="105967" y="71256"/>
                  </a:cubicBezTo>
                  <a:cubicBezTo>
                    <a:pt x="106300" y="69647"/>
                    <a:pt x="106411" y="67984"/>
                    <a:pt x="106134" y="66598"/>
                  </a:cubicBezTo>
                  <a:cubicBezTo>
                    <a:pt x="106189" y="66154"/>
                    <a:pt x="106245" y="65655"/>
                    <a:pt x="106411" y="65211"/>
                  </a:cubicBezTo>
                  <a:lnTo>
                    <a:pt x="106411" y="64934"/>
                  </a:lnTo>
                  <a:cubicBezTo>
                    <a:pt x="106744" y="64712"/>
                    <a:pt x="107021" y="64490"/>
                    <a:pt x="107354" y="64213"/>
                  </a:cubicBezTo>
                  <a:lnTo>
                    <a:pt x="107354" y="64546"/>
                  </a:lnTo>
                  <a:cubicBezTo>
                    <a:pt x="107354" y="65599"/>
                    <a:pt x="107520" y="66764"/>
                    <a:pt x="107021" y="67707"/>
                  </a:cubicBezTo>
                  <a:cubicBezTo>
                    <a:pt x="106976" y="67797"/>
                    <a:pt x="107041" y="67888"/>
                    <a:pt x="107097" y="67888"/>
                  </a:cubicBezTo>
                  <a:cubicBezTo>
                    <a:pt x="107110" y="67888"/>
                    <a:pt x="107122" y="67883"/>
                    <a:pt x="107132" y="67873"/>
                  </a:cubicBezTo>
                  <a:cubicBezTo>
                    <a:pt x="107853" y="67152"/>
                    <a:pt x="108130" y="66487"/>
                    <a:pt x="108185" y="65489"/>
                  </a:cubicBezTo>
                  <a:cubicBezTo>
                    <a:pt x="108241" y="64934"/>
                    <a:pt x="108407" y="64102"/>
                    <a:pt x="108352" y="63492"/>
                  </a:cubicBezTo>
                  <a:cubicBezTo>
                    <a:pt x="108638" y="63254"/>
                    <a:pt x="108964" y="62975"/>
                    <a:pt x="109297" y="62725"/>
                  </a:cubicBezTo>
                  <a:lnTo>
                    <a:pt x="109297" y="62725"/>
                  </a:lnTo>
                  <a:cubicBezTo>
                    <a:pt x="109295" y="62758"/>
                    <a:pt x="109294" y="62792"/>
                    <a:pt x="109294" y="62827"/>
                  </a:cubicBezTo>
                  <a:cubicBezTo>
                    <a:pt x="109329" y="62828"/>
                    <a:pt x="109363" y="62829"/>
                    <a:pt x="109397" y="62830"/>
                  </a:cubicBezTo>
                  <a:lnTo>
                    <a:pt x="109397" y="62830"/>
                  </a:lnTo>
                  <a:cubicBezTo>
                    <a:pt x="109417" y="62754"/>
                    <a:pt x="109438" y="62679"/>
                    <a:pt x="109461" y="62605"/>
                  </a:cubicBezTo>
                  <a:lnTo>
                    <a:pt x="109461" y="62605"/>
                  </a:lnTo>
                  <a:cubicBezTo>
                    <a:pt x="109406" y="62644"/>
                    <a:pt x="109351" y="62684"/>
                    <a:pt x="109297" y="62725"/>
                  </a:cubicBezTo>
                  <a:lnTo>
                    <a:pt x="109297" y="62725"/>
                  </a:lnTo>
                  <a:cubicBezTo>
                    <a:pt x="109307" y="62493"/>
                    <a:pt x="109350" y="62293"/>
                    <a:pt x="109350" y="62051"/>
                  </a:cubicBezTo>
                  <a:cubicBezTo>
                    <a:pt x="111291" y="62051"/>
                    <a:pt x="113121" y="61995"/>
                    <a:pt x="114839" y="61884"/>
                  </a:cubicBezTo>
                  <a:cubicBezTo>
                    <a:pt x="117557" y="61773"/>
                    <a:pt x="119941" y="61496"/>
                    <a:pt x="122104" y="61163"/>
                  </a:cubicBezTo>
                  <a:cubicBezTo>
                    <a:pt x="124266" y="60775"/>
                    <a:pt x="126152" y="60443"/>
                    <a:pt x="127649" y="60110"/>
                  </a:cubicBezTo>
                  <a:cubicBezTo>
                    <a:pt x="129201" y="59666"/>
                    <a:pt x="130366" y="59389"/>
                    <a:pt x="131142" y="59112"/>
                  </a:cubicBezTo>
                  <a:cubicBezTo>
                    <a:pt x="131863" y="58834"/>
                    <a:pt x="132362" y="58779"/>
                    <a:pt x="132362" y="58779"/>
                  </a:cubicBezTo>
                  <a:lnTo>
                    <a:pt x="132307" y="58668"/>
                  </a:lnTo>
                  <a:cubicBezTo>
                    <a:pt x="132307" y="58668"/>
                    <a:pt x="131863" y="58724"/>
                    <a:pt x="131031" y="58945"/>
                  </a:cubicBezTo>
                  <a:cubicBezTo>
                    <a:pt x="130199" y="59112"/>
                    <a:pt x="129035" y="59333"/>
                    <a:pt x="127538" y="59611"/>
                  </a:cubicBezTo>
                  <a:cubicBezTo>
                    <a:pt x="126761" y="59666"/>
                    <a:pt x="125930" y="59888"/>
                    <a:pt x="124932" y="59943"/>
                  </a:cubicBezTo>
                  <a:cubicBezTo>
                    <a:pt x="124044" y="60110"/>
                    <a:pt x="122991" y="60221"/>
                    <a:pt x="121993" y="60332"/>
                  </a:cubicBezTo>
                  <a:cubicBezTo>
                    <a:pt x="119830" y="60498"/>
                    <a:pt x="117390" y="60664"/>
                    <a:pt x="114784" y="60720"/>
                  </a:cubicBezTo>
                  <a:cubicBezTo>
                    <a:pt x="113952" y="60748"/>
                    <a:pt x="113093" y="60761"/>
                    <a:pt x="112219" y="60761"/>
                  </a:cubicBezTo>
                  <a:cubicBezTo>
                    <a:pt x="111346" y="60761"/>
                    <a:pt x="110459" y="60748"/>
                    <a:pt x="109572" y="60720"/>
                  </a:cubicBezTo>
                  <a:cubicBezTo>
                    <a:pt x="109849" y="60443"/>
                    <a:pt x="110126" y="60221"/>
                    <a:pt x="110459" y="59943"/>
                  </a:cubicBezTo>
                  <a:cubicBezTo>
                    <a:pt x="112011" y="59943"/>
                    <a:pt x="113509" y="59888"/>
                    <a:pt x="114895" y="59833"/>
                  </a:cubicBezTo>
                  <a:cubicBezTo>
                    <a:pt x="117612" y="59666"/>
                    <a:pt x="120052" y="59389"/>
                    <a:pt x="122159" y="59056"/>
                  </a:cubicBezTo>
                  <a:cubicBezTo>
                    <a:pt x="124322" y="58724"/>
                    <a:pt x="126207" y="58391"/>
                    <a:pt x="127704" y="58003"/>
                  </a:cubicBezTo>
                  <a:cubicBezTo>
                    <a:pt x="129257" y="57615"/>
                    <a:pt x="130421" y="57337"/>
                    <a:pt x="131198" y="57060"/>
                  </a:cubicBezTo>
                  <a:cubicBezTo>
                    <a:pt x="132029" y="56783"/>
                    <a:pt x="132418" y="56727"/>
                    <a:pt x="132418" y="56727"/>
                  </a:cubicBezTo>
                  <a:lnTo>
                    <a:pt x="132362" y="56561"/>
                  </a:lnTo>
                  <a:cubicBezTo>
                    <a:pt x="132362" y="56561"/>
                    <a:pt x="131974" y="56616"/>
                    <a:pt x="131142" y="56838"/>
                  </a:cubicBezTo>
                  <a:cubicBezTo>
                    <a:pt x="130310" y="57060"/>
                    <a:pt x="129090" y="57282"/>
                    <a:pt x="127593" y="57559"/>
                  </a:cubicBezTo>
                  <a:cubicBezTo>
                    <a:pt x="126817" y="57615"/>
                    <a:pt x="125985" y="57836"/>
                    <a:pt x="125043" y="57892"/>
                  </a:cubicBezTo>
                  <a:cubicBezTo>
                    <a:pt x="124100" y="58003"/>
                    <a:pt x="123102" y="58169"/>
                    <a:pt x="122048" y="58224"/>
                  </a:cubicBezTo>
                  <a:cubicBezTo>
                    <a:pt x="119886" y="58446"/>
                    <a:pt x="117446" y="58557"/>
                    <a:pt x="114839" y="58668"/>
                  </a:cubicBezTo>
                  <a:lnTo>
                    <a:pt x="111845" y="58668"/>
                  </a:lnTo>
                  <a:cubicBezTo>
                    <a:pt x="112122" y="58391"/>
                    <a:pt x="112455" y="58114"/>
                    <a:pt x="112732" y="57836"/>
                  </a:cubicBezTo>
                  <a:cubicBezTo>
                    <a:pt x="113675" y="57836"/>
                    <a:pt x="114618" y="57725"/>
                    <a:pt x="115449" y="57670"/>
                  </a:cubicBezTo>
                  <a:cubicBezTo>
                    <a:pt x="118167" y="57559"/>
                    <a:pt x="120662" y="57282"/>
                    <a:pt x="122880" y="56894"/>
                  </a:cubicBezTo>
                  <a:cubicBezTo>
                    <a:pt x="125098" y="56561"/>
                    <a:pt x="126983" y="56228"/>
                    <a:pt x="128480" y="55896"/>
                  </a:cubicBezTo>
                  <a:cubicBezTo>
                    <a:pt x="130033" y="55452"/>
                    <a:pt x="131253" y="55175"/>
                    <a:pt x="132029" y="54897"/>
                  </a:cubicBezTo>
                  <a:cubicBezTo>
                    <a:pt x="132861" y="54620"/>
                    <a:pt x="133249" y="54565"/>
                    <a:pt x="133249" y="54565"/>
                  </a:cubicBezTo>
                  <a:lnTo>
                    <a:pt x="133194" y="54398"/>
                  </a:lnTo>
                  <a:cubicBezTo>
                    <a:pt x="133194" y="54398"/>
                    <a:pt x="132806" y="54509"/>
                    <a:pt x="131974" y="54676"/>
                  </a:cubicBezTo>
                  <a:cubicBezTo>
                    <a:pt x="131142" y="54897"/>
                    <a:pt x="129922" y="55119"/>
                    <a:pt x="128370" y="55396"/>
                  </a:cubicBezTo>
                  <a:cubicBezTo>
                    <a:pt x="127593" y="55452"/>
                    <a:pt x="126706" y="55674"/>
                    <a:pt x="125763" y="55729"/>
                  </a:cubicBezTo>
                  <a:cubicBezTo>
                    <a:pt x="124821" y="55896"/>
                    <a:pt x="123823" y="56006"/>
                    <a:pt x="122714" y="56062"/>
                  </a:cubicBezTo>
                  <a:cubicBezTo>
                    <a:pt x="121438" y="56228"/>
                    <a:pt x="119941" y="56284"/>
                    <a:pt x="118444" y="56339"/>
                  </a:cubicBezTo>
                  <a:cubicBezTo>
                    <a:pt x="120884" y="56173"/>
                    <a:pt x="123213" y="55896"/>
                    <a:pt x="125652" y="55507"/>
                  </a:cubicBezTo>
                  <a:cubicBezTo>
                    <a:pt x="129645" y="54953"/>
                    <a:pt x="133637" y="53955"/>
                    <a:pt x="137075" y="51737"/>
                  </a:cubicBezTo>
                  <a:cubicBezTo>
                    <a:pt x="139683" y="50042"/>
                    <a:pt x="142427" y="47700"/>
                    <a:pt x="144533" y="45164"/>
                  </a:cubicBezTo>
                  <a:lnTo>
                    <a:pt x="144533" y="45164"/>
                  </a:lnTo>
                  <a:cubicBezTo>
                    <a:pt x="143131" y="46460"/>
                    <a:pt x="141653" y="47698"/>
                    <a:pt x="140070" y="48798"/>
                  </a:cubicBezTo>
                  <a:cubicBezTo>
                    <a:pt x="136244" y="51349"/>
                    <a:pt x="131808" y="52846"/>
                    <a:pt x="127150" y="53567"/>
                  </a:cubicBezTo>
                  <a:cubicBezTo>
                    <a:pt x="128702" y="52901"/>
                    <a:pt x="130144" y="51626"/>
                    <a:pt x="131253" y="50572"/>
                  </a:cubicBezTo>
                  <a:cubicBezTo>
                    <a:pt x="131298" y="50528"/>
                    <a:pt x="131235" y="50375"/>
                    <a:pt x="131179" y="50375"/>
                  </a:cubicBezTo>
                  <a:cubicBezTo>
                    <a:pt x="131166" y="50375"/>
                    <a:pt x="131153" y="50384"/>
                    <a:pt x="131142" y="50406"/>
                  </a:cubicBezTo>
                  <a:cubicBezTo>
                    <a:pt x="130144" y="51127"/>
                    <a:pt x="129146" y="51792"/>
                    <a:pt x="127926" y="52236"/>
                  </a:cubicBezTo>
                  <a:cubicBezTo>
                    <a:pt x="129368" y="51127"/>
                    <a:pt x="130588" y="49740"/>
                    <a:pt x="131308" y="48077"/>
                  </a:cubicBezTo>
                  <a:cubicBezTo>
                    <a:pt x="131377" y="48008"/>
                    <a:pt x="131318" y="47961"/>
                    <a:pt x="131251" y="47961"/>
                  </a:cubicBezTo>
                  <a:cubicBezTo>
                    <a:pt x="131209" y="47961"/>
                    <a:pt x="131163" y="47979"/>
                    <a:pt x="131142" y="48021"/>
                  </a:cubicBezTo>
                  <a:cubicBezTo>
                    <a:pt x="130089" y="49740"/>
                    <a:pt x="128425" y="51238"/>
                    <a:pt x="126706" y="52180"/>
                  </a:cubicBezTo>
                  <a:cubicBezTo>
                    <a:pt x="125930" y="52624"/>
                    <a:pt x="125153" y="52901"/>
                    <a:pt x="124377" y="53068"/>
                  </a:cubicBezTo>
                  <a:cubicBezTo>
                    <a:pt x="125043" y="52679"/>
                    <a:pt x="125652" y="52180"/>
                    <a:pt x="126152" y="51848"/>
                  </a:cubicBezTo>
                  <a:cubicBezTo>
                    <a:pt x="127261" y="51016"/>
                    <a:pt x="128425" y="50129"/>
                    <a:pt x="129312" y="49075"/>
                  </a:cubicBezTo>
                  <a:cubicBezTo>
                    <a:pt x="130144" y="48021"/>
                    <a:pt x="130421" y="46580"/>
                    <a:pt x="131530" y="45693"/>
                  </a:cubicBezTo>
                  <a:cubicBezTo>
                    <a:pt x="131571" y="45611"/>
                    <a:pt x="131552" y="45560"/>
                    <a:pt x="131517" y="45560"/>
                  </a:cubicBezTo>
                  <a:cubicBezTo>
                    <a:pt x="131505" y="45560"/>
                    <a:pt x="131490" y="45567"/>
                    <a:pt x="131475" y="45582"/>
                  </a:cubicBezTo>
                  <a:cubicBezTo>
                    <a:pt x="130699" y="46081"/>
                    <a:pt x="130421" y="46580"/>
                    <a:pt x="129922" y="47356"/>
                  </a:cubicBezTo>
                  <a:cubicBezTo>
                    <a:pt x="129090" y="48631"/>
                    <a:pt x="128092" y="49574"/>
                    <a:pt x="126817" y="50406"/>
                  </a:cubicBezTo>
                  <a:cubicBezTo>
                    <a:pt x="127704" y="49408"/>
                    <a:pt x="128425" y="48243"/>
                    <a:pt x="129035" y="47079"/>
                  </a:cubicBezTo>
                  <a:cubicBezTo>
                    <a:pt x="130033" y="45249"/>
                    <a:pt x="130421" y="43031"/>
                    <a:pt x="131863" y="41589"/>
                  </a:cubicBezTo>
                  <a:cubicBezTo>
                    <a:pt x="131958" y="41541"/>
                    <a:pt x="131890" y="41412"/>
                    <a:pt x="131798" y="41412"/>
                  </a:cubicBezTo>
                  <a:cubicBezTo>
                    <a:pt x="131783" y="41412"/>
                    <a:pt x="131768" y="41415"/>
                    <a:pt x="131752" y="41423"/>
                  </a:cubicBezTo>
                  <a:cubicBezTo>
                    <a:pt x="130865" y="42199"/>
                    <a:pt x="130366" y="43031"/>
                    <a:pt x="129811" y="44084"/>
                  </a:cubicBezTo>
                  <a:cubicBezTo>
                    <a:pt x="128924" y="46025"/>
                    <a:pt x="127926" y="47800"/>
                    <a:pt x="126484" y="49408"/>
                  </a:cubicBezTo>
                  <a:cubicBezTo>
                    <a:pt x="125652" y="50295"/>
                    <a:pt x="124654" y="50960"/>
                    <a:pt x="123712" y="51515"/>
                  </a:cubicBezTo>
                  <a:cubicBezTo>
                    <a:pt x="123823" y="51349"/>
                    <a:pt x="123989" y="51293"/>
                    <a:pt x="124044" y="51127"/>
                  </a:cubicBezTo>
                  <a:cubicBezTo>
                    <a:pt x="125652" y="49463"/>
                    <a:pt x="126595" y="47356"/>
                    <a:pt x="127871" y="45471"/>
                  </a:cubicBezTo>
                  <a:cubicBezTo>
                    <a:pt x="129162" y="43457"/>
                    <a:pt x="131847" y="38172"/>
                    <a:pt x="134763" y="38172"/>
                  </a:cubicBezTo>
                  <a:cubicBezTo>
                    <a:pt x="134978" y="38172"/>
                    <a:pt x="135195" y="38201"/>
                    <a:pt x="135412" y="38262"/>
                  </a:cubicBezTo>
                  <a:cubicBezTo>
                    <a:pt x="135467" y="38262"/>
                    <a:pt x="135578" y="38207"/>
                    <a:pt x="135467" y="38096"/>
                  </a:cubicBezTo>
                  <a:cubicBezTo>
                    <a:pt x="135154" y="37908"/>
                    <a:pt x="134829" y="37824"/>
                    <a:pt x="134499" y="37824"/>
                  </a:cubicBezTo>
                  <a:cubicBezTo>
                    <a:pt x="132198" y="37824"/>
                    <a:pt x="129617" y="41895"/>
                    <a:pt x="128647" y="43253"/>
                  </a:cubicBezTo>
                  <a:cubicBezTo>
                    <a:pt x="127371" y="44916"/>
                    <a:pt x="126207" y="46580"/>
                    <a:pt x="125043" y="48299"/>
                  </a:cubicBezTo>
                  <a:cubicBezTo>
                    <a:pt x="124211" y="49574"/>
                    <a:pt x="123213" y="50517"/>
                    <a:pt x="122104" y="51349"/>
                  </a:cubicBezTo>
                  <a:cubicBezTo>
                    <a:pt x="123712" y="49408"/>
                    <a:pt x="125098" y="47356"/>
                    <a:pt x="126484" y="45249"/>
                  </a:cubicBezTo>
                  <a:cubicBezTo>
                    <a:pt x="128657" y="42093"/>
                    <a:pt x="131843" y="36283"/>
                    <a:pt x="136268" y="36283"/>
                  </a:cubicBezTo>
                  <a:cubicBezTo>
                    <a:pt x="136586" y="36283"/>
                    <a:pt x="136911" y="36313"/>
                    <a:pt x="137242" y="36377"/>
                  </a:cubicBezTo>
                  <a:cubicBezTo>
                    <a:pt x="137262" y="36382"/>
                    <a:pt x="137280" y="36384"/>
                    <a:pt x="137297" y="36384"/>
                  </a:cubicBezTo>
                  <a:cubicBezTo>
                    <a:pt x="137472" y="36384"/>
                    <a:pt x="137504" y="36145"/>
                    <a:pt x="137353" y="36044"/>
                  </a:cubicBezTo>
                  <a:cubicBezTo>
                    <a:pt x="136783" y="35804"/>
                    <a:pt x="136233" y="35698"/>
                    <a:pt x="135701" y="35698"/>
                  </a:cubicBezTo>
                  <a:cubicBezTo>
                    <a:pt x="132667" y="35698"/>
                    <a:pt x="130257" y="39180"/>
                    <a:pt x="128370" y="41256"/>
                  </a:cubicBezTo>
                  <a:cubicBezTo>
                    <a:pt x="126429" y="43308"/>
                    <a:pt x="124987" y="45748"/>
                    <a:pt x="123268" y="48021"/>
                  </a:cubicBezTo>
                  <a:cubicBezTo>
                    <a:pt x="122991" y="48465"/>
                    <a:pt x="122714" y="48798"/>
                    <a:pt x="122436" y="49130"/>
                  </a:cubicBezTo>
                  <a:cubicBezTo>
                    <a:pt x="123712" y="47245"/>
                    <a:pt x="124987" y="45249"/>
                    <a:pt x="126207" y="43364"/>
                  </a:cubicBezTo>
                  <a:cubicBezTo>
                    <a:pt x="128642" y="39735"/>
                    <a:pt x="133214" y="34011"/>
                    <a:pt x="138225" y="34011"/>
                  </a:cubicBezTo>
                  <a:cubicBezTo>
                    <a:pt x="139034" y="34011"/>
                    <a:pt x="139855" y="34160"/>
                    <a:pt x="140680" y="34491"/>
                  </a:cubicBezTo>
                  <a:cubicBezTo>
                    <a:pt x="140780" y="34530"/>
                    <a:pt x="140873" y="34547"/>
                    <a:pt x="140958" y="34547"/>
                  </a:cubicBezTo>
                  <a:cubicBezTo>
                    <a:pt x="141490" y="34547"/>
                    <a:pt x="141712" y="33883"/>
                    <a:pt x="141234" y="33549"/>
                  </a:cubicBezTo>
                  <a:cubicBezTo>
                    <a:pt x="140083" y="32775"/>
                    <a:pt x="138873" y="32455"/>
                    <a:pt x="137659" y="32455"/>
                  </a:cubicBezTo>
                  <a:cubicBezTo>
                    <a:pt x="134955" y="32455"/>
                    <a:pt x="132232" y="34045"/>
                    <a:pt x="130089" y="35767"/>
                  </a:cubicBezTo>
                  <a:cubicBezTo>
                    <a:pt x="126207" y="38872"/>
                    <a:pt x="123823" y="43253"/>
                    <a:pt x="120995" y="47190"/>
                  </a:cubicBezTo>
                  <a:cubicBezTo>
                    <a:pt x="119054" y="49907"/>
                    <a:pt x="116780" y="52347"/>
                    <a:pt x="114396" y="54620"/>
                  </a:cubicBezTo>
                  <a:cubicBezTo>
                    <a:pt x="114230" y="54731"/>
                    <a:pt x="114008" y="54897"/>
                    <a:pt x="113952" y="55119"/>
                  </a:cubicBezTo>
                  <a:cubicBezTo>
                    <a:pt x="112455" y="56505"/>
                    <a:pt x="110958" y="57781"/>
                    <a:pt x="109516" y="59167"/>
                  </a:cubicBezTo>
                  <a:cubicBezTo>
                    <a:pt x="105413" y="62771"/>
                    <a:pt x="100921" y="66099"/>
                    <a:pt x="95820" y="68317"/>
                  </a:cubicBezTo>
                  <a:cubicBezTo>
                    <a:pt x="90307" y="70716"/>
                    <a:pt x="83788" y="72016"/>
                    <a:pt x="77362" y="72016"/>
                  </a:cubicBezTo>
                  <a:cubicBezTo>
                    <a:pt x="72801" y="72016"/>
                    <a:pt x="68287" y="71361"/>
                    <a:pt x="64213" y="69980"/>
                  </a:cubicBezTo>
                  <a:cubicBezTo>
                    <a:pt x="58889" y="68150"/>
                    <a:pt x="53677" y="64546"/>
                    <a:pt x="49241" y="61052"/>
                  </a:cubicBezTo>
                  <a:cubicBezTo>
                    <a:pt x="44805" y="57670"/>
                    <a:pt x="40812" y="53622"/>
                    <a:pt x="37208" y="49408"/>
                  </a:cubicBezTo>
                  <a:cubicBezTo>
                    <a:pt x="33714" y="45415"/>
                    <a:pt x="30831" y="40258"/>
                    <a:pt x="26173" y="37486"/>
                  </a:cubicBezTo>
                  <a:cubicBezTo>
                    <a:pt x="23844" y="36044"/>
                    <a:pt x="20905" y="35489"/>
                    <a:pt x="18188" y="35046"/>
                  </a:cubicBezTo>
                  <a:cubicBezTo>
                    <a:pt x="16684" y="34840"/>
                    <a:pt x="15102" y="34649"/>
                    <a:pt x="13534" y="34649"/>
                  </a:cubicBezTo>
                  <a:cubicBezTo>
                    <a:pt x="12152" y="34649"/>
                    <a:pt x="10781" y="34797"/>
                    <a:pt x="9482" y="35212"/>
                  </a:cubicBezTo>
                  <a:cubicBezTo>
                    <a:pt x="9316" y="35268"/>
                    <a:pt x="9316" y="35434"/>
                    <a:pt x="9482" y="35489"/>
                  </a:cubicBezTo>
                  <a:cubicBezTo>
                    <a:pt x="12199" y="36266"/>
                    <a:pt x="15083" y="36099"/>
                    <a:pt x="17855" y="36599"/>
                  </a:cubicBezTo>
                  <a:cubicBezTo>
                    <a:pt x="20628" y="37098"/>
                    <a:pt x="23567" y="37763"/>
                    <a:pt x="25951" y="39316"/>
                  </a:cubicBezTo>
                  <a:cubicBezTo>
                    <a:pt x="28668" y="41035"/>
                    <a:pt x="30776" y="43641"/>
                    <a:pt x="32772" y="46302"/>
                  </a:cubicBezTo>
                  <a:cubicBezTo>
                    <a:pt x="30074" y="43385"/>
                    <a:pt x="26667" y="39648"/>
                    <a:pt x="22440" y="39648"/>
                  </a:cubicBezTo>
                  <a:cubicBezTo>
                    <a:pt x="22409" y="39648"/>
                    <a:pt x="22378" y="39648"/>
                    <a:pt x="22347" y="39648"/>
                  </a:cubicBezTo>
                  <a:cubicBezTo>
                    <a:pt x="22291" y="39648"/>
                    <a:pt x="22291" y="39704"/>
                    <a:pt x="22347" y="39759"/>
                  </a:cubicBezTo>
                  <a:cubicBezTo>
                    <a:pt x="27282" y="40868"/>
                    <a:pt x="30831" y="44916"/>
                    <a:pt x="33992" y="48576"/>
                  </a:cubicBezTo>
                  <a:cubicBezTo>
                    <a:pt x="36432" y="51349"/>
                    <a:pt x="38151" y="55119"/>
                    <a:pt x="41200" y="57226"/>
                  </a:cubicBezTo>
                  <a:lnTo>
                    <a:pt x="38927" y="56838"/>
                  </a:lnTo>
                  <a:cubicBezTo>
                    <a:pt x="35932" y="52957"/>
                    <a:pt x="33992" y="48021"/>
                    <a:pt x="29556" y="45526"/>
                  </a:cubicBezTo>
                  <a:cubicBezTo>
                    <a:pt x="29543" y="45520"/>
                    <a:pt x="29531" y="45517"/>
                    <a:pt x="29518" y="45517"/>
                  </a:cubicBezTo>
                  <a:cubicBezTo>
                    <a:pt x="29412" y="45517"/>
                    <a:pt x="29297" y="45699"/>
                    <a:pt x="29445" y="45748"/>
                  </a:cubicBezTo>
                  <a:cubicBezTo>
                    <a:pt x="31885" y="47800"/>
                    <a:pt x="33992" y="50184"/>
                    <a:pt x="35544" y="53012"/>
                  </a:cubicBezTo>
                  <a:cubicBezTo>
                    <a:pt x="36099" y="54010"/>
                    <a:pt x="36598" y="55563"/>
                    <a:pt x="37485" y="56616"/>
                  </a:cubicBezTo>
                  <a:cubicBezTo>
                    <a:pt x="37319" y="56616"/>
                    <a:pt x="37208" y="56561"/>
                    <a:pt x="36986" y="56561"/>
                  </a:cubicBezTo>
                  <a:cubicBezTo>
                    <a:pt x="36986" y="55785"/>
                    <a:pt x="36099" y="54565"/>
                    <a:pt x="35766" y="54121"/>
                  </a:cubicBezTo>
                  <a:cubicBezTo>
                    <a:pt x="34934" y="52901"/>
                    <a:pt x="33936" y="51681"/>
                    <a:pt x="32772" y="50683"/>
                  </a:cubicBezTo>
                  <a:cubicBezTo>
                    <a:pt x="32732" y="50656"/>
                    <a:pt x="32695" y="50646"/>
                    <a:pt x="32664" y="50646"/>
                  </a:cubicBezTo>
                  <a:cubicBezTo>
                    <a:pt x="32565" y="50646"/>
                    <a:pt x="32521" y="50752"/>
                    <a:pt x="32605" y="50794"/>
                  </a:cubicBezTo>
                  <a:cubicBezTo>
                    <a:pt x="33604" y="51848"/>
                    <a:pt x="34435" y="53068"/>
                    <a:pt x="35101" y="54287"/>
                  </a:cubicBezTo>
                  <a:cubicBezTo>
                    <a:pt x="35489" y="54897"/>
                    <a:pt x="35822" y="55507"/>
                    <a:pt x="36043" y="56117"/>
                  </a:cubicBezTo>
                  <a:cubicBezTo>
                    <a:pt x="36099" y="56228"/>
                    <a:pt x="36099" y="56339"/>
                    <a:pt x="36099" y="56395"/>
                  </a:cubicBezTo>
                  <a:cubicBezTo>
                    <a:pt x="35766" y="56339"/>
                    <a:pt x="35378" y="56339"/>
                    <a:pt x="35045" y="56284"/>
                  </a:cubicBezTo>
                  <a:cubicBezTo>
                    <a:pt x="34103" y="55119"/>
                    <a:pt x="33160" y="54010"/>
                    <a:pt x="32328" y="52624"/>
                  </a:cubicBezTo>
                  <a:cubicBezTo>
                    <a:pt x="32311" y="52571"/>
                    <a:pt x="32276" y="52552"/>
                    <a:pt x="32241" y="52552"/>
                  </a:cubicBezTo>
                  <a:cubicBezTo>
                    <a:pt x="32166" y="52552"/>
                    <a:pt x="32086" y="52641"/>
                    <a:pt x="32162" y="52679"/>
                  </a:cubicBezTo>
                  <a:cubicBezTo>
                    <a:pt x="32550" y="53788"/>
                    <a:pt x="33160" y="55008"/>
                    <a:pt x="33992" y="56062"/>
                  </a:cubicBezTo>
                  <a:cubicBezTo>
                    <a:pt x="33825" y="56062"/>
                    <a:pt x="33659" y="56006"/>
                    <a:pt x="33437" y="56006"/>
                  </a:cubicBezTo>
                  <a:lnTo>
                    <a:pt x="33271" y="56006"/>
                  </a:lnTo>
                  <a:cubicBezTo>
                    <a:pt x="32827" y="55396"/>
                    <a:pt x="32217" y="54842"/>
                    <a:pt x="31774" y="54287"/>
                  </a:cubicBezTo>
                  <a:cubicBezTo>
                    <a:pt x="31752" y="54222"/>
                    <a:pt x="31704" y="54191"/>
                    <a:pt x="31654" y="54191"/>
                  </a:cubicBezTo>
                  <a:cubicBezTo>
                    <a:pt x="31578" y="54191"/>
                    <a:pt x="31496" y="54264"/>
                    <a:pt x="31496" y="54398"/>
                  </a:cubicBezTo>
                  <a:cubicBezTo>
                    <a:pt x="31718" y="54897"/>
                    <a:pt x="31940" y="55230"/>
                    <a:pt x="32162" y="55674"/>
                  </a:cubicBezTo>
                  <a:cubicBezTo>
                    <a:pt x="32217" y="55729"/>
                    <a:pt x="32273" y="55840"/>
                    <a:pt x="32273" y="55951"/>
                  </a:cubicBezTo>
                  <a:cubicBezTo>
                    <a:pt x="31150" y="55882"/>
                    <a:pt x="30013" y="55868"/>
                    <a:pt x="28870" y="55868"/>
                  </a:cubicBezTo>
                  <a:cubicBezTo>
                    <a:pt x="28108" y="55868"/>
                    <a:pt x="27344" y="55874"/>
                    <a:pt x="26579" y="55874"/>
                  </a:cubicBezTo>
                  <a:cubicBezTo>
                    <a:pt x="23901" y="55874"/>
                    <a:pt x="21219" y="55798"/>
                    <a:pt x="18632" y="55119"/>
                  </a:cubicBezTo>
                  <a:cubicBezTo>
                    <a:pt x="14140" y="53899"/>
                    <a:pt x="10037" y="51349"/>
                    <a:pt x="6932" y="47966"/>
                  </a:cubicBezTo>
                  <a:cubicBezTo>
                    <a:pt x="4436" y="45249"/>
                    <a:pt x="2107" y="41256"/>
                    <a:pt x="2662" y="37430"/>
                  </a:cubicBezTo>
                  <a:cubicBezTo>
                    <a:pt x="3185" y="33888"/>
                    <a:pt x="6396" y="33209"/>
                    <a:pt x="9496" y="33209"/>
                  </a:cubicBezTo>
                  <a:cubicBezTo>
                    <a:pt x="10666" y="33209"/>
                    <a:pt x="11821" y="33306"/>
                    <a:pt x="12809" y="33382"/>
                  </a:cubicBezTo>
                  <a:cubicBezTo>
                    <a:pt x="17911" y="33771"/>
                    <a:pt x="22181" y="35545"/>
                    <a:pt x="26783" y="37652"/>
                  </a:cubicBezTo>
                  <a:cubicBezTo>
                    <a:pt x="31108" y="39593"/>
                    <a:pt x="34435" y="42365"/>
                    <a:pt x="38151" y="45193"/>
                  </a:cubicBezTo>
                  <a:cubicBezTo>
                    <a:pt x="41644" y="47744"/>
                    <a:pt x="45526" y="49630"/>
                    <a:pt x="49518" y="51071"/>
                  </a:cubicBezTo>
                  <a:cubicBezTo>
                    <a:pt x="54952" y="52957"/>
                    <a:pt x="59943" y="53234"/>
                    <a:pt x="65599" y="53234"/>
                  </a:cubicBezTo>
                  <a:lnTo>
                    <a:pt x="69979" y="53234"/>
                  </a:lnTo>
                  <a:cubicBezTo>
                    <a:pt x="70791" y="53437"/>
                    <a:pt x="71634" y="53519"/>
                    <a:pt x="72491" y="53519"/>
                  </a:cubicBezTo>
                  <a:cubicBezTo>
                    <a:pt x="73272" y="53519"/>
                    <a:pt x="74066" y="53451"/>
                    <a:pt x="74859" y="53345"/>
                  </a:cubicBezTo>
                  <a:cubicBezTo>
                    <a:pt x="75052" y="53365"/>
                    <a:pt x="75250" y="53375"/>
                    <a:pt x="75452" y="53375"/>
                  </a:cubicBezTo>
                  <a:cubicBezTo>
                    <a:pt x="76873" y="53375"/>
                    <a:pt x="78469" y="52901"/>
                    <a:pt x="79683" y="52513"/>
                  </a:cubicBezTo>
                  <a:cubicBezTo>
                    <a:pt x="84286" y="51349"/>
                    <a:pt x="88833" y="51515"/>
                    <a:pt x="93491" y="50960"/>
                  </a:cubicBezTo>
                  <a:cubicBezTo>
                    <a:pt x="102308" y="49907"/>
                    <a:pt x="111734" y="47467"/>
                    <a:pt x="119386" y="43031"/>
                  </a:cubicBezTo>
                  <a:cubicBezTo>
                    <a:pt x="125597" y="39482"/>
                    <a:pt x="131142" y="31719"/>
                    <a:pt x="138683" y="31552"/>
                  </a:cubicBezTo>
                  <a:cubicBezTo>
                    <a:pt x="138761" y="31550"/>
                    <a:pt x="138840" y="31549"/>
                    <a:pt x="138919" y="31549"/>
                  </a:cubicBezTo>
                  <a:cubicBezTo>
                    <a:pt x="142487" y="31549"/>
                    <a:pt x="148127" y="33967"/>
                    <a:pt x="148887" y="37818"/>
                  </a:cubicBezTo>
                  <a:cubicBezTo>
                    <a:pt x="149270" y="38997"/>
                    <a:pt x="148895" y="40148"/>
                    <a:pt x="148210" y="41213"/>
                  </a:cubicBezTo>
                  <a:lnTo>
                    <a:pt x="148210" y="41213"/>
                  </a:lnTo>
                  <a:cubicBezTo>
                    <a:pt x="150085" y="39010"/>
                    <a:pt x="150883" y="36021"/>
                    <a:pt x="149330" y="34048"/>
                  </a:cubicBezTo>
                  <a:cubicBezTo>
                    <a:pt x="147278" y="31331"/>
                    <a:pt x="143064" y="29556"/>
                    <a:pt x="139793" y="29334"/>
                  </a:cubicBezTo>
                  <a:cubicBezTo>
                    <a:pt x="139578" y="29322"/>
                    <a:pt x="139364" y="29316"/>
                    <a:pt x="139151" y="29316"/>
                  </a:cubicBezTo>
                  <a:cubicBezTo>
                    <a:pt x="135519" y="29316"/>
                    <a:pt x="132190" y="31059"/>
                    <a:pt x="129257" y="33050"/>
                  </a:cubicBezTo>
                  <a:cubicBezTo>
                    <a:pt x="127815" y="34103"/>
                    <a:pt x="126429" y="35212"/>
                    <a:pt x="125043" y="36266"/>
                  </a:cubicBezTo>
                  <a:cubicBezTo>
                    <a:pt x="124322" y="36488"/>
                    <a:pt x="123379" y="36654"/>
                    <a:pt x="122104" y="36876"/>
                  </a:cubicBezTo>
                  <a:cubicBezTo>
                    <a:pt x="121438" y="36931"/>
                    <a:pt x="120717" y="37153"/>
                    <a:pt x="119886" y="37208"/>
                  </a:cubicBezTo>
                  <a:cubicBezTo>
                    <a:pt x="119054" y="37375"/>
                    <a:pt x="118222" y="37486"/>
                    <a:pt x="117335" y="37597"/>
                  </a:cubicBezTo>
                  <a:cubicBezTo>
                    <a:pt x="115449" y="37763"/>
                    <a:pt x="113398" y="37929"/>
                    <a:pt x="111124" y="37985"/>
                  </a:cubicBezTo>
                  <a:cubicBezTo>
                    <a:pt x="110459" y="38013"/>
                    <a:pt x="109793" y="38026"/>
                    <a:pt x="109121" y="38026"/>
                  </a:cubicBezTo>
                  <a:cubicBezTo>
                    <a:pt x="108449" y="38026"/>
                    <a:pt x="107769" y="38013"/>
                    <a:pt x="107076" y="37985"/>
                  </a:cubicBezTo>
                  <a:cubicBezTo>
                    <a:pt x="107021" y="37708"/>
                    <a:pt x="106965" y="37375"/>
                    <a:pt x="106855" y="37098"/>
                  </a:cubicBezTo>
                  <a:lnTo>
                    <a:pt x="107354" y="37098"/>
                  </a:lnTo>
                  <a:cubicBezTo>
                    <a:pt x="109405" y="36931"/>
                    <a:pt x="111291" y="36654"/>
                    <a:pt x="112954" y="36321"/>
                  </a:cubicBezTo>
                  <a:cubicBezTo>
                    <a:pt x="113786" y="36210"/>
                    <a:pt x="114562" y="35989"/>
                    <a:pt x="115228" y="35822"/>
                  </a:cubicBezTo>
                  <a:cubicBezTo>
                    <a:pt x="115949" y="35656"/>
                    <a:pt x="116558" y="35489"/>
                    <a:pt x="117168" y="35268"/>
                  </a:cubicBezTo>
                  <a:cubicBezTo>
                    <a:pt x="118388" y="34880"/>
                    <a:pt x="119220" y="34602"/>
                    <a:pt x="119830" y="34325"/>
                  </a:cubicBezTo>
                  <a:cubicBezTo>
                    <a:pt x="120440" y="34103"/>
                    <a:pt x="120717" y="33992"/>
                    <a:pt x="120717" y="33992"/>
                  </a:cubicBezTo>
                  <a:lnTo>
                    <a:pt x="120662" y="33826"/>
                  </a:lnTo>
                  <a:cubicBezTo>
                    <a:pt x="120662" y="33826"/>
                    <a:pt x="120329" y="33881"/>
                    <a:pt x="119664" y="34103"/>
                  </a:cubicBezTo>
                  <a:cubicBezTo>
                    <a:pt x="119054" y="34325"/>
                    <a:pt x="118167" y="34547"/>
                    <a:pt x="117002" y="34824"/>
                  </a:cubicBezTo>
                  <a:cubicBezTo>
                    <a:pt x="116448" y="34935"/>
                    <a:pt x="115727" y="35101"/>
                    <a:pt x="115061" y="35157"/>
                  </a:cubicBezTo>
                  <a:cubicBezTo>
                    <a:pt x="114340" y="35268"/>
                    <a:pt x="113620" y="35434"/>
                    <a:pt x="112732" y="35489"/>
                  </a:cubicBezTo>
                  <a:cubicBezTo>
                    <a:pt x="111069" y="35711"/>
                    <a:pt x="109239" y="35822"/>
                    <a:pt x="107187" y="35933"/>
                  </a:cubicBezTo>
                  <a:lnTo>
                    <a:pt x="106522" y="35933"/>
                  </a:lnTo>
                  <a:cubicBezTo>
                    <a:pt x="106466" y="35545"/>
                    <a:pt x="106300" y="35157"/>
                    <a:pt x="106245" y="34824"/>
                  </a:cubicBezTo>
                  <a:cubicBezTo>
                    <a:pt x="107354" y="34658"/>
                    <a:pt x="108463" y="34436"/>
                    <a:pt x="109350" y="34270"/>
                  </a:cubicBezTo>
                  <a:cubicBezTo>
                    <a:pt x="110902" y="33992"/>
                    <a:pt x="112122" y="33549"/>
                    <a:pt x="113176" y="33216"/>
                  </a:cubicBezTo>
                  <a:cubicBezTo>
                    <a:pt x="114230" y="32772"/>
                    <a:pt x="114950" y="32495"/>
                    <a:pt x="115505" y="32218"/>
                  </a:cubicBezTo>
                  <a:cubicBezTo>
                    <a:pt x="116059" y="32052"/>
                    <a:pt x="116337" y="31885"/>
                    <a:pt x="116337" y="31885"/>
                  </a:cubicBezTo>
                  <a:lnTo>
                    <a:pt x="116281" y="31774"/>
                  </a:lnTo>
                  <a:cubicBezTo>
                    <a:pt x="116281" y="31774"/>
                    <a:pt x="116004" y="31830"/>
                    <a:pt x="115449" y="32052"/>
                  </a:cubicBezTo>
                  <a:cubicBezTo>
                    <a:pt x="115172" y="32107"/>
                    <a:pt x="114839" y="32218"/>
                    <a:pt x="114396" y="32329"/>
                  </a:cubicBezTo>
                  <a:cubicBezTo>
                    <a:pt x="114008" y="32440"/>
                    <a:pt x="113509" y="32495"/>
                    <a:pt x="113010" y="32661"/>
                  </a:cubicBezTo>
                  <a:cubicBezTo>
                    <a:pt x="112455" y="32772"/>
                    <a:pt x="111901" y="32939"/>
                    <a:pt x="111291" y="32994"/>
                  </a:cubicBezTo>
                  <a:cubicBezTo>
                    <a:pt x="110681" y="33161"/>
                    <a:pt x="109960" y="33271"/>
                    <a:pt x="109239" y="33327"/>
                  </a:cubicBezTo>
                  <a:cubicBezTo>
                    <a:pt x="108241" y="33493"/>
                    <a:pt x="107132" y="33604"/>
                    <a:pt x="105967" y="33715"/>
                  </a:cubicBezTo>
                  <a:cubicBezTo>
                    <a:pt x="105801" y="33216"/>
                    <a:pt x="105690" y="32717"/>
                    <a:pt x="105524" y="32329"/>
                  </a:cubicBezTo>
                  <a:cubicBezTo>
                    <a:pt x="105801" y="32218"/>
                    <a:pt x="106023" y="32162"/>
                    <a:pt x="106300" y="32107"/>
                  </a:cubicBezTo>
                  <a:cubicBezTo>
                    <a:pt x="107021" y="31941"/>
                    <a:pt x="107631" y="31774"/>
                    <a:pt x="108185" y="31608"/>
                  </a:cubicBezTo>
                  <a:cubicBezTo>
                    <a:pt x="108740" y="31386"/>
                    <a:pt x="109294" y="31275"/>
                    <a:pt x="109683" y="31053"/>
                  </a:cubicBezTo>
                  <a:cubicBezTo>
                    <a:pt x="110625" y="30665"/>
                    <a:pt x="111346" y="30388"/>
                    <a:pt x="111790" y="30166"/>
                  </a:cubicBezTo>
                  <a:cubicBezTo>
                    <a:pt x="112289" y="29944"/>
                    <a:pt x="112455" y="29833"/>
                    <a:pt x="112455" y="29833"/>
                  </a:cubicBezTo>
                  <a:lnTo>
                    <a:pt x="112400" y="29667"/>
                  </a:lnTo>
                  <a:cubicBezTo>
                    <a:pt x="112400" y="29667"/>
                    <a:pt x="112122" y="29723"/>
                    <a:pt x="111623" y="29944"/>
                  </a:cubicBezTo>
                  <a:cubicBezTo>
                    <a:pt x="111346" y="30000"/>
                    <a:pt x="111069" y="30166"/>
                    <a:pt x="110736" y="30222"/>
                  </a:cubicBezTo>
                  <a:cubicBezTo>
                    <a:pt x="110403" y="30388"/>
                    <a:pt x="109960" y="30443"/>
                    <a:pt x="109516" y="30554"/>
                  </a:cubicBezTo>
                  <a:cubicBezTo>
                    <a:pt x="109017" y="30721"/>
                    <a:pt x="108518" y="30832"/>
                    <a:pt x="107908" y="30942"/>
                  </a:cubicBezTo>
                  <a:cubicBezTo>
                    <a:pt x="107354" y="30998"/>
                    <a:pt x="106744" y="31220"/>
                    <a:pt x="106023" y="31275"/>
                  </a:cubicBezTo>
                  <a:cubicBezTo>
                    <a:pt x="105745" y="31331"/>
                    <a:pt x="105468" y="31331"/>
                    <a:pt x="105136" y="31386"/>
                  </a:cubicBezTo>
                  <a:cubicBezTo>
                    <a:pt x="104914" y="30832"/>
                    <a:pt x="104692" y="30222"/>
                    <a:pt x="104526" y="29667"/>
                  </a:cubicBezTo>
                  <a:cubicBezTo>
                    <a:pt x="104692" y="29612"/>
                    <a:pt x="104858" y="29556"/>
                    <a:pt x="105080" y="29445"/>
                  </a:cubicBezTo>
                  <a:cubicBezTo>
                    <a:pt x="105524" y="29279"/>
                    <a:pt x="106023" y="29113"/>
                    <a:pt x="106466" y="28891"/>
                  </a:cubicBezTo>
                  <a:cubicBezTo>
                    <a:pt x="106855" y="28724"/>
                    <a:pt x="107187" y="28558"/>
                    <a:pt x="107575" y="28447"/>
                  </a:cubicBezTo>
                  <a:cubicBezTo>
                    <a:pt x="107908" y="28281"/>
                    <a:pt x="108130" y="28170"/>
                    <a:pt x="108296" y="28004"/>
                  </a:cubicBezTo>
                  <a:cubicBezTo>
                    <a:pt x="108740" y="27782"/>
                    <a:pt x="108962" y="27671"/>
                    <a:pt x="108962" y="27671"/>
                  </a:cubicBezTo>
                  <a:lnTo>
                    <a:pt x="108851" y="27505"/>
                  </a:lnTo>
                  <a:cubicBezTo>
                    <a:pt x="108851" y="27505"/>
                    <a:pt x="108684" y="27615"/>
                    <a:pt x="108185" y="27782"/>
                  </a:cubicBezTo>
                  <a:cubicBezTo>
                    <a:pt x="107964" y="27893"/>
                    <a:pt x="107686" y="28004"/>
                    <a:pt x="107354" y="28059"/>
                  </a:cubicBezTo>
                  <a:cubicBezTo>
                    <a:pt x="107021" y="28225"/>
                    <a:pt x="106633" y="28281"/>
                    <a:pt x="106245" y="28447"/>
                  </a:cubicBezTo>
                  <a:cubicBezTo>
                    <a:pt x="105801" y="28558"/>
                    <a:pt x="105357" y="28614"/>
                    <a:pt x="104858" y="28780"/>
                  </a:cubicBezTo>
                  <a:cubicBezTo>
                    <a:pt x="104636" y="28835"/>
                    <a:pt x="104415" y="28835"/>
                    <a:pt x="104248" y="28891"/>
                  </a:cubicBezTo>
                  <a:cubicBezTo>
                    <a:pt x="103971" y="28281"/>
                    <a:pt x="103749" y="27671"/>
                    <a:pt x="103472" y="26950"/>
                  </a:cubicBezTo>
                  <a:cubicBezTo>
                    <a:pt x="103860" y="26839"/>
                    <a:pt x="104304" y="26617"/>
                    <a:pt x="104636" y="26506"/>
                  </a:cubicBezTo>
                  <a:cubicBezTo>
                    <a:pt x="104969" y="26285"/>
                    <a:pt x="105357" y="26118"/>
                    <a:pt x="105690" y="26007"/>
                  </a:cubicBezTo>
                  <a:cubicBezTo>
                    <a:pt x="105967" y="25841"/>
                    <a:pt x="106245" y="25730"/>
                    <a:pt x="106355" y="25564"/>
                  </a:cubicBezTo>
                  <a:cubicBezTo>
                    <a:pt x="106799" y="25397"/>
                    <a:pt x="107021" y="25231"/>
                    <a:pt x="107021" y="25231"/>
                  </a:cubicBezTo>
                  <a:lnTo>
                    <a:pt x="106910" y="25120"/>
                  </a:lnTo>
                  <a:cubicBezTo>
                    <a:pt x="106910" y="25120"/>
                    <a:pt x="106744" y="25176"/>
                    <a:pt x="106300" y="25397"/>
                  </a:cubicBezTo>
                  <a:cubicBezTo>
                    <a:pt x="106078" y="25453"/>
                    <a:pt x="105801" y="25564"/>
                    <a:pt x="105524" y="25675"/>
                  </a:cubicBezTo>
                  <a:cubicBezTo>
                    <a:pt x="105246" y="25786"/>
                    <a:pt x="104914" y="25841"/>
                    <a:pt x="104526" y="26007"/>
                  </a:cubicBezTo>
                  <a:cubicBezTo>
                    <a:pt x="104137" y="26118"/>
                    <a:pt x="103749" y="26229"/>
                    <a:pt x="103250" y="26340"/>
                  </a:cubicBezTo>
                  <a:cubicBezTo>
                    <a:pt x="103139" y="26007"/>
                    <a:pt x="102973" y="25564"/>
                    <a:pt x="102751" y="25231"/>
                  </a:cubicBezTo>
                  <a:cubicBezTo>
                    <a:pt x="103250" y="25009"/>
                    <a:pt x="103694" y="24898"/>
                    <a:pt x="104027" y="24677"/>
                  </a:cubicBezTo>
                  <a:cubicBezTo>
                    <a:pt x="104359" y="24455"/>
                    <a:pt x="104692" y="24344"/>
                    <a:pt x="104969" y="24177"/>
                  </a:cubicBezTo>
                  <a:cubicBezTo>
                    <a:pt x="105246" y="24067"/>
                    <a:pt x="105468" y="23900"/>
                    <a:pt x="105690" y="23789"/>
                  </a:cubicBezTo>
                  <a:cubicBezTo>
                    <a:pt x="106023" y="23567"/>
                    <a:pt x="106245" y="23457"/>
                    <a:pt x="106245" y="23457"/>
                  </a:cubicBezTo>
                  <a:lnTo>
                    <a:pt x="106189" y="23290"/>
                  </a:lnTo>
                  <a:cubicBezTo>
                    <a:pt x="106189" y="23290"/>
                    <a:pt x="105967" y="23346"/>
                    <a:pt x="105524" y="23567"/>
                  </a:cubicBezTo>
                  <a:cubicBezTo>
                    <a:pt x="105357" y="23623"/>
                    <a:pt x="105136" y="23789"/>
                    <a:pt x="104803" y="23845"/>
                  </a:cubicBezTo>
                  <a:cubicBezTo>
                    <a:pt x="104526" y="24011"/>
                    <a:pt x="104137" y="24067"/>
                    <a:pt x="103749" y="24177"/>
                  </a:cubicBezTo>
                  <a:cubicBezTo>
                    <a:pt x="103306" y="24344"/>
                    <a:pt x="102917" y="24399"/>
                    <a:pt x="102418" y="24566"/>
                  </a:cubicBezTo>
                  <a:lnTo>
                    <a:pt x="102363" y="24566"/>
                  </a:lnTo>
                  <a:cubicBezTo>
                    <a:pt x="102141" y="24011"/>
                    <a:pt x="101919" y="23457"/>
                    <a:pt x="101642" y="22958"/>
                  </a:cubicBezTo>
                  <a:cubicBezTo>
                    <a:pt x="101919" y="22791"/>
                    <a:pt x="102197" y="22680"/>
                    <a:pt x="102474" y="22625"/>
                  </a:cubicBezTo>
                  <a:cubicBezTo>
                    <a:pt x="102862" y="22403"/>
                    <a:pt x="103139" y="22237"/>
                    <a:pt x="103417" y="22126"/>
                  </a:cubicBezTo>
                  <a:cubicBezTo>
                    <a:pt x="103694" y="21959"/>
                    <a:pt x="103860" y="21849"/>
                    <a:pt x="104082" y="21682"/>
                  </a:cubicBezTo>
                  <a:cubicBezTo>
                    <a:pt x="104415" y="21516"/>
                    <a:pt x="104636" y="21349"/>
                    <a:pt x="104636" y="21349"/>
                  </a:cubicBezTo>
                  <a:lnTo>
                    <a:pt x="104581" y="21239"/>
                  </a:lnTo>
                  <a:cubicBezTo>
                    <a:pt x="104581" y="21239"/>
                    <a:pt x="104359" y="21294"/>
                    <a:pt x="103971" y="21516"/>
                  </a:cubicBezTo>
                  <a:cubicBezTo>
                    <a:pt x="103749" y="21571"/>
                    <a:pt x="103527" y="21682"/>
                    <a:pt x="103250" y="21793"/>
                  </a:cubicBezTo>
                  <a:cubicBezTo>
                    <a:pt x="102973" y="21849"/>
                    <a:pt x="102640" y="21959"/>
                    <a:pt x="102308" y="22126"/>
                  </a:cubicBezTo>
                  <a:cubicBezTo>
                    <a:pt x="102030" y="22181"/>
                    <a:pt x="101753" y="22237"/>
                    <a:pt x="101476" y="22403"/>
                  </a:cubicBezTo>
                  <a:cubicBezTo>
                    <a:pt x="101254" y="21904"/>
                    <a:pt x="101143" y="21516"/>
                    <a:pt x="100921" y="21017"/>
                  </a:cubicBezTo>
                  <a:cubicBezTo>
                    <a:pt x="101309" y="20795"/>
                    <a:pt x="101642" y="20684"/>
                    <a:pt x="101919" y="20518"/>
                  </a:cubicBezTo>
                  <a:cubicBezTo>
                    <a:pt x="102308" y="20296"/>
                    <a:pt x="102585" y="20185"/>
                    <a:pt x="102862" y="20019"/>
                  </a:cubicBezTo>
                  <a:cubicBezTo>
                    <a:pt x="103139" y="19908"/>
                    <a:pt x="103306" y="19741"/>
                    <a:pt x="103472" y="19630"/>
                  </a:cubicBezTo>
                  <a:cubicBezTo>
                    <a:pt x="103805" y="19409"/>
                    <a:pt x="104027" y="19298"/>
                    <a:pt x="104027" y="19298"/>
                  </a:cubicBezTo>
                  <a:lnTo>
                    <a:pt x="103971" y="19131"/>
                  </a:lnTo>
                  <a:cubicBezTo>
                    <a:pt x="103971" y="19131"/>
                    <a:pt x="103749" y="19187"/>
                    <a:pt x="103417" y="19409"/>
                  </a:cubicBezTo>
                  <a:cubicBezTo>
                    <a:pt x="103195" y="19464"/>
                    <a:pt x="102973" y="19630"/>
                    <a:pt x="102696" y="19686"/>
                  </a:cubicBezTo>
                  <a:cubicBezTo>
                    <a:pt x="102418" y="19741"/>
                    <a:pt x="102086" y="19908"/>
                    <a:pt x="101753" y="20019"/>
                  </a:cubicBezTo>
                  <a:cubicBezTo>
                    <a:pt x="101420" y="20185"/>
                    <a:pt x="101032" y="20240"/>
                    <a:pt x="100644" y="20407"/>
                  </a:cubicBezTo>
                  <a:lnTo>
                    <a:pt x="100034" y="18910"/>
                  </a:lnTo>
                  <a:cubicBezTo>
                    <a:pt x="100367" y="18799"/>
                    <a:pt x="100699" y="18577"/>
                    <a:pt x="100977" y="18466"/>
                  </a:cubicBezTo>
                  <a:cubicBezTo>
                    <a:pt x="101309" y="18244"/>
                    <a:pt x="101587" y="18078"/>
                    <a:pt x="101808" y="17967"/>
                  </a:cubicBezTo>
                  <a:cubicBezTo>
                    <a:pt x="102086" y="17801"/>
                    <a:pt x="102197" y="17690"/>
                    <a:pt x="102418" y="17523"/>
                  </a:cubicBezTo>
                  <a:cubicBezTo>
                    <a:pt x="102807" y="17357"/>
                    <a:pt x="102917" y="17191"/>
                    <a:pt x="102917" y="17191"/>
                  </a:cubicBezTo>
                  <a:lnTo>
                    <a:pt x="102862" y="17080"/>
                  </a:lnTo>
                  <a:cubicBezTo>
                    <a:pt x="102862" y="17080"/>
                    <a:pt x="102640" y="17135"/>
                    <a:pt x="102308" y="17357"/>
                  </a:cubicBezTo>
                  <a:cubicBezTo>
                    <a:pt x="102086" y="17412"/>
                    <a:pt x="101864" y="17523"/>
                    <a:pt x="101587" y="17634"/>
                  </a:cubicBezTo>
                  <a:cubicBezTo>
                    <a:pt x="101309" y="17690"/>
                    <a:pt x="101032" y="17801"/>
                    <a:pt x="100699" y="17967"/>
                  </a:cubicBezTo>
                  <a:cubicBezTo>
                    <a:pt x="100422" y="18022"/>
                    <a:pt x="100089" y="18189"/>
                    <a:pt x="99701" y="18300"/>
                  </a:cubicBezTo>
                  <a:cubicBezTo>
                    <a:pt x="99535" y="17801"/>
                    <a:pt x="99369" y="17357"/>
                    <a:pt x="99258" y="16858"/>
                  </a:cubicBezTo>
                  <a:cubicBezTo>
                    <a:pt x="99590" y="16692"/>
                    <a:pt x="99923" y="16525"/>
                    <a:pt x="100200" y="16359"/>
                  </a:cubicBezTo>
                  <a:cubicBezTo>
                    <a:pt x="100478" y="16137"/>
                    <a:pt x="100755" y="16026"/>
                    <a:pt x="101032" y="15860"/>
                  </a:cubicBezTo>
                  <a:cubicBezTo>
                    <a:pt x="101254" y="15749"/>
                    <a:pt x="101476" y="15583"/>
                    <a:pt x="101587" y="15472"/>
                  </a:cubicBezTo>
                  <a:cubicBezTo>
                    <a:pt x="101919" y="15250"/>
                    <a:pt x="102086" y="15139"/>
                    <a:pt x="102086" y="15139"/>
                  </a:cubicBezTo>
                  <a:lnTo>
                    <a:pt x="102030" y="14973"/>
                  </a:lnTo>
                  <a:cubicBezTo>
                    <a:pt x="102030" y="14973"/>
                    <a:pt x="101808" y="15028"/>
                    <a:pt x="101476" y="15250"/>
                  </a:cubicBezTo>
                  <a:cubicBezTo>
                    <a:pt x="101254" y="15305"/>
                    <a:pt x="101088" y="15472"/>
                    <a:pt x="100810" y="15527"/>
                  </a:cubicBezTo>
                  <a:cubicBezTo>
                    <a:pt x="100533" y="15583"/>
                    <a:pt x="100256" y="15749"/>
                    <a:pt x="99923" y="15860"/>
                  </a:cubicBezTo>
                  <a:cubicBezTo>
                    <a:pt x="99646" y="15971"/>
                    <a:pt x="99313" y="16082"/>
                    <a:pt x="98980" y="16248"/>
                  </a:cubicBezTo>
                  <a:cubicBezTo>
                    <a:pt x="98814" y="15804"/>
                    <a:pt x="98703" y="15472"/>
                    <a:pt x="98592" y="15028"/>
                  </a:cubicBezTo>
                  <a:lnTo>
                    <a:pt x="99036" y="14862"/>
                  </a:lnTo>
                  <a:cubicBezTo>
                    <a:pt x="99424" y="14640"/>
                    <a:pt x="99812" y="14473"/>
                    <a:pt x="100145" y="14307"/>
                  </a:cubicBezTo>
                  <a:cubicBezTo>
                    <a:pt x="100422" y="14085"/>
                    <a:pt x="100699" y="13919"/>
                    <a:pt x="100977" y="13808"/>
                  </a:cubicBezTo>
                  <a:cubicBezTo>
                    <a:pt x="101199" y="13642"/>
                    <a:pt x="101365" y="13531"/>
                    <a:pt x="101531" y="13364"/>
                  </a:cubicBezTo>
                  <a:cubicBezTo>
                    <a:pt x="101864" y="13198"/>
                    <a:pt x="102030" y="13032"/>
                    <a:pt x="102030" y="13032"/>
                  </a:cubicBezTo>
                  <a:lnTo>
                    <a:pt x="101919" y="12921"/>
                  </a:lnTo>
                  <a:cubicBezTo>
                    <a:pt x="101919" y="12921"/>
                    <a:pt x="101753" y="12976"/>
                    <a:pt x="101365" y="13198"/>
                  </a:cubicBezTo>
                  <a:cubicBezTo>
                    <a:pt x="101199" y="13254"/>
                    <a:pt x="101032" y="13364"/>
                    <a:pt x="100755" y="13475"/>
                  </a:cubicBezTo>
                  <a:cubicBezTo>
                    <a:pt x="100478" y="13531"/>
                    <a:pt x="100200" y="13642"/>
                    <a:pt x="99868" y="13808"/>
                  </a:cubicBezTo>
                  <a:cubicBezTo>
                    <a:pt x="99535" y="13919"/>
                    <a:pt x="99147" y="14030"/>
                    <a:pt x="98759" y="14141"/>
                  </a:cubicBezTo>
                  <a:cubicBezTo>
                    <a:pt x="98592" y="14196"/>
                    <a:pt x="98481" y="14196"/>
                    <a:pt x="98315" y="14307"/>
                  </a:cubicBezTo>
                  <a:cubicBezTo>
                    <a:pt x="97761" y="12422"/>
                    <a:pt x="97317" y="10536"/>
                    <a:pt x="96762" y="8596"/>
                  </a:cubicBezTo>
                  <a:cubicBezTo>
                    <a:pt x="95601" y="5018"/>
                    <a:pt x="92882" y="0"/>
                    <a:pt x="8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1997425" y="2347375"/>
              <a:ext cx="221825" cy="311425"/>
            </a:xfrm>
            <a:custGeom>
              <a:avLst/>
              <a:gdLst/>
              <a:ahLst/>
              <a:cxnLst/>
              <a:rect l="l" t="t" r="r" b="b"/>
              <a:pathLst>
                <a:path w="8873" h="12457" extrusionOk="0">
                  <a:moveTo>
                    <a:pt x="2015" y="1"/>
                  </a:moveTo>
                  <a:cubicBezTo>
                    <a:pt x="1953" y="1"/>
                    <a:pt x="1888" y="25"/>
                    <a:pt x="1830" y="82"/>
                  </a:cubicBezTo>
                  <a:cubicBezTo>
                    <a:pt x="1" y="2300"/>
                    <a:pt x="1221" y="4906"/>
                    <a:pt x="2662" y="7124"/>
                  </a:cubicBezTo>
                  <a:cubicBezTo>
                    <a:pt x="3741" y="8689"/>
                    <a:pt x="6394" y="12457"/>
                    <a:pt x="8579" y="12457"/>
                  </a:cubicBezTo>
                  <a:cubicBezTo>
                    <a:pt x="8641" y="12457"/>
                    <a:pt x="8701" y="12454"/>
                    <a:pt x="8762" y="12448"/>
                  </a:cubicBezTo>
                  <a:cubicBezTo>
                    <a:pt x="8873" y="12448"/>
                    <a:pt x="8873" y="12337"/>
                    <a:pt x="8873" y="12226"/>
                  </a:cubicBezTo>
                  <a:cubicBezTo>
                    <a:pt x="8540" y="11561"/>
                    <a:pt x="7764" y="11117"/>
                    <a:pt x="7154" y="10562"/>
                  </a:cubicBezTo>
                  <a:cubicBezTo>
                    <a:pt x="6100" y="9675"/>
                    <a:pt x="5158" y="8733"/>
                    <a:pt x="4326" y="7679"/>
                  </a:cubicBezTo>
                  <a:cubicBezTo>
                    <a:pt x="2773" y="5738"/>
                    <a:pt x="943" y="2855"/>
                    <a:pt x="2219" y="359"/>
                  </a:cubicBezTo>
                  <a:cubicBezTo>
                    <a:pt x="2342" y="195"/>
                    <a:pt x="2191" y="1"/>
                    <a:pt x="2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777850" y="2415475"/>
              <a:ext cx="31475" cy="11700"/>
            </a:xfrm>
            <a:custGeom>
              <a:avLst/>
              <a:gdLst/>
              <a:ahLst/>
              <a:cxnLst/>
              <a:rect l="l" t="t" r="r" b="b"/>
              <a:pathLst>
                <a:path w="1259" h="468" extrusionOk="0">
                  <a:moveTo>
                    <a:pt x="561" y="0"/>
                  </a:moveTo>
                  <a:cubicBezTo>
                    <a:pt x="484" y="0"/>
                    <a:pt x="403" y="7"/>
                    <a:pt x="316" y="20"/>
                  </a:cubicBezTo>
                  <a:cubicBezTo>
                    <a:pt x="0" y="20"/>
                    <a:pt x="34" y="468"/>
                    <a:pt x="368" y="468"/>
                  </a:cubicBezTo>
                  <a:cubicBezTo>
                    <a:pt x="387" y="468"/>
                    <a:pt x="406" y="466"/>
                    <a:pt x="427" y="463"/>
                  </a:cubicBezTo>
                  <a:cubicBezTo>
                    <a:pt x="510" y="436"/>
                    <a:pt x="621" y="422"/>
                    <a:pt x="738" y="422"/>
                  </a:cubicBezTo>
                  <a:cubicBezTo>
                    <a:pt x="856" y="422"/>
                    <a:pt x="981" y="436"/>
                    <a:pt x="1092" y="463"/>
                  </a:cubicBezTo>
                  <a:cubicBezTo>
                    <a:pt x="1147" y="463"/>
                    <a:pt x="1258" y="408"/>
                    <a:pt x="1147" y="297"/>
                  </a:cubicBezTo>
                  <a:cubicBezTo>
                    <a:pt x="1018" y="82"/>
                    <a:pt x="823" y="0"/>
                    <a:pt x="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997825" y="2325775"/>
              <a:ext cx="83200" cy="18750"/>
            </a:xfrm>
            <a:custGeom>
              <a:avLst/>
              <a:gdLst/>
              <a:ahLst/>
              <a:cxnLst/>
              <a:rect l="l" t="t" r="r" b="b"/>
              <a:pathLst>
                <a:path w="3328" h="750" extrusionOk="0">
                  <a:moveTo>
                    <a:pt x="2989" y="0"/>
                  </a:moveTo>
                  <a:cubicBezTo>
                    <a:pt x="1982" y="0"/>
                    <a:pt x="1071" y="669"/>
                    <a:pt x="56" y="669"/>
                  </a:cubicBezTo>
                  <a:cubicBezTo>
                    <a:pt x="56" y="669"/>
                    <a:pt x="1" y="724"/>
                    <a:pt x="56" y="724"/>
                  </a:cubicBezTo>
                  <a:cubicBezTo>
                    <a:pt x="219" y="742"/>
                    <a:pt x="382" y="749"/>
                    <a:pt x="545" y="749"/>
                  </a:cubicBezTo>
                  <a:cubicBezTo>
                    <a:pt x="1433" y="749"/>
                    <a:pt x="2309" y="515"/>
                    <a:pt x="3106" y="281"/>
                  </a:cubicBezTo>
                  <a:cubicBezTo>
                    <a:pt x="3328" y="225"/>
                    <a:pt x="3272" y="3"/>
                    <a:pt x="3106" y="3"/>
                  </a:cubicBezTo>
                  <a:cubicBezTo>
                    <a:pt x="3067" y="1"/>
                    <a:pt x="3028" y="0"/>
                    <a:pt x="2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362925" y="2308675"/>
              <a:ext cx="73475" cy="20800"/>
            </a:xfrm>
            <a:custGeom>
              <a:avLst/>
              <a:gdLst/>
              <a:ahLst/>
              <a:cxnLst/>
              <a:rect l="l" t="t" r="r" b="b"/>
              <a:pathLst>
                <a:path w="2939" h="832" extrusionOk="0">
                  <a:moveTo>
                    <a:pt x="1151" y="0"/>
                  </a:moveTo>
                  <a:cubicBezTo>
                    <a:pt x="846" y="0"/>
                    <a:pt x="561" y="52"/>
                    <a:pt x="277" y="133"/>
                  </a:cubicBezTo>
                  <a:cubicBezTo>
                    <a:pt x="0" y="244"/>
                    <a:pt x="0" y="577"/>
                    <a:pt x="277" y="687"/>
                  </a:cubicBezTo>
                  <a:cubicBezTo>
                    <a:pt x="558" y="793"/>
                    <a:pt x="795" y="832"/>
                    <a:pt x="1044" y="832"/>
                  </a:cubicBezTo>
                  <a:cubicBezTo>
                    <a:pt x="1187" y="832"/>
                    <a:pt x="1335" y="819"/>
                    <a:pt x="1497" y="798"/>
                  </a:cubicBezTo>
                  <a:cubicBezTo>
                    <a:pt x="1608" y="687"/>
                    <a:pt x="1774" y="687"/>
                    <a:pt x="1885" y="632"/>
                  </a:cubicBezTo>
                  <a:cubicBezTo>
                    <a:pt x="2163" y="466"/>
                    <a:pt x="2440" y="466"/>
                    <a:pt x="2717" y="410"/>
                  </a:cubicBezTo>
                  <a:cubicBezTo>
                    <a:pt x="2939" y="410"/>
                    <a:pt x="2939" y="299"/>
                    <a:pt x="2773" y="299"/>
                  </a:cubicBezTo>
                  <a:cubicBezTo>
                    <a:pt x="2495" y="299"/>
                    <a:pt x="2218" y="244"/>
                    <a:pt x="1885" y="133"/>
                  </a:cubicBezTo>
                  <a:cubicBezTo>
                    <a:pt x="1774" y="78"/>
                    <a:pt x="1608" y="22"/>
                    <a:pt x="1497" y="22"/>
                  </a:cubicBezTo>
                  <a:cubicBezTo>
                    <a:pt x="1378" y="7"/>
                    <a:pt x="1263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907725" y="1563175"/>
              <a:ext cx="216125" cy="116150"/>
            </a:xfrm>
            <a:custGeom>
              <a:avLst/>
              <a:gdLst/>
              <a:ahLst/>
              <a:cxnLst/>
              <a:rect l="l" t="t" r="r" b="b"/>
              <a:pathLst>
                <a:path w="8645" h="4646" extrusionOk="0">
                  <a:moveTo>
                    <a:pt x="8357" y="1"/>
                  </a:moveTo>
                  <a:cubicBezTo>
                    <a:pt x="8343" y="1"/>
                    <a:pt x="8330" y="3"/>
                    <a:pt x="8318" y="9"/>
                  </a:cubicBezTo>
                  <a:cubicBezTo>
                    <a:pt x="6932" y="564"/>
                    <a:pt x="5934" y="1839"/>
                    <a:pt x="4714" y="2616"/>
                  </a:cubicBezTo>
                  <a:cubicBezTo>
                    <a:pt x="3272" y="3503"/>
                    <a:pt x="1608" y="3891"/>
                    <a:pt x="0" y="4445"/>
                  </a:cubicBezTo>
                  <a:cubicBezTo>
                    <a:pt x="518" y="4580"/>
                    <a:pt x="1091" y="4646"/>
                    <a:pt x="1687" y="4646"/>
                  </a:cubicBezTo>
                  <a:cubicBezTo>
                    <a:pt x="4542" y="4646"/>
                    <a:pt x="7953" y="3130"/>
                    <a:pt x="8595" y="287"/>
                  </a:cubicBezTo>
                  <a:cubicBezTo>
                    <a:pt x="8645" y="188"/>
                    <a:pt x="8474" y="1"/>
                    <a:pt x="8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4129525" y="1511750"/>
              <a:ext cx="33300" cy="28100"/>
            </a:xfrm>
            <a:custGeom>
              <a:avLst/>
              <a:gdLst/>
              <a:ahLst/>
              <a:cxnLst/>
              <a:rect l="l" t="t" r="r" b="b"/>
              <a:pathLst>
                <a:path w="1332" h="1124" extrusionOk="0">
                  <a:moveTo>
                    <a:pt x="690" y="1"/>
                  </a:moveTo>
                  <a:cubicBezTo>
                    <a:pt x="465" y="1"/>
                    <a:pt x="259" y="108"/>
                    <a:pt x="167" y="292"/>
                  </a:cubicBezTo>
                  <a:cubicBezTo>
                    <a:pt x="1" y="680"/>
                    <a:pt x="278" y="1124"/>
                    <a:pt x="666" y="1124"/>
                  </a:cubicBezTo>
                  <a:cubicBezTo>
                    <a:pt x="1054" y="1124"/>
                    <a:pt x="1331" y="735"/>
                    <a:pt x="1165" y="403"/>
                  </a:cubicBezTo>
                  <a:cubicBezTo>
                    <a:pt x="1165" y="236"/>
                    <a:pt x="1054" y="70"/>
                    <a:pt x="832" y="15"/>
                  </a:cubicBezTo>
                  <a:cubicBezTo>
                    <a:pt x="785" y="5"/>
                    <a:pt x="737" y="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021900" y="2906700"/>
              <a:ext cx="69325" cy="206350"/>
            </a:xfrm>
            <a:custGeom>
              <a:avLst/>
              <a:gdLst/>
              <a:ahLst/>
              <a:cxnLst/>
              <a:rect l="l" t="t" r="r" b="b"/>
              <a:pathLst>
                <a:path w="2773" h="8254" extrusionOk="0">
                  <a:moveTo>
                    <a:pt x="0" y="1"/>
                  </a:moveTo>
                  <a:lnTo>
                    <a:pt x="0" y="1"/>
                  </a:lnTo>
                  <a:cubicBezTo>
                    <a:pt x="1719" y="2496"/>
                    <a:pt x="1553" y="5047"/>
                    <a:pt x="1275" y="7930"/>
                  </a:cubicBezTo>
                  <a:cubicBezTo>
                    <a:pt x="1208" y="8133"/>
                    <a:pt x="1367" y="8254"/>
                    <a:pt x="1514" y="8254"/>
                  </a:cubicBezTo>
                  <a:cubicBezTo>
                    <a:pt x="1608" y="8254"/>
                    <a:pt x="1697" y="8204"/>
                    <a:pt x="1719" y="8096"/>
                  </a:cubicBezTo>
                  <a:cubicBezTo>
                    <a:pt x="2218" y="5989"/>
                    <a:pt x="2773" y="105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3588875" y="3498025"/>
              <a:ext cx="181625" cy="150400"/>
            </a:xfrm>
            <a:custGeom>
              <a:avLst/>
              <a:gdLst/>
              <a:ahLst/>
              <a:cxnLst/>
              <a:rect l="l" t="t" r="r" b="b"/>
              <a:pathLst>
                <a:path w="7265" h="6016" extrusionOk="0">
                  <a:moveTo>
                    <a:pt x="650" y="1"/>
                  </a:moveTo>
                  <a:cubicBezTo>
                    <a:pt x="641" y="1"/>
                    <a:pt x="629" y="7"/>
                    <a:pt x="611" y="25"/>
                  </a:cubicBezTo>
                  <a:cubicBezTo>
                    <a:pt x="278" y="580"/>
                    <a:pt x="1" y="857"/>
                    <a:pt x="1" y="1633"/>
                  </a:cubicBezTo>
                  <a:cubicBezTo>
                    <a:pt x="1" y="2243"/>
                    <a:pt x="111" y="2964"/>
                    <a:pt x="500" y="3519"/>
                  </a:cubicBezTo>
                  <a:cubicBezTo>
                    <a:pt x="811" y="4063"/>
                    <a:pt x="1641" y="4690"/>
                    <a:pt x="2357" y="4690"/>
                  </a:cubicBezTo>
                  <a:cubicBezTo>
                    <a:pt x="2662" y="4690"/>
                    <a:pt x="2946" y="4576"/>
                    <a:pt x="3161" y="4295"/>
                  </a:cubicBezTo>
                  <a:cubicBezTo>
                    <a:pt x="3161" y="4184"/>
                    <a:pt x="3272" y="4184"/>
                    <a:pt x="3272" y="4129"/>
                  </a:cubicBezTo>
                  <a:cubicBezTo>
                    <a:pt x="3439" y="4129"/>
                    <a:pt x="3716" y="4073"/>
                    <a:pt x="3938" y="4018"/>
                  </a:cubicBezTo>
                  <a:cubicBezTo>
                    <a:pt x="4971" y="4616"/>
                    <a:pt x="5631" y="6015"/>
                    <a:pt x="6965" y="6015"/>
                  </a:cubicBezTo>
                  <a:cubicBezTo>
                    <a:pt x="6991" y="6015"/>
                    <a:pt x="7017" y="6015"/>
                    <a:pt x="7043" y="6014"/>
                  </a:cubicBezTo>
                  <a:cubicBezTo>
                    <a:pt x="7209" y="6014"/>
                    <a:pt x="7265" y="5903"/>
                    <a:pt x="7154" y="5737"/>
                  </a:cubicBezTo>
                  <a:cubicBezTo>
                    <a:pt x="6433" y="4849"/>
                    <a:pt x="5767" y="4129"/>
                    <a:pt x="5047" y="3408"/>
                  </a:cubicBezTo>
                  <a:cubicBezTo>
                    <a:pt x="4380" y="2741"/>
                    <a:pt x="3631" y="2319"/>
                    <a:pt x="2730" y="2319"/>
                  </a:cubicBezTo>
                  <a:cubicBezTo>
                    <a:pt x="2582" y="2319"/>
                    <a:pt x="2430" y="2331"/>
                    <a:pt x="2274" y="2354"/>
                  </a:cubicBezTo>
                  <a:cubicBezTo>
                    <a:pt x="1720" y="2410"/>
                    <a:pt x="1442" y="3020"/>
                    <a:pt x="1886" y="3463"/>
                  </a:cubicBezTo>
                  <a:cubicBezTo>
                    <a:pt x="2052" y="3685"/>
                    <a:pt x="2274" y="3796"/>
                    <a:pt x="2551" y="3851"/>
                  </a:cubicBezTo>
                  <a:cubicBezTo>
                    <a:pt x="2440" y="3907"/>
                    <a:pt x="2357" y="3934"/>
                    <a:pt x="2274" y="3934"/>
                  </a:cubicBezTo>
                  <a:cubicBezTo>
                    <a:pt x="2191" y="3934"/>
                    <a:pt x="2108" y="3907"/>
                    <a:pt x="1997" y="3851"/>
                  </a:cubicBezTo>
                  <a:cubicBezTo>
                    <a:pt x="1609" y="3740"/>
                    <a:pt x="1220" y="3297"/>
                    <a:pt x="1054" y="2964"/>
                  </a:cubicBezTo>
                  <a:cubicBezTo>
                    <a:pt x="832" y="2576"/>
                    <a:pt x="611" y="2132"/>
                    <a:pt x="555" y="1689"/>
                  </a:cubicBezTo>
                  <a:cubicBezTo>
                    <a:pt x="500" y="1301"/>
                    <a:pt x="500" y="413"/>
                    <a:pt x="666" y="25"/>
                  </a:cubicBezTo>
                  <a:cubicBezTo>
                    <a:pt x="666" y="25"/>
                    <a:pt x="666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3820375" y="3533100"/>
              <a:ext cx="156675" cy="101175"/>
            </a:xfrm>
            <a:custGeom>
              <a:avLst/>
              <a:gdLst/>
              <a:ahLst/>
              <a:cxnLst/>
              <a:rect l="l" t="t" r="r" b="b"/>
              <a:pathLst>
                <a:path w="6267" h="4047" extrusionOk="0">
                  <a:moveTo>
                    <a:pt x="5842" y="1"/>
                  </a:moveTo>
                  <a:cubicBezTo>
                    <a:pt x="5804" y="1"/>
                    <a:pt x="5768" y="42"/>
                    <a:pt x="5768" y="119"/>
                  </a:cubicBezTo>
                  <a:cubicBezTo>
                    <a:pt x="5768" y="397"/>
                    <a:pt x="5435" y="951"/>
                    <a:pt x="5380" y="1228"/>
                  </a:cubicBezTo>
                  <a:cubicBezTo>
                    <a:pt x="5213" y="1561"/>
                    <a:pt x="4936" y="1894"/>
                    <a:pt x="4659" y="2171"/>
                  </a:cubicBezTo>
                  <a:lnTo>
                    <a:pt x="4603" y="2282"/>
                  </a:lnTo>
                  <a:lnTo>
                    <a:pt x="4603" y="2116"/>
                  </a:lnTo>
                  <a:cubicBezTo>
                    <a:pt x="4603" y="1783"/>
                    <a:pt x="4326" y="1561"/>
                    <a:pt x="3993" y="1506"/>
                  </a:cubicBezTo>
                  <a:cubicBezTo>
                    <a:pt x="3550" y="1506"/>
                    <a:pt x="3051" y="1561"/>
                    <a:pt x="2663" y="1727"/>
                  </a:cubicBezTo>
                  <a:cubicBezTo>
                    <a:pt x="2607" y="1727"/>
                    <a:pt x="2607" y="1727"/>
                    <a:pt x="2496" y="1783"/>
                  </a:cubicBezTo>
                  <a:cubicBezTo>
                    <a:pt x="2219" y="1838"/>
                    <a:pt x="2053" y="2005"/>
                    <a:pt x="1831" y="2116"/>
                  </a:cubicBezTo>
                  <a:cubicBezTo>
                    <a:pt x="1221" y="2559"/>
                    <a:pt x="555" y="2947"/>
                    <a:pt x="1" y="3446"/>
                  </a:cubicBezTo>
                  <a:cubicBezTo>
                    <a:pt x="1" y="3446"/>
                    <a:pt x="1" y="3502"/>
                    <a:pt x="112" y="3502"/>
                  </a:cubicBezTo>
                  <a:cubicBezTo>
                    <a:pt x="722" y="3114"/>
                    <a:pt x="1276" y="2836"/>
                    <a:pt x="2053" y="2836"/>
                  </a:cubicBezTo>
                  <a:lnTo>
                    <a:pt x="2163" y="2836"/>
                  </a:lnTo>
                  <a:cubicBezTo>
                    <a:pt x="2219" y="3003"/>
                    <a:pt x="2441" y="3169"/>
                    <a:pt x="2663" y="3225"/>
                  </a:cubicBezTo>
                  <a:cubicBezTo>
                    <a:pt x="2607" y="3446"/>
                    <a:pt x="2607" y="3668"/>
                    <a:pt x="2718" y="3779"/>
                  </a:cubicBezTo>
                  <a:cubicBezTo>
                    <a:pt x="2908" y="3969"/>
                    <a:pt x="3134" y="4046"/>
                    <a:pt x="3375" y="4046"/>
                  </a:cubicBezTo>
                  <a:cubicBezTo>
                    <a:pt x="4119" y="4046"/>
                    <a:pt x="5003" y="3311"/>
                    <a:pt x="5380" y="2892"/>
                  </a:cubicBezTo>
                  <a:cubicBezTo>
                    <a:pt x="5712" y="2559"/>
                    <a:pt x="5934" y="2060"/>
                    <a:pt x="6045" y="1617"/>
                  </a:cubicBezTo>
                  <a:cubicBezTo>
                    <a:pt x="6267" y="1007"/>
                    <a:pt x="6045" y="729"/>
                    <a:pt x="5934" y="175"/>
                  </a:cubicBezTo>
                  <a:cubicBezTo>
                    <a:pt x="5934" y="56"/>
                    <a:pt x="5886" y="1"/>
                    <a:pt x="5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702550" y="3446300"/>
              <a:ext cx="61025" cy="112525"/>
            </a:xfrm>
            <a:custGeom>
              <a:avLst/>
              <a:gdLst/>
              <a:ahLst/>
              <a:cxnLst/>
              <a:rect l="l" t="t" r="r" b="b"/>
              <a:pathLst>
                <a:path w="2441" h="4501" extrusionOk="0">
                  <a:moveTo>
                    <a:pt x="694" y="1"/>
                  </a:moveTo>
                  <a:cubicBezTo>
                    <a:pt x="680" y="1"/>
                    <a:pt x="666" y="15"/>
                    <a:pt x="666" y="42"/>
                  </a:cubicBezTo>
                  <a:cubicBezTo>
                    <a:pt x="444" y="1041"/>
                    <a:pt x="1" y="1983"/>
                    <a:pt x="278" y="3037"/>
                  </a:cubicBezTo>
                  <a:cubicBezTo>
                    <a:pt x="632" y="3745"/>
                    <a:pt x="1356" y="4500"/>
                    <a:pt x="2112" y="4500"/>
                  </a:cubicBezTo>
                  <a:cubicBezTo>
                    <a:pt x="2184" y="4500"/>
                    <a:pt x="2257" y="4493"/>
                    <a:pt x="2329" y="4479"/>
                  </a:cubicBezTo>
                  <a:cubicBezTo>
                    <a:pt x="2440" y="4423"/>
                    <a:pt x="2440" y="4201"/>
                    <a:pt x="2385" y="4146"/>
                  </a:cubicBezTo>
                  <a:cubicBezTo>
                    <a:pt x="2108" y="3813"/>
                    <a:pt x="1664" y="3702"/>
                    <a:pt x="1387" y="3370"/>
                  </a:cubicBezTo>
                  <a:cubicBezTo>
                    <a:pt x="1110" y="3092"/>
                    <a:pt x="999" y="2760"/>
                    <a:pt x="832" y="2427"/>
                  </a:cubicBezTo>
                  <a:cubicBezTo>
                    <a:pt x="611" y="1706"/>
                    <a:pt x="721" y="819"/>
                    <a:pt x="721" y="42"/>
                  </a:cubicBezTo>
                  <a:cubicBezTo>
                    <a:pt x="721" y="15"/>
                    <a:pt x="708" y="1"/>
                    <a:pt x="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798200" y="3545225"/>
              <a:ext cx="34325" cy="15150"/>
            </a:xfrm>
            <a:custGeom>
              <a:avLst/>
              <a:gdLst/>
              <a:ahLst/>
              <a:cxnLst/>
              <a:rect l="l" t="t" r="r" b="b"/>
              <a:pathLst>
                <a:path w="1373" h="606" extrusionOk="0">
                  <a:moveTo>
                    <a:pt x="1295" y="1"/>
                  </a:moveTo>
                  <a:cubicBezTo>
                    <a:pt x="1284" y="1"/>
                    <a:pt x="1276" y="8"/>
                    <a:pt x="1276" y="23"/>
                  </a:cubicBezTo>
                  <a:cubicBezTo>
                    <a:pt x="1033" y="362"/>
                    <a:pt x="663" y="532"/>
                    <a:pt x="240" y="532"/>
                  </a:cubicBezTo>
                  <a:cubicBezTo>
                    <a:pt x="180" y="532"/>
                    <a:pt x="119" y="529"/>
                    <a:pt x="56" y="522"/>
                  </a:cubicBezTo>
                  <a:cubicBezTo>
                    <a:pt x="1" y="522"/>
                    <a:pt x="1" y="577"/>
                    <a:pt x="56" y="577"/>
                  </a:cubicBezTo>
                  <a:cubicBezTo>
                    <a:pt x="145" y="597"/>
                    <a:pt x="233" y="606"/>
                    <a:pt x="320" y="606"/>
                  </a:cubicBezTo>
                  <a:cubicBezTo>
                    <a:pt x="725" y="606"/>
                    <a:pt x="1103" y="407"/>
                    <a:pt x="1332" y="133"/>
                  </a:cubicBezTo>
                  <a:cubicBezTo>
                    <a:pt x="1372" y="52"/>
                    <a:pt x="13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654525" y="3918600"/>
              <a:ext cx="165875" cy="38950"/>
            </a:xfrm>
            <a:custGeom>
              <a:avLst/>
              <a:gdLst/>
              <a:ahLst/>
              <a:cxnLst/>
              <a:rect l="l" t="t" r="r" b="b"/>
              <a:pathLst>
                <a:path w="6635" h="1558" extrusionOk="0">
                  <a:moveTo>
                    <a:pt x="486" y="0"/>
                  </a:moveTo>
                  <a:cubicBezTo>
                    <a:pt x="134" y="0"/>
                    <a:pt x="0" y="561"/>
                    <a:pt x="424" y="614"/>
                  </a:cubicBezTo>
                  <a:cubicBezTo>
                    <a:pt x="1698" y="1025"/>
                    <a:pt x="3368" y="1558"/>
                    <a:pt x="4870" y="1558"/>
                  </a:cubicBezTo>
                  <a:cubicBezTo>
                    <a:pt x="5394" y="1558"/>
                    <a:pt x="5898" y="1493"/>
                    <a:pt x="6358" y="1335"/>
                  </a:cubicBezTo>
                  <a:cubicBezTo>
                    <a:pt x="6635" y="1279"/>
                    <a:pt x="6635" y="891"/>
                    <a:pt x="6358" y="836"/>
                  </a:cubicBezTo>
                  <a:cubicBezTo>
                    <a:pt x="5470" y="614"/>
                    <a:pt x="4417" y="725"/>
                    <a:pt x="3474" y="503"/>
                  </a:cubicBezTo>
                  <a:cubicBezTo>
                    <a:pt x="2476" y="337"/>
                    <a:pt x="1533" y="226"/>
                    <a:pt x="535" y="4"/>
                  </a:cubicBezTo>
                  <a:cubicBezTo>
                    <a:pt x="518" y="1"/>
                    <a:pt x="502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755225" y="3960225"/>
              <a:ext cx="50925" cy="25075"/>
            </a:xfrm>
            <a:custGeom>
              <a:avLst/>
              <a:gdLst/>
              <a:ahLst/>
              <a:cxnLst/>
              <a:rect l="l" t="t" r="r" b="b"/>
              <a:pathLst>
                <a:path w="2037" h="1003" extrusionOk="0">
                  <a:moveTo>
                    <a:pt x="1434" y="0"/>
                  </a:moveTo>
                  <a:cubicBezTo>
                    <a:pt x="1419" y="0"/>
                    <a:pt x="1403" y="1"/>
                    <a:pt x="1387" y="2"/>
                  </a:cubicBezTo>
                  <a:cubicBezTo>
                    <a:pt x="1110" y="2"/>
                    <a:pt x="888" y="58"/>
                    <a:pt x="611" y="58"/>
                  </a:cubicBezTo>
                  <a:cubicBezTo>
                    <a:pt x="1" y="169"/>
                    <a:pt x="56" y="1001"/>
                    <a:pt x="611" y="1001"/>
                  </a:cubicBezTo>
                  <a:lnTo>
                    <a:pt x="1387" y="1001"/>
                  </a:lnTo>
                  <a:cubicBezTo>
                    <a:pt x="1403" y="1002"/>
                    <a:pt x="1419" y="1003"/>
                    <a:pt x="1434" y="1003"/>
                  </a:cubicBezTo>
                  <a:cubicBezTo>
                    <a:pt x="2037" y="1003"/>
                    <a:pt x="2037" y="0"/>
                    <a:pt x="1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4176175" y="3474200"/>
              <a:ext cx="181825" cy="55200"/>
            </a:xfrm>
            <a:custGeom>
              <a:avLst/>
              <a:gdLst/>
              <a:ahLst/>
              <a:cxnLst/>
              <a:rect l="l" t="t" r="r" b="b"/>
              <a:pathLst>
                <a:path w="7273" h="2208" extrusionOk="0">
                  <a:moveTo>
                    <a:pt x="6931" y="1"/>
                  </a:moveTo>
                  <a:cubicBezTo>
                    <a:pt x="6882" y="1"/>
                    <a:pt x="6832" y="12"/>
                    <a:pt x="6785" y="36"/>
                  </a:cubicBezTo>
                  <a:cubicBezTo>
                    <a:pt x="5731" y="756"/>
                    <a:pt x="5010" y="1311"/>
                    <a:pt x="3680" y="1422"/>
                  </a:cubicBezTo>
                  <a:cubicBezTo>
                    <a:pt x="3293" y="1480"/>
                    <a:pt x="2893" y="1504"/>
                    <a:pt x="2491" y="1504"/>
                  </a:cubicBezTo>
                  <a:cubicBezTo>
                    <a:pt x="1740" y="1504"/>
                    <a:pt x="983" y="1419"/>
                    <a:pt x="297" y="1311"/>
                  </a:cubicBezTo>
                  <a:cubicBezTo>
                    <a:pt x="261" y="1293"/>
                    <a:pt x="228" y="1285"/>
                    <a:pt x="199" y="1285"/>
                  </a:cubicBezTo>
                  <a:cubicBezTo>
                    <a:pt x="48" y="1285"/>
                    <a:pt x="0" y="1495"/>
                    <a:pt x="186" y="1588"/>
                  </a:cubicBezTo>
                  <a:cubicBezTo>
                    <a:pt x="1061" y="1853"/>
                    <a:pt x="2532" y="2207"/>
                    <a:pt x="3914" y="2207"/>
                  </a:cubicBezTo>
                  <a:cubicBezTo>
                    <a:pt x="5422" y="2207"/>
                    <a:pt x="6823" y="1786"/>
                    <a:pt x="7228" y="368"/>
                  </a:cubicBezTo>
                  <a:cubicBezTo>
                    <a:pt x="7272" y="150"/>
                    <a:pt x="7110" y="1"/>
                    <a:pt x="6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3215975" y="3426550"/>
              <a:ext cx="228750" cy="75700"/>
            </a:xfrm>
            <a:custGeom>
              <a:avLst/>
              <a:gdLst/>
              <a:ahLst/>
              <a:cxnLst/>
              <a:rect l="l" t="t" r="r" b="b"/>
              <a:pathLst>
                <a:path w="9150" h="3028" extrusionOk="0">
                  <a:moveTo>
                    <a:pt x="222" y="1"/>
                  </a:moveTo>
                  <a:cubicBezTo>
                    <a:pt x="56" y="1"/>
                    <a:pt x="0" y="167"/>
                    <a:pt x="167" y="223"/>
                  </a:cubicBezTo>
                  <a:cubicBezTo>
                    <a:pt x="1608" y="999"/>
                    <a:pt x="2773" y="2163"/>
                    <a:pt x="4436" y="2662"/>
                  </a:cubicBezTo>
                  <a:cubicBezTo>
                    <a:pt x="5245" y="2880"/>
                    <a:pt x="6123" y="3028"/>
                    <a:pt x="7002" y="3028"/>
                  </a:cubicBezTo>
                  <a:cubicBezTo>
                    <a:pt x="7691" y="3028"/>
                    <a:pt x="8381" y="2937"/>
                    <a:pt x="9039" y="2718"/>
                  </a:cubicBezTo>
                  <a:cubicBezTo>
                    <a:pt x="9150" y="2718"/>
                    <a:pt x="9150" y="2441"/>
                    <a:pt x="8928" y="2441"/>
                  </a:cubicBezTo>
                  <a:cubicBezTo>
                    <a:pt x="7264" y="2219"/>
                    <a:pt x="5712" y="2441"/>
                    <a:pt x="4104" y="1831"/>
                  </a:cubicBezTo>
                  <a:cubicBezTo>
                    <a:pt x="2773" y="1332"/>
                    <a:pt x="1664" y="278"/>
                    <a:pt x="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3424700" y="2943850"/>
              <a:ext cx="1023150" cy="176425"/>
            </a:xfrm>
            <a:custGeom>
              <a:avLst/>
              <a:gdLst/>
              <a:ahLst/>
              <a:cxnLst/>
              <a:rect l="l" t="t" r="r" b="b"/>
              <a:pathLst>
                <a:path w="40926" h="7057" extrusionOk="0">
                  <a:moveTo>
                    <a:pt x="40716" y="1"/>
                  </a:moveTo>
                  <a:cubicBezTo>
                    <a:pt x="40700" y="1"/>
                    <a:pt x="40685" y="4"/>
                    <a:pt x="40670" y="12"/>
                  </a:cubicBezTo>
                  <a:cubicBezTo>
                    <a:pt x="37953" y="1731"/>
                    <a:pt x="35125" y="2452"/>
                    <a:pt x="32131" y="3450"/>
                  </a:cubicBezTo>
                  <a:cubicBezTo>
                    <a:pt x="28526" y="4614"/>
                    <a:pt x="25088" y="5224"/>
                    <a:pt x="21373" y="5779"/>
                  </a:cubicBezTo>
                  <a:cubicBezTo>
                    <a:pt x="19689" y="6067"/>
                    <a:pt x="18026" y="6189"/>
                    <a:pt x="16366" y="6189"/>
                  </a:cubicBezTo>
                  <a:cubicBezTo>
                    <a:pt x="14199" y="6189"/>
                    <a:pt x="12037" y="5982"/>
                    <a:pt x="9839" y="5668"/>
                  </a:cubicBezTo>
                  <a:cubicBezTo>
                    <a:pt x="6623" y="5169"/>
                    <a:pt x="2963" y="4614"/>
                    <a:pt x="191" y="2895"/>
                  </a:cubicBezTo>
                  <a:cubicBezTo>
                    <a:pt x="159" y="2885"/>
                    <a:pt x="131" y="2880"/>
                    <a:pt x="108" y="2880"/>
                  </a:cubicBezTo>
                  <a:cubicBezTo>
                    <a:pt x="11" y="2880"/>
                    <a:pt x="1" y="2961"/>
                    <a:pt x="135" y="3006"/>
                  </a:cubicBezTo>
                  <a:cubicBezTo>
                    <a:pt x="2908" y="5058"/>
                    <a:pt x="6346" y="5723"/>
                    <a:pt x="9673" y="6333"/>
                  </a:cubicBezTo>
                  <a:cubicBezTo>
                    <a:pt x="12218" y="6780"/>
                    <a:pt x="14699" y="7057"/>
                    <a:pt x="17195" y="7057"/>
                  </a:cubicBezTo>
                  <a:cubicBezTo>
                    <a:pt x="18724" y="7057"/>
                    <a:pt x="20258" y="6953"/>
                    <a:pt x="21817" y="6721"/>
                  </a:cubicBezTo>
                  <a:cubicBezTo>
                    <a:pt x="25643" y="6167"/>
                    <a:pt x="29136" y="5612"/>
                    <a:pt x="32740" y="4226"/>
                  </a:cubicBezTo>
                  <a:cubicBezTo>
                    <a:pt x="35402" y="3172"/>
                    <a:pt x="38785" y="2396"/>
                    <a:pt x="40781" y="344"/>
                  </a:cubicBezTo>
                  <a:cubicBezTo>
                    <a:pt x="40925" y="152"/>
                    <a:pt x="40819" y="1"/>
                    <a:pt x="40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4488825" y="2906700"/>
              <a:ext cx="10850" cy="7325"/>
            </a:xfrm>
            <a:custGeom>
              <a:avLst/>
              <a:gdLst/>
              <a:ahLst/>
              <a:cxnLst/>
              <a:rect l="l" t="t" r="r" b="b"/>
              <a:pathLst>
                <a:path w="434" h="293" extrusionOk="0">
                  <a:moveTo>
                    <a:pt x="379" y="1"/>
                  </a:moveTo>
                  <a:cubicBezTo>
                    <a:pt x="268" y="1"/>
                    <a:pt x="101" y="56"/>
                    <a:pt x="46" y="111"/>
                  </a:cubicBezTo>
                  <a:cubicBezTo>
                    <a:pt x="1" y="202"/>
                    <a:pt x="66" y="293"/>
                    <a:pt x="122" y="293"/>
                  </a:cubicBezTo>
                  <a:cubicBezTo>
                    <a:pt x="134" y="293"/>
                    <a:pt x="147" y="288"/>
                    <a:pt x="157" y="278"/>
                  </a:cubicBezTo>
                  <a:cubicBezTo>
                    <a:pt x="268" y="222"/>
                    <a:pt x="323" y="111"/>
                    <a:pt x="434" y="111"/>
                  </a:cubicBezTo>
                  <a:cubicBezTo>
                    <a:pt x="434" y="56"/>
                    <a:pt x="434" y="1"/>
                    <a:pt x="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4533350" y="2868050"/>
              <a:ext cx="11000" cy="10150"/>
            </a:xfrm>
            <a:custGeom>
              <a:avLst/>
              <a:gdLst/>
              <a:ahLst/>
              <a:cxnLst/>
              <a:rect l="l" t="t" r="r" b="b"/>
              <a:pathLst>
                <a:path w="440" h="406" extrusionOk="0">
                  <a:moveTo>
                    <a:pt x="403" y="0"/>
                  </a:moveTo>
                  <a:cubicBezTo>
                    <a:pt x="384" y="0"/>
                    <a:pt x="353" y="12"/>
                    <a:pt x="316" y="49"/>
                  </a:cubicBezTo>
                  <a:cubicBezTo>
                    <a:pt x="427" y="49"/>
                    <a:pt x="440" y="0"/>
                    <a:pt x="403" y="0"/>
                  </a:cubicBezTo>
                  <a:close/>
                  <a:moveTo>
                    <a:pt x="316" y="49"/>
                  </a:moveTo>
                  <a:lnTo>
                    <a:pt x="39" y="327"/>
                  </a:lnTo>
                  <a:cubicBezTo>
                    <a:pt x="0" y="366"/>
                    <a:pt x="16" y="405"/>
                    <a:pt x="68" y="405"/>
                  </a:cubicBezTo>
                  <a:cubicBezTo>
                    <a:pt x="90" y="405"/>
                    <a:pt x="118" y="398"/>
                    <a:pt x="150" y="382"/>
                  </a:cubicBezTo>
                  <a:cubicBezTo>
                    <a:pt x="206" y="271"/>
                    <a:pt x="316" y="160"/>
                    <a:pt x="316" y="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5"/>
          <p:cNvSpPr txBox="1">
            <a:spLocks noGrp="1"/>
          </p:cNvSpPr>
          <p:nvPr>
            <p:ph type="ctrTitle"/>
          </p:nvPr>
        </p:nvSpPr>
        <p:spPr>
          <a:xfrm>
            <a:off x="2058550" y="2578375"/>
            <a:ext cx="50880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The American Wild West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377" name="Google Shape;377;p35"/>
          <p:cNvGrpSpPr/>
          <p:nvPr/>
        </p:nvGrpSpPr>
        <p:grpSpPr>
          <a:xfrm>
            <a:off x="-7048172" y="2435382"/>
            <a:ext cx="5840604" cy="2212915"/>
            <a:chOff x="1064225" y="1958375"/>
            <a:chExt cx="4903950" cy="1857875"/>
          </a:xfrm>
        </p:grpSpPr>
        <p:sp>
          <p:nvSpPr>
            <p:cNvPr id="378" name="Google Shape;378;p35"/>
            <p:cNvSpPr/>
            <p:nvPr/>
          </p:nvSpPr>
          <p:spPr>
            <a:xfrm>
              <a:off x="1619850" y="3237200"/>
              <a:ext cx="33725" cy="33800"/>
            </a:xfrm>
            <a:custGeom>
              <a:avLst/>
              <a:gdLst/>
              <a:ahLst/>
              <a:cxnLst/>
              <a:rect l="l" t="t" r="r" b="b"/>
              <a:pathLst>
                <a:path w="1349" h="1352" extrusionOk="0">
                  <a:moveTo>
                    <a:pt x="669" y="1"/>
                  </a:moveTo>
                  <a:cubicBezTo>
                    <a:pt x="315" y="1"/>
                    <a:pt x="33" y="297"/>
                    <a:pt x="1" y="625"/>
                  </a:cubicBezTo>
                  <a:cubicBezTo>
                    <a:pt x="1" y="833"/>
                    <a:pt x="35" y="1006"/>
                    <a:pt x="173" y="1144"/>
                  </a:cubicBezTo>
                  <a:cubicBezTo>
                    <a:pt x="312" y="1282"/>
                    <a:pt x="485" y="1351"/>
                    <a:pt x="692" y="1351"/>
                  </a:cubicBezTo>
                  <a:cubicBezTo>
                    <a:pt x="1072" y="1351"/>
                    <a:pt x="1349" y="1040"/>
                    <a:pt x="1349" y="695"/>
                  </a:cubicBezTo>
                  <a:cubicBezTo>
                    <a:pt x="1349" y="625"/>
                    <a:pt x="1349" y="522"/>
                    <a:pt x="1280" y="453"/>
                  </a:cubicBezTo>
                  <a:cubicBezTo>
                    <a:pt x="1210" y="176"/>
                    <a:pt x="968" y="72"/>
                    <a:pt x="727" y="3"/>
                  </a:cubicBezTo>
                  <a:cubicBezTo>
                    <a:pt x="707" y="1"/>
                    <a:pt x="688" y="1"/>
                    <a:pt x="669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620725" y="1960100"/>
              <a:ext cx="33725" cy="32850"/>
            </a:xfrm>
            <a:custGeom>
              <a:avLst/>
              <a:gdLst/>
              <a:ahLst/>
              <a:cxnLst/>
              <a:rect l="l" t="t" r="r" b="b"/>
              <a:pathLst>
                <a:path w="1349" h="1314" extrusionOk="0">
                  <a:moveTo>
                    <a:pt x="657" y="0"/>
                  </a:moveTo>
                  <a:cubicBezTo>
                    <a:pt x="484" y="0"/>
                    <a:pt x="311" y="70"/>
                    <a:pt x="173" y="208"/>
                  </a:cubicBezTo>
                  <a:cubicBezTo>
                    <a:pt x="35" y="346"/>
                    <a:pt x="0" y="553"/>
                    <a:pt x="0" y="726"/>
                  </a:cubicBezTo>
                  <a:cubicBezTo>
                    <a:pt x="35" y="1037"/>
                    <a:pt x="311" y="1279"/>
                    <a:pt x="657" y="1279"/>
                  </a:cubicBezTo>
                  <a:cubicBezTo>
                    <a:pt x="657" y="1279"/>
                    <a:pt x="692" y="1279"/>
                    <a:pt x="692" y="1314"/>
                  </a:cubicBezTo>
                  <a:cubicBezTo>
                    <a:pt x="761" y="1279"/>
                    <a:pt x="864" y="1279"/>
                    <a:pt x="933" y="1245"/>
                  </a:cubicBezTo>
                  <a:cubicBezTo>
                    <a:pt x="1210" y="1106"/>
                    <a:pt x="1348" y="899"/>
                    <a:pt x="1348" y="623"/>
                  </a:cubicBezTo>
                  <a:cubicBezTo>
                    <a:pt x="1348" y="277"/>
                    <a:pt x="1003" y="0"/>
                    <a:pt x="657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935300" y="1958375"/>
              <a:ext cx="32875" cy="33725"/>
            </a:xfrm>
            <a:custGeom>
              <a:avLst/>
              <a:gdLst/>
              <a:ahLst/>
              <a:cxnLst/>
              <a:rect l="l" t="t" r="r" b="b"/>
              <a:pathLst>
                <a:path w="1315" h="1349" extrusionOk="0">
                  <a:moveTo>
                    <a:pt x="623" y="0"/>
                  </a:moveTo>
                  <a:cubicBezTo>
                    <a:pt x="243" y="0"/>
                    <a:pt x="1" y="311"/>
                    <a:pt x="1" y="657"/>
                  </a:cubicBezTo>
                  <a:cubicBezTo>
                    <a:pt x="1" y="761"/>
                    <a:pt x="1" y="830"/>
                    <a:pt x="36" y="934"/>
                  </a:cubicBezTo>
                  <a:cubicBezTo>
                    <a:pt x="105" y="1175"/>
                    <a:pt x="312" y="1348"/>
                    <a:pt x="623" y="1348"/>
                  </a:cubicBezTo>
                  <a:cubicBezTo>
                    <a:pt x="969" y="1348"/>
                    <a:pt x="1280" y="1106"/>
                    <a:pt x="1314" y="692"/>
                  </a:cubicBezTo>
                  <a:cubicBezTo>
                    <a:pt x="1314" y="519"/>
                    <a:pt x="1280" y="346"/>
                    <a:pt x="1142" y="242"/>
                  </a:cubicBezTo>
                  <a:cubicBezTo>
                    <a:pt x="1003" y="104"/>
                    <a:pt x="865" y="0"/>
                    <a:pt x="692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5933575" y="3237275"/>
              <a:ext cx="33725" cy="33725"/>
            </a:xfrm>
            <a:custGeom>
              <a:avLst/>
              <a:gdLst/>
              <a:ahLst/>
              <a:cxnLst/>
              <a:rect l="l" t="t" r="r" b="b"/>
              <a:pathLst>
                <a:path w="1349" h="1349" extrusionOk="0">
                  <a:moveTo>
                    <a:pt x="658" y="0"/>
                  </a:moveTo>
                  <a:cubicBezTo>
                    <a:pt x="554" y="69"/>
                    <a:pt x="485" y="69"/>
                    <a:pt x="381" y="104"/>
                  </a:cubicBezTo>
                  <a:cubicBezTo>
                    <a:pt x="174" y="173"/>
                    <a:pt x="1" y="450"/>
                    <a:pt x="1" y="692"/>
                  </a:cubicBezTo>
                  <a:cubicBezTo>
                    <a:pt x="1" y="1037"/>
                    <a:pt x="346" y="1348"/>
                    <a:pt x="692" y="1348"/>
                  </a:cubicBezTo>
                  <a:cubicBezTo>
                    <a:pt x="934" y="1348"/>
                    <a:pt x="1072" y="1279"/>
                    <a:pt x="1176" y="1141"/>
                  </a:cubicBezTo>
                  <a:cubicBezTo>
                    <a:pt x="1314" y="1003"/>
                    <a:pt x="1349" y="795"/>
                    <a:pt x="1349" y="622"/>
                  </a:cubicBezTo>
                  <a:cubicBezTo>
                    <a:pt x="1314" y="242"/>
                    <a:pt x="1003" y="0"/>
                    <a:pt x="658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5311400" y="2871750"/>
              <a:ext cx="32875" cy="10400"/>
            </a:xfrm>
            <a:custGeom>
              <a:avLst/>
              <a:gdLst/>
              <a:ahLst/>
              <a:cxnLst/>
              <a:rect l="l" t="t" r="r" b="b"/>
              <a:pathLst>
                <a:path w="1315" h="416" extrusionOk="0">
                  <a:moveTo>
                    <a:pt x="1" y="0"/>
                  </a:moveTo>
                  <a:lnTo>
                    <a:pt x="1" y="415"/>
                  </a:lnTo>
                  <a:lnTo>
                    <a:pt x="1314" y="41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5544725" y="2869150"/>
              <a:ext cx="37175" cy="7800"/>
            </a:xfrm>
            <a:custGeom>
              <a:avLst/>
              <a:gdLst/>
              <a:ahLst/>
              <a:cxnLst/>
              <a:rect l="l" t="t" r="r" b="b"/>
              <a:pathLst>
                <a:path w="1487" h="312" extrusionOk="0">
                  <a:moveTo>
                    <a:pt x="277" y="1"/>
                  </a:moveTo>
                  <a:lnTo>
                    <a:pt x="1" y="312"/>
                  </a:lnTo>
                  <a:lnTo>
                    <a:pt x="1487" y="312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5562000" y="2968200"/>
              <a:ext cx="31600" cy="44475"/>
            </a:xfrm>
            <a:custGeom>
              <a:avLst/>
              <a:gdLst/>
              <a:ahLst/>
              <a:cxnLst/>
              <a:rect l="l" t="t" r="r" b="b"/>
              <a:pathLst>
                <a:path w="1264" h="1779" extrusionOk="0">
                  <a:moveTo>
                    <a:pt x="399" y="1"/>
                  </a:moveTo>
                  <a:cubicBezTo>
                    <a:pt x="289" y="1"/>
                    <a:pt x="155" y="29"/>
                    <a:pt x="1" y="117"/>
                  </a:cubicBezTo>
                  <a:cubicBezTo>
                    <a:pt x="1" y="117"/>
                    <a:pt x="692" y="739"/>
                    <a:pt x="70" y="1707"/>
                  </a:cubicBezTo>
                  <a:cubicBezTo>
                    <a:pt x="70" y="1707"/>
                    <a:pt x="1" y="1742"/>
                    <a:pt x="105" y="1776"/>
                  </a:cubicBezTo>
                  <a:cubicBezTo>
                    <a:pt x="107" y="1777"/>
                    <a:pt x="110" y="1778"/>
                    <a:pt x="114" y="1778"/>
                  </a:cubicBezTo>
                  <a:cubicBezTo>
                    <a:pt x="241" y="1778"/>
                    <a:pt x="1264" y="1255"/>
                    <a:pt x="761" y="83"/>
                  </a:cubicBezTo>
                  <a:lnTo>
                    <a:pt x="761" y="83"/>
                  </a:lnTo>
                  <a:cubicBezTo>
                    <a:pt x="761" y="90"/>
                    <a:pt x="758" y="93"/>
                    <a:pt x="752" y="93"/>
                  </a:cubicBezTo>
                  <a:cubicBezTo>
                    <a:pt x="719" y="93"/>
                    <a:pt x="597" y="1"/>
                    <a:pt x="399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5516200" y="2889900"/>
              <a:ext cx="90775" cy="70875"/>
            </a:xfrm>
            <a:custGeom>
              <a:avLst/>
              <a:gdLst/>
              <a:ahLst/>
              <a:cxnLst/>
              <a:rect l="l" t="t" r="r" b="b"/>
              <a:pathLst>
                <a:path w="3631" h="2835" extrusionOk="0">
                  <a:moveTo>
                    <a:pt x="2939" y="0"/>
                  </a:moveTo>
                  <a:lnTo>
                    <a:pt x="2939" y="0"/>
                  </a:lnTo>
                  <a:cubicBezTo>
                    <a:pt x="3492" y="1556"/>
                    <a:pt x="2801" y="2731"/>
                    <a:pt x="2801" y="2731"/>
                  </a:cubicBezTo>
                  <a:lnTo>
                    <a:pt x="1" y="2731"/>
                  </a:lnTo>
                  <a:lnTo>
                    <a:pt x="105" y="2835"/>
                  </a:lnTo>
                  <a:lnTo>
                    <a:pt x="2870" y="2835"/>
                  </a:lnTo>
                  <a:cubicBezTo>
                    <a:pt x="2939" y="2835"/>
                    <a:pt x="3630" y="1625"/>
                    <a:pt x="2939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5611275" y="2889900"/>
              <a:ext cx="31975" cy="31125"/>
            </a:xfrm>
            <a:custGeom>
              <a:avLst/>
              <a:gdLst/>
              <a:ahLst/>
              <a:cxnLst/>
              <a:rect l="l" t="t" r="r" b="b"/>
              <a:pathLst>
                <a:path w="1279" h="1245" extrusionOk="0">
                  <a:moveTo>
                    <a:pt x="0" y="0"/>
                  </a:moveTo>
                  <a:cubicBezTo>
                    <a:pt x="0" y="0"/>
                    <a:pt x="933" y="1037"/>
                    <a:pt x="1279" y="1245"/>
                  </a:cubicBezTo>
                  <a:cubicBezTo>
                    <a:pt x="1279" y="1245"/>
                    <a:pt x="277" y="311"/>
                    <a:pt x="138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5628550" y="2891375"/>
              <a:ext cx="39775" cy="26200"/>
            </a:xfrm>
            <a:custGeom>
              <a:avLst/>
              <a:gdLst/>
              <a:ahLst/>
              <a:cxnLst/>
              <a:rect l="l" t="t" r="r" b="b"/>
              <a:pathLst>
                <a:path w="1591" h="1048" extrusionOk="0">
                  <a:moveTo>
                    <a:pt x="1156" y="202"/>
                  </a:moveTo>
                  <a:lnTo>
                    <a:pt x="1156" y="202"/>
                  </a:lnTo>
                  <a:cubicBezTo>
                    <a:pt x="1002" y="286"/>
                    <a:pt x="563" y="603"/>
                    <a:pt x="450" y="944"/>
                  </a:cubicBezTo>
                  <a:cubicBezTo>
                    <a:pt x="450" y="947"/>
                    <a:pt x="449" y="949"/>
                    <a:pt x="447" y="949"/>
                  </a:cubicBezTo>
                  <a:cubicBezTo>
                    <a:pt x="435" y="949"/>
                    <a:pt x="381" y="840"/>
                    <a:pt x="381" y="840"/>
                  </a:cubicBezTo>
                  <a:cubicBezTo>
                    <a:pt x="381" y="840"/>
                    <a:pt x="670" y="389"/>
                    <a:pt x="1156" y="202"/>
                  </a:cubicBezTo>
                  <a:close/>
                  <a:moveTo>
                    <a:pt x="1314" y="0"/>
                  </a:moveTo>
                  <a:cubicBezTo>
                    <a:pt x="1220" y="0"/>
                    <a:pt x="1108" y="36"/>
                    <a:pt x="968" y="114"/>
                  </a:cubicBezTo>
                  <a:cubicBezTo>
                    <a:pt x="726" y="287"/>
                    <a:pt x="0" y="321"/>
                    <a:pt x="0" y="321"/>
                  </a:cubicBezTo>
                  <a:cubicBezTo>
                    <a:pt x="104" y="874"/>
                    <a:pt x="519" y="1047"/>
                    <a:pt x="519" y="1047"/>
                  </a:cubicBezTo>
                  <a:cubicBezTo>
                    <a:pt x="588" y="840"/>
                    <a:pt x="1072" y="287"/>
                    <a:pt x="1210" y="218"/>
                  </a:cubicBezTo>
                  <a:cubicBezTo>
                    <a:pt x="1245" y="206"/>
                    <a:pt x="1287" y="202"/>
                    <a:pt x="1328" y="202"/>
                  </a:cubicBezTo>
                  <a:cubicBezTo>
                    <a:pt x="1410" y="202"/>
                    <a:pt x="1487" y="218"/>
                    <a:pt x="1487" y="218"/>
                  </a:cubicBezTo>
                  <a:lnTo>
                    <a:pt x="1590" y="149"/>
                  </a:lnTo>
                  <a:cubicBezTo>
                    <a:pt x="1514" y="54"/>
                    <a:pt x="1428" y="0"/>
                    <a:pt x="1314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2243750" y="2871750"/>
              <a:ext cx="32875" cy="10400"/>
            </a:xfrm>
            <a:custGeom>
              <a:avLst/>
              <a:gdLst/>
              <a:ahLst/>
              <a:cxnLst/>
              <a:rect l="l" t="t" r="r" b="b"/>
              <a:pathLst>
                <a:path w="1315" h="416" extrusionOk="0">
                  <a:moveTo>
                    <a:pt x="450" y="0"/>
                  </a:moveTo>
                  <a:lnTo>
                    <a:pt x="1" y="415"/>
                  </a:lnTo>
                  <a:lnTo>
                    <a:pt x="1314" y="415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1860075" y="2874350"/>
              <a:ext cx="433825" cy="222400"/>
            </a:xfrm>
            <a:custGeom>
              <a:avLst/>
              <a:gdLst/>
              <a:ahLst/>
              <a:cxnLst/>
              <a:rect l="l" t="t" r="r" b="b"/>
              <a:pathLst>
                <a:path w="17353" h="8896" extrusionOk="0">
                  <a:moveTo>
                    <a:pt x="9575" y="691"/>
                  </a:moveTo>
                  <a:lnTo>
                    <a:pt x="9575" y="795"/>
                  </a:lnTo>
                  <a:lnTo>
                    <a:pt x="8538" y="795"/>
                  </a:lnTo>
                  <a:lnTo>
                    <a:pt x="8538" y="691"/>
                  </a:lnTo>
                  <a:close/>
                  <a:moveTo>
                    <a:pt x="16869" y="588"/>
                  </a:moveTo>
                  <a:lnTo>
                    <a:pt x="16869" y="830"/>
                  </a:lnTo>
                  <a:lnTo>
                    <a:pt x="9783" y="830"/>
                  </a:lnTo>
                  <a:lnTo>
                    <a:pt x="9783" y="588"/>
                  </a:lnTo>
                  <a:close/>
                  <a:moveTo>
                    <a:pt x="11546" y="1106"/>
                  </a:moveTo>
                  <a:lnTo>
                    <a:pt x="11511" y="1175"/>
                  </a:lnTo>
                  <a:lnTo>
                    <a:pt x="8573" y="1175"/>
                  </a:lnTo>
                  <a:lnTo>
                    <a:pt x="8573" y="1106"/>
                  </a:lnTo>
                  <a:close/>
                  <a:moveTo>
                    <a:pt x="10267" y="1728"/>
                  </a:moveTo>
                  <a:lnTo>
                    <a:pt x="10163" y="1901"/>
                  </a:lnTo>
                  <a:lnTo>
                    <a:pt x="8538" y="1901"/>
                  </a:lnTo>
                  <a:lnTo>
                    <a:pt x="8538" y="1728"/>
                  </a:lnTo>
                  <a:close/>
                  <a:moveTo>
                    <a:pt x="5186" y="1002"/>
                  </a:moveTo>
                  <a:lnTo>
                    <a:pt x="5186" y="1002"/>
                  </a:lnTo>
                  <a:cubicBezTo>
                    <a:pt x="5185" y="1003"/>
                    <a:pt x="4771" y="1728"/>
                    <a:pt x="5116" y="2800"/>
                  </a:cubicBezTo>
                  <a:cubicBezTo>
                    <a:pt x="5116" y="2800"/>
                    <a:pt x="4563" y="1797"/>
                    <a:pt x="5186" y="1002"/>
                  </a:cubicBezTo>
                  <a:close/>
                  <a:moveTo>
                    <a:pt x="3941" y="2385"/>
                  </a:moveTo>
                  <a:cubicBezTo>
                    <a:pt x="4114" y="2385"/>
                    <a:pt x="4252" y="2523"/>
                    <a:pt x="4252" y="2696"/>
                  </a:cubicBezTo>
                  <a:cubicBezTo>
                    <a:pt x="4252" y="2869"/>
                    <a:pt x="4114" y="3007"/>
                    <a:pt x="3941" y="3007"/>
                  </a:cubicBezTo>
                  <a:cubicBezTo>
                    <a:pt x="3768" y="3007"/>
                    <a:pt x="3665" y="2869"/>
                    <a:pt x="3665" y="2696"/>
                  </a:cubicBezTo>
                  <a:cubicBezTo>
                    <a:pt x="3665" y="2523"/>
                    <a:pt x="3768" y="2385"/>
                    <a:pt x="3941" y="2385"/>
                  </a:cubicBezTo>
                  <a:close/>
                  <a:moveTo>
                    <a:pt x="4874" y="3387"/>
                  </a:moveTo>
                  <a:cubicBezTo>
                    <a:pt x="4944" y="3387"/>
                    <a:pt x="5047" y="3457"/>
                    <a:pt x="5047" y="3560"/>
                  </a:cubicBezTo>
                  <a:cubicBezTo>
                    <a:pt x="5047" y="3629"/>
                    <a:pt x="4944" y="3733"/>
                    <a:pt x="4874" y="3733"/>
                  </a:cubicBezTo>
                  <a:cubicBezTo>
                    <a:pt x="4771" y="3664"/>
                    <a:pt x="4702" y="3629"/>
                    <a:pt x="4702" y="3560"/>
                  </a:cubicBezTo>
                  <a:cubicBezTo>
                    <a:pt x="4702" y="3457"/>
                    <a:pt x="4771" y="3387"/>
                    <a:pt x="4874" y="3387"/>
                  </a:cubicBezTo>
                  <a:close/>
                  <a:moveTo>
                    <a:pt x="6326" y="3871"/>
                  </a:moveTo>
                  <a:cubicBezTo>
                    <a:pt x="7156" y="3871"/>
                    <a:pt x="7812" y="4321"/>
                    <a:pt x="7812" y="4943"/>
                  </a:cubicBezTo>
                  <a:cubicBezTo>
                    <a:pt x="7812" y="5530"/>
                    <a:pt x="7156" y="6014"/>
                    <a:pt x="6326" y="6014"/>
                  </a:cubicBezTo>
                  <a:cubicBezTo>
                    <a:pt x="5497" y="6014"/>
                    <a:pt x="4874" y="5496"/>
                    <a:pt x="4874" y="4943"/>
                  </a:cubicBezTo>
                  <a:cubicBezTo>
                    <a:pt x="4874" y="4321"/>
                    <a:pt x="5497" y="3871"/>
                    <a:pt x="6326" y="3871"/>
                  </a:cubicBezTo>
                  <a:close/>
                  <a:moveTo>
                    <a:pt x="5116" y="0"/>
                  </a:moveTo>
                  <a:cubicBezTo>
                    <a:pt x="5047" y="138"/>
                    <a:pt x="4909" y="311"/>
                    <a:pt x="4805" y="380"/>
                  </a:cubicBezTo>
                  <a:lnTo>
                    <a:pt x="4218" y="380"/>
                  </a:lnTo>
                  <a:lnTo>
                    <a:pt x="3250" y="1832"/>
                  </a:lnTo>
                  <a:cubicBezTo>
                    <a:pt x="2973" y="1936"/>
                    <a:pt x="2662" y="1936"/>
                    <a:pt x="2386" y="2005"/>
                  </a:cubicBezTo>
                  <a:cubicBezTo>
                    <a:pt x="1764" y="2039"/>
                    <a:pt x="1798" y="2938"/>
                    <a:pt x="1798" y="2938"/>
                  </a:cubicBezTo>
                  <a:cubicBezTo>
                    <a:pt x="104" y="5081"/>
                    <a:pt x="1" y="8192"/>
                    <a:pt x="1" y="8468"/>
                  </a:cubicBezTo>
                  <a:cubicBezTo>
                    <a:pt x="1" y="8779"/>
                    <a:pt x="70" y="8814"/>
                    <a:pt x="588" y="8883"/>
                  </a:cubicBezTo>
                  <a:cubicBezTo>
                    <a:pt x="705" y="8891"/>
                    <a:pt x="863" y="8895"/>
                    <a:pt x="1044" y="8895"/>
                  </a:cubicBezTo>
                  <a:cubicBezTo>
                    <a:pt x="1667" y="8895"/>
                    <a:pt x="2556" y="8844"/>
                    <a:pt x="2904" y="8710"/>
                  </a:cubicBezTo>
                  <a:cubicBezTo>
                    <a:pt x="3388" y="8538"/>
                    <a:pt x="3250" y="8399"/>
                    <a:pt x="3181" y="8088"/>
                  </a:cubicBezTo>
                  <a:cubicBezTo>
                    <a:pt x="3077" y="7777"/>
                    <a:pt x="2870" y="6878"/>
                    <a:pt x="2801" y="5945"/>
                  </a:cubicBezTo>
                  <a:cubicBezTo>
                    <a:pt x="2697" y="4977"/>
                    <a:pt x="3423" y="4493"/>
                    <a:pt x="3423" y="4493"/>
                  </a:cubicBezTo>
                  <a:cubicBezTo>
                    <a:pt x="3686" y="4370"/>
                    <a:pt x="3891" y="4323"/>
                    <a:pt x="4049" y="4323"/>
                  </a:cubicBezTo>
                  <a:cubicBezTo>
                    <a:pt x="4558" y="4323"/>
                    <a:pt x="4598" y="4805"/>
                    <a:pt x="4598" y="4805"/>
                  </a:cubicBezTo>
                  <a:cubicBezTo>
                    <a:pt x="4598" y="4805"/>
                    <a:pt x="4662" y="6158"/>
                    <a:pt x="6316" y="6158"/>
                  </a:cubicBezTo>
                  <a:cubicBezTo>
                    <a:pt x="6375" y="6158"/>
                    <a:pt x="6436" y="6156"/>
                    <a:pt x="6499" y="6153"/>
                  </a:cubicBezTo>
                  <a:cubicBezTo>
                    <a:pt x="8296" y="6014"/>
                    <a:pt x="8054" y="4424"/>
                    <a:pt x="8054" y="4424"/>
                  </a:cubicBezTo>
                  <a:cubicBezTo>
                    <a:pt x="8366" y="4010"/>
                    <a:pt x="9437" y="3975"/>
                    <a:pt x="9437" y="3975"/>
                  </a:cubicBezTo>
                  <a:lnTo>
                    <a:pt x="9437" y="2108"/>
                  </a:lnTo>
                  <a:lnTo>
                    <a:pt x="11511" y="2108"/>
                  </a:lnTo>
                  <a:lnTo>
                    <a:pt x="11995" y="1244"/>
                  </a:lnTo>
                  <a:lnTo>
                    <a:pt x="17007" y="1244"/>
                  </a:lnTo>
                  <a:cubicBezTo>
                    <a:pt x="17352" y="830"/>
                    <a:pt x="17076" y="277"/>
                    <a:pt x="17076" y="277"/>
                  </a:cubicBezTo>
                  <a:lnTo>
                    <a:pt x="9956" y="277"/>
                  </a:lnTo>
                  <a:lnTo>
                    <a:pt x="9057" y="0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2006125" y="2869150"/>
              <a:ext cx="37175" cy="7800"/>
            </a:xfrm>
            <a:custGeom>
              <a:avLst/>
              <a:gdLst/>
              <a:ahLst/>
              <a:cxnLst/>
              <a:rect l="l" t="t" r="r" b="b"/>
              <a:pathLst>
                <a:path w="1487" h="312" extrusionOk="0">
                  <a:moveTo>
                    <a:pt x="0" y="1"/>
                  </a:moveTo>
                  <a:lnTo>
                    <a:pt x="0" y="312"/>
                  </a:lnTo>
                  <a:lnTo>
                    <a:pt x="1487" y="31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1995300" y="2968200"/>
              <a:ext cx="30725" cy="44475"/>
            </a:xfrm>
            <a:custGeom>
              <a:avLst/>
              <a:gdLst/>
              <a:ahLst/>
              <a:cxnLst/>
              <a:rect l="l" t="t" r="r" b="b"/>
              <a:pathLst>
                <a:path w="1229" h="1779" extrusionOk="0">
                  <a:moveTo>
                    <a:pt x="839" y="1"/>
                  </a:moveTo>
                  <a:cubicBezTo>
                    <a:pt x="649" y="1"/>
                    <a:pt x="540" y="93"/>
                    <a:pt x="510" y="93"/>
                  </a:cubicBezTo>
                  <a:cubicBezTo>
                    <a:pt x="505" y="93"/>
                    <a:pt x="502" y="90"/>
                    <a:pt x="502" y="83"/>
                  </a:cubicBezTo>
                  <a:lnTo>
                    <a:pt x="502" y="83"/>
                  </a:lnTo>
                  <a:cubicBezTo>
                    <a:pt x="0" y="1255"/>
                    <a:pt x="990" y="1778"/>
                    <a:pt x="1115" y="1778"/>
                  </a:cubicBezTo>
                  <a:cubicBezTo>
                    <a:pt x="1119" y="1778"/>
                    <a:pt x="1122" y="1777"/>
                    <a:pt x="1125" y="1776"/>
                  </a:cubicBezTo>
                  <a:cubicBezTo>
                    <a:pt x="1228" y="1742"/>
                    <a:pt x="1194" y="1707"/>
                    <a:pt x="1194" y="1707"/>
                  </a:cubicBezTo>
                  <a:cubicBezTo>
                    <a:pt x="537" y="739"/>
                    <a:pt x="1228" y="117"/>
                    <a:pt x="1228" y="117"/>
                  </a:cubicBezTo>
                  <a:cubicBezTo>
                    <a:pt x="1074" y="29"/>
                    <a:pt x="944" y="1"/>
                    <a:pt x="839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1981925" y="2889900"/>
              <a:ext cx="90750" cy="70875"/>
            </a:xfrm>
            <a:custGeom>
              <a:avLst/>
              <a:gdLst/>
              <a:ahLst/>
              <a:cxnLst/>
              <a:rect l="l" t="t" r="r" b="b"/>
              <a:pathLst>
                <a:path w="3630" h="2835" extrusionOk="0">
                  <a:moveTo>
                    <a:pt x="692" y="0"/>
                  </a:moveTo>
                  <a:lnTo>
                    <a:pt x="692" y="0"/>
                  </a:lnTo>
                  <a:cubicBezTo>
                    <a:pt x="0" y="1625"/>
                    <a:pt x="692" y="2835"/>
                    <a:pt x="692" y="2835"/>
                  </a:cubicBezTo>
                  <a:lnTo>
                    <a:pt x="3492" y="2835"/>
                  </a:lnTo>
                  <a:lnTo>
                    <a:pt x="3630" y="2731"/>
                  </a:lnTo>
                  <a:lnTo>
                    <a:pt x="795" y="2731"/>
                  </a:lnTo>
                  <a:cubicBezTo>
                    <a:pt x="795" y="2731"/>
                    <a:pt x="104" y="1556"/>
                    <a:pt x="692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1862750" y="2956400"/>
              <a:ext cx="81175" cy="134575"/>
            </a:xfrm>
            <a:custGeom>
              <a:avLst/>
              <a:gdLst/>
              <a:ahLst/>
              <a:cxnLst/>
              <a:rect l="l" t="t" r="r" b="b"/>
              <a:pathLst>
                <a:path w="3247" h="5383" extrusionOk="0">
                  <a:moveTo>
                    <a:pt x="1207" y="2940"/>
                  </a:moveTo>
                  <a:cubicBezTo>
                    <a:pt x="1311" y="2940"/>
                    <a:pt x="1380" y="3043"/>
                    <a:pt x="1380" y="3113"/>
                  </a:cubicBezTo>
                  <a:cubicBezTo>
                    <a:pt x="1380" y="3216"/>
                    <a:pt x="1311" y="3285"/>
                    <a:pt x="1207" y="3285"/>
                  </a:cubicBezTo>
                  <a:cubicBezTo>
                    <a:pt x="1138" y="3285"/>
                    <a:pt x="1034" y="3216"/>
                    <a:pt x="1034" y="3113"/>
                  </a:cubicBezTo>
                  <a:cubicBezTo>
                    <a:pt x="1034" y="3043"/>
                    <a:pt x="1138" y="2940"/>
                    <a:pt x="1207" y="2940"/>
                  </a:cubicBezTo>
                  <a:close/>
                  <a:moveTo>
                    <a:pt x="1898" y="0"/>
                  </a:moveTo>
                  <a:cubicBezTo>
                    <a:pt x="1849" y="0"/>
                    <a:pt x="0" y="2527"/>
                    <a:pt x="205" y="5256"/>
                  </a:cubicBezTo>
                  <a:cubicBezTo>
                    <a:pt x="205" y="5256"/>
                    <a:pt x="675" y="5383"/>
                    <a:pt x="1322" y="5383"/>
                  </a:cubicBezTo>
                  <a:cubicBezTo>
                    <a:pt x="1742" y="5383"/>
                    <a:pt x="2238" y="5329"/>
                    <a:pt x="2728" y="5152"/>
                  </a:cubicBezTo>
                  <a:cubicBezTo>
                    <a:pt x="2728" y="5152"/>
                    <a:pt x="1518" y="2006"/>
                    <a:pt x="3247" y="1039"/>
                  </a:cubicBezTo>
                  <a:cubicBezTo>
                    <a:pt x="3247" y="1039"/>
                    <a:pt x="3074" y="71"/>
                    <a:pt x="1899" y="2"/>
                  </a:cubicBezTo>
                  <a:cubicBezTo>
                    <a:pt x="1899" y="1"/>
                    <a:pt x="1898" y="0"/>
                    <a:pt x="1898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2006125" y="2971975"/>
              <a:ext cx="15575" cy="35475"/>
            </a:xfrm>
            <a:custGeom>
              <a:avLst/>
              <a:gdLst/>
              <a:ahLst/>
              <a:cxnLst/>
              <a:rect l="l" t="t" r="r" b="b"/>
              <a:pathLst>
                <a:path w="623" h="1419" extrusionOk="0">
                  <a:moveTo>
                    <a:pt x="450" y="1"/>
                  </a:moveTo>
                  <a:cubicBezTo>
                    <a:pt x="0" y="934"/>
                    <a:pt x="519" y="1418"/>
                    <a:pt x="519" y="1418"/>
                  </a:cubicBezTo>
                  <a:cubicBezTo>
                    <a:pt x="104" y="588"/>
                    <a:pt x="622" y="1"/>
                    <a:pt x="622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2012175" y="2889900"/>
              <a:ext cx="53600" cy="58775"/>
            </a:xfrm>
            <a:custGeom>
              <a:avLst/>
              <a:gdLst/>
              <a:ahLst/>
              <a:cxnLst/>
              <a:rect l="l" t="t" r="r" b="b"/>
              <a:pathLst>
                <a:path w="2144" h="2351" extrusionOk="0">
                  <a:moveTo>
                    <a:pt x="588" y="0"/>
                  </a:moveTo>
                  <a:cubicBezTo>
                    <a:pt x="380" y="0"/>
                    <a:pt x="104" y="242"/>
                    <a:pt x="104" y="242"/>
                  </a:cubicBezTo>
                  <a:cubicBezTo>
                    <a:pt x="346" y="450"/>
                    <a:pt x="553" y="450"/>
                    <a:pt x="553" y="450"/>
                  </a:cubicBezTo>
                  <a:lnTo>
                    <a:pt x="2074" y="450"/>
                  </a:lnTo>
                  <a:lnTo>
                    <a:pt x="2074" y="830"/>
                  </a:lnTo>
                  <a:lnTo>
                    <a:pt x="450" y="830"/>
                  </a:lnTo>
                  <a:cubicBezTo>
                    <a:pt x="242" y="830"/>
                    <a:pt x="0" y="1175"/>
                    <a:pt x="0" y="1175"/>
                  </a:cubicBezTo>
                  <a:cubicBezTo>
                    <a:pt x="208" y="1417"/>
                    <a:pt x="450" y="1452"/>
                    <a:pt x="450" y="1452"/>
                  </a:cubicBezTo>
                  <a:lnTo>
                    <a:pt x="2109" y="1452"/>
                  </a:lnTo>
                  <a:lnTo>
                    <a:pt x="2109" y="1901"/>
                  </a:lnTo>
                  <a:lnTo>
                    <a:pt x="2143" y="1901"/>
                  </a:lnTo>
                  <a:lnTo>
                    <a:pt x="2143" y="1452"/>
                  </a:lnTo>
                  <a:lnTo>
                    <a:pt x="2143" y="1417"/>
                  </a:lnTo>
                  <a:lnTo>
                    <a:pt x="553" y="1417"/>
                  </a:lnTo>
                  <a:cubicBezTo>
                    <a:pt x="553" y="1417"/>
                    <a:pt x="277" y="1417"/>
                    <a:pt x="69" y="1141"/>
                  </a:cubicBezTo>
                  <a:cubicBezTo>
                    <a:pt x="69" y="1141"/>
                    <a:pt x="346" y="864"/>
                    <a:pt x="553" y="864"/>
                  </a:cubicBezTo>
                  <a:lnTo>
                    <a:pt x="2143" y="864"/>
                  </a:lnTo>
                  <a:lnTo>
                    <a:pt x="2143" y="830"/>
                  </a:lnTo>
                  <a:lnTo>
                    <a:pt x="2143" y="450"/>
                  </a:lnTo>
                  <a:lnTo>
                    <a:pt x="2143" y="415"/>
                  </a:lnTo>
                  <a:lnTo>
                    <a:pt x="622" y="415"/>
                  </a:lnTo>
                  <a:cubicBezTo>
                    <a:pt x="622" y="415"/>
                    <a:pt x="415" y="415"/>
                    <a:pt x="208" y="242"/>
                  </a:cubicBezTo>
                  <a:cubicBezTo>
                    <a:pt x="208" y="242"/>
                    <a:pt x="346" y="69"/>
                    <a:pt x="553" y="69"/>
                  </a:cubicBezTo>
                  <a:lnTo>
                    <a:pt x="2143" y="69"/>
                  </a:lnTo>
                  <a:lnTo>
                    <a:pt x="2143" y="0"/>
                  </a:lnTo>
                  <a:close/>
                  <a:moveTo>
                    <a:pt x="588" y="1901"/>
                  </a:moveTo>
                  <a:cubicBezTo>
                    <a:pt x="380" y="1901"/>
                    <a:pt x="104" y="2109"/>
                    <a:pt x="104" y="2109"/>
                  </a:cubicBezTo>
                  <a:cubicBezTo>
                    <a:pt x="346" y="2316"/>
                    <a:pt x="553" y="2351"/>
                    <a:pt x="553" y="2351"/>
                  </a:cubicBezTo>
                  <a:lnTo>
                    <a:pt x="2109" y="2351"/>
                  </a:lnTo>
                  <a:lnTo>
                    <a:pt x="2109" y="2316"/>
                  </a:lnTo>
                  <a:lnTo>
                    <a:pt x="588" y="2316"/>
                  </a:lnTo>
                  <a:cubicBezTo>
                    <a:pt x="588" y="2316"/>
                    <a:pt x="380" y="2281"/>
                    <a:pt x="173" y="2109"/>
                  </a:cubicBezTo>
                  <a:cubicBezTo>
                    <a:pt x="173" y="2109"/>
                    <a:pt x="415" y="1901"/>
                    <a:pt x="622" y="190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1944775" y="2889900"/>
              <a:ext cx="32850" cy="31125"/>
            </a:xfrm>
            <a:custGeom>
              <a:avLst/>
              <a:gdLst/>
              <a:ahLst/>
              <a:cxnLst/>
              <a:rect l="l" t="t" r="r" b="b"/>
              <a:pathLst>
                <a:path w="1314" h="1245" extrusionOk="0">
                  <a:moveTo>
                    <a:pt x="1175" y="0"/>
                  </a:moveTo>
                  <a:cubicBezTo>
                    <a:pt x="1003" y="311"/>
                    <a:pt x="0" y="1245"/>
                    <a:pt x="0" y="1245"/>
                  </a:cubicBezTo>
                  <a:cubicBezTo>
                    <a:pt x="346" y="1037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1918850" y="2891375"/>
              <a:ext cx="39775" cy="26200"/>
            </a:xfrm>
            <a:custGeom>
              <a:avLst/>
              <a:gdLst/>
              <a:ahLst/>
              <a:cxnLst/>
              <a:rect l="l" t="t" r="r" b="b"/>
              <a:pathLst>
                <a:path w="1591" h="1048" extrusionOk="0">
                  <a:moveTo>
                    <a:pt x="450" y="149"/>
                  </a:moveTo>
                  <a:cubicBezTo>
                    <a:pt x="933" y="321"/>
                    <a:pt x="1245" y="805"/>
                    <a:pt x="1245" y="805"/>
                  </a:cubicBezTo>
                  <a:cubicBezTo>
                    <a:pt x="1245" y="805"/>
                    <a:pt x="1200" y="894"/>
                    <a:pt x="1183" y="894"/>
                  </a:cubicBezTo>
                  <a:cubicBezTo>
                    <a:pt x="1178" y="894"/>
                    <a:pt x="1175" y="888"/>
                    <a:pt x="1175" y="874"/>
                  </a:cubicBezTo>
                  <a:cubicBezTo>
                    <a:pt x="1037" y="529"/>
                    <a:pt x="450" y="149"/>
                    <a:pt x="450" y="149"/>
                  </a:cubicBezTo>
                  <a:close/>
                  <a:moveTo>
                    <a:pt x="297" y="0"/>
                  </a:moveTo>
                  <a:cubicBezTo>
                    <a:pt x="190" y="0"/>
                    <a:pt x="95" y="54"/>
                    <a:pt x="0" y="149"/>
                  </a:cubicBezTo>
                  <a:lnTo>
                    <a:pt x="69" y="218"/>
                  </a:lnTo>
                  <a:cubicBezTo>
                    <a:pt x="69" y="218"/>
                    <a:pt x="131" y="187"/>
                    <a:pt x="223" y="187"/>
                  </a:cubicBezTo>
                  <a:cubicBezTo>
                    <a:pt x="269" y="187"/>
                    <a:pt x="323" y="195"/>
                    <a:pt x="380" y="218"/>
                  </a:cubicBezTo>
                  <a:cubicBezTo>
                    <a:pt x="519" y="287"/>
                    <a:pt x="1003" y="840"/>
                    <a:pt x="1072" y="1047"/>
                  </a:cubicBezTo>
                  <a:cubicBezTo>
                    <a:pt x="1072" y="1047"/>
                    <a:pt x="1417" y="874"/>
                    <a:pt x="1590" y="321"/>
                  </a:cubicBezTo>
                  <a:cubicBezTo>
                    <a:pt x="1590" y="321"/>
                    <a:pt x="899" y="321"/>
                    <a:pt x="588" y="114"/>
                  </a:cubicBezTo>
                  <a:cubicBezTo>
                    <a:pt x="479" y="36"/>
                    <a:pt x="384" y="0"/>
                    <a:pt x="297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876500" y="3002225"/>
              <a:ext cx="50150" cy="84100"/>
            </a:xfrm>
            <a:custGeom>
              <a:avLst/>
              <a:gdLst/>
              <a:ahLst/>
              <a:cxnLst/>
              <a:rect l="l" t="t" r="r" b="b"/>
              <a:pathLst>
                <a:path w="2006" h="3364" extrusionOk="0">
                  <a:moveTo>
                    <a:pt x="1832" y="1"/>
                  </a:moveTo>
                  <a:cubicBezTo>
                    <a:pt x="1832" y="1"/>
                    <a:pt x="1176" y="692"/>
                    <a:pt x="1832" y="3146"/>
                  </a:cubicBezTo>
                  <a:cubicBezTo>
                    <a:pt x="1832" y="3146"/>
                    <a:pt x="1243" y="3323"/>
                    <a:pt x="256" y="3323"/>
                  </a:cubicBezTo>
                  <a:cubicBezTo>
                    <a:pt x="173" y="3323"/>
                    <a:pt x="88" y="3322"/>
                    <a:pt x="1" y="3319"/>
                  </a:cubicBezTo>
                  <a:lnTo>
                    <a:pt x="1" y="3319"/>
                  </a:lnTo>
                  <a:cubicBezTo>
                    <a:pt x="1" y="3319"/>
                    <a:pt x="418" y="3364"/>
                    <a:pt x="911" y="3364"/>
                  </a:cubicBezTo>
                  <a:cubicBezTo>
                    <a:pt x="1282" y="3364"/>
                    <a:pt x="1694" y="3339"/>
                    <a:pt x="2005" y="3250"/>
                  </a:cubicBezTo>
                  <a:cubicBezTo>
                    <a:pt x="2005" y="3250"/>
                    <a:pt x="1349" y="1107"/>
                    <a:pt x="1832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1064225" y="3714275"/>
              <a:ext cx="460600" cy="101975"/>
            </a:xfrm>
            <a:custGeom>
              <a:avLst/>
              <a:gdLst/>
              <a:ahLst/>
              <a:cxnLst/>
              <a:rect l="l" t="t" r="r" b="b"/>
              <a:pathLst>
                <a:path w="18424" h="4079" extrusionOk="0">
                  <a:moveTo>
                    <a:pt x="16384" y="0"/>
                  </a:moveTo>
                  <a:lnTo>
                    <a:pt x="0" y="2074"/>
                  </a:lnTo>
                  <a:lnTo>
                    <a:pt x="16384" y="4079"/>
                  </a:lnTo>
                  <a:lnTo>
                    <a:pt x="18423" y="2074"/>
                  </a:lnTo>
                  <a:lnTo>
                    <a:pt x="16384" y="0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1465175" y="3765250"/>
              <a:ext cx="364675" cy="25"/>
            </a:xfrm>
            <a:custGeom>
              <a:avLst/>
              <a:gdLst/>
              <a:ahLst/>
              <a:cxnLst/>
              <a:rect l="l" t="t" r="r" b="b"/>
              <a:pathLst>
                <a:path w="14587" h="1" fill="none" extrusionOk="0">
                  <a:moveTo>
                    <a:pt x="0" y="0"/>
                  </a:moveTo>
                  <a:lnTo>
                    <a:pt x="14587" y="0"/>
                  </a:lnTo>
                </a:path>
              </a:pathLst>
            </a:custGeom>
            <a:noFill/>
            <a:ln w="10375" cap="flat" cmpd="sng">
              <a:solidFill>
                <a:srgbClr val="3B2314"/>
              </a:solidFill>
              <a:prstDash val="solid"/>
              <a:miter lim="34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5"/>
          <p:cNvGrpSpPr/>
          <p:nvPr/>
        </p:nvGrpSpPr>
        <p:grpSpPr>
          <a:xfrm>
            <a:off x="2223885" y="1215256"/>
            <a:ext cx="2364806" cy="1370972"/>
            <a:chOff x="212000" y="1809825"/>
            <a:chExt cx="4726775" cy="2740300"/>
          </a:xfrm>
        </p:grpSpPr>
        <p:sp>
          <p:nvSpPr>
            <p:cNvPr id="402" name="Google Shape;402;p35"/>
            <p:cNvSpPr/>
            <p:nvPr/>
          </p:nvSpPr>
          <p:spPr>
            <a:xfrm>
              <a:off x="2635850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76" y="1"/>
                  </a:moveTo>
                  <a:lnTo>
                    <a:pt x="1" y="166"/>
                  </a:lnTo>
                  <a:cubicBezTo>
                    <a:pt x="1" y="166"/>
                    <a:pt x="90" y="1195"/>
                    <a:pt x="310" y="1195"/>
                  </a:cubicBezTo>
                  <a:cubicBezTo>
                    <a:pt x="334" y="1195"/>
                    <a:pt x="359" y="1183"/>
                    <a:pt x="386" y="1156"/>
                  </a:cubicBezTo>
                  <a:lnTo>
                    <a:pt x="496" y="991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212000" y="1809825"/>
              <a:ext cx="2800600" cy="2740300"/>
            </a:xfrm>
            <a:custGeom>
              <a:avLst/>
              <a:gdLst/>
              <a:ahLst/>
              <a:cxnLst/>
              <a:rect l="l" t="t" r="r" b="b"/>
              <a:pathLst>
                <a:path w="112024" h="109612" extrusionOk="0">
                  <a:moveTo>
                    <a:pt x="4125" y="3961"/>
                  </a:moveTo>
                  <a:lnTo>
                    <a:pt x="55104" y="23648"/>
                  </a:lnTo>
                  <a:lnTo>
                    <a:pt x="54389" y="25573"/>
                  </a:lnTo>
                  <a:lnTo>
                    <a:pt x="3410" y="5830"/>
                  </a:lnTo>
                  <a:lnTo>
                    <a:pt x="4125" y="3961"/>
                  </a:lnTo>
                  <a:close/>
                  <a:moveTo>
                    <a:pt x="56314" y="25188"/>
                  </a:moveTo>
                  <a:lnTo>
                    <a:pt x="63683" y="28103"/>
                  </a:lnTo>
                  <a:lnTo>
                    <a:pt x="63463" y="28763"/>
                  </a:lnTo>
                  <a:lnTo>
                    <a:pt x="56039" y="25903"/>
                  </a:lnTo>
                  <a:lnTo>
                    <a:pt x="56314" y="25188"/>
                  </a:lnTo>
                  <a:close/>
                  <a:moveTo>
                    <a:pt x="40806" y="22824"/>
                  </a:moveTo>
                  <a:lnTo>
                    <a:pt x="62309" y="31128"/>
                  </a:lnTo>
                  <a:lnTo>
                    <a:pt x="62089" y="31678"/>
                  </a:lnTo>
                  <a:lnTo>
                    <a:pt x="41081" y="23538"/>
                  </a:lnTo>
                  <a:lnTo>
                    <a:pt x="40806" y="22824"/>
                  </a:lnTo>
                  <a:close/>
                  <a:moveTo>
                    <a:pt x="48395" y="30908"/>
                  </a:moveTo>
                  <a:lnTo>
                    <a:pt x="60769" y="35692"/>
                  </a:lnTo>
                  <a:lnTo>
                    <a:pt x="60329" y="36847"/>
                  </a:lnTo>
                  <a:lnTo>
                    <a:pt x="48450" y="32283"/>
                  </a:lnTo>
                  <a:lnTo>
                    <a:pt x="48395" y="30908"/>
                  </a:lnTo>
                  <a:close/>
                  <a:moveTo>
                    <a:pt x="96115" y="47667"/>
                  </a:moveTo>
                  <a:cubicBezTo>
                    <a:pt x="96292" y="48170"/>
                    <a:pt x="96491" y="48582"/>
                    <a:pt x="96674" y="48904"/>
                  </a:cubicBezTo>
                  <a:lnTo>
                    <a:pt x="96674" y="48904"/>
                  </a:lnTo>
                  <a:cubicBezTo>
                    <a:pt x="96502" y="48526"/>
                    <a:pt x="96313" y="48110"/>
                    <a:pt x="96115" y="47667"/>
                  </a:cubicBezTo>
                  <a:close/>
                  <a:moveTo>
                    <a:pt x="66213" y="28653"/>
                  </a:moveTo>
                  <a:lnTo>
                    <a:pt x="77377" y="32942"/>
                  </a:lnTo>
                  <a:cubicBezTo>
                    <a:pt x="78807" y="33492"/>
                    <a:pt x="79907" y="36132"/>
                    <a:pt x="79907" y="36132"/>
                  </a:cubicBezTo>
                  <a:cubicBezTo>
                    <a:pt x="79129" y="36450"/>
                    <a:pt x="78328" y="36609"/>
                    <a:pt x="77520" y="36609"/>
                  </a:cubicBezTo>
                  <a:cubicBezTo>
                    <a:pt x="77071" y="36609"/>
                    <a:pt x="76619" y="36560"/>
                    <a:pt x="76167" y="36462"/>
                  </a:cubicBezTo>
                  <a:lnTo>
                    <a:pt x="65168" y="32228"/>
                  </a:lnTo>
                  <a:lnTo>
                    <a:pt x="64288" y="34592"/>
                  </a:lnTo>
                  <a:lnTo>
                    <a:pt x="75672" y="38992"/>
                  </a:lnTo>
                  <a:cubicBezTo>
                    <a:pt x="77212" y="39597"/>
                    <a:pt x="78202" y="42731"/>
                    <a:pt x="78202" y="42731"/>
                  </a:cubicBezTo>
                  <a:cubicBezTo>
                    <a:pt x="76783" y="43622"/>
                    <a:pt x="75582" y="43801"/>
                    <a:pt x="74848" y="43801"/>
                  </a:cubicBezTo>
                  <a:cubicBezTo>
                    <a:pt x="74359" y="43801"/>
                    <a:pt x="74077" y="43721"/>
                    <a:pt x="74077" y="43721"/>
                  </a:cubicBezTo>
                  <a:lnTo>
                    <a:pt x="62529" y="39267"/>
                  </a:lnTo>
                  <a:lnTo>
                    <a:pt x="61264" y="42401"/>
                  </a:lnTo>
                  <a:lnTo>
                    <a:pt x="72098" y="46581"/>
                  </a:lnTo>
                  <a:cubicBezTo>
                    <a:pt x="73582" y="47186"/>
                    <a:pt x="74737" y="49551"/>
                    <a:pt x="74737" y="49551"/>
                  </a:cubicBezTo>
                  <a:cubicBezTo>
                    <a:pt x="73795" y="49936"/>
                    <a:pt x="72786" y="50155"/>
                    <a:pt x="71789" y="50155"/>
                  </a:cubicBezTo>
                  <a:cubicBezTo>
                    <a:pt x="71505" y="50155"/>
                    <a:pt x="71223" y="50137"/>
                    <a:pt x="70943" y="50101"/>
                  </a:cubicBezTo>
                  <a:lnTo>
                    <a:pt x="59614" y="45701"/>
                  </a:lnTo>
                  <a:lnTo>
                    <a:pt x="59779" y="45316"/>
                  </a:lnTo>
                  <a:lnTo>
                    <a:pt x="70723" y="49551"/>
                  </a:lnTo>
                  <a:cubicBezTo>
                    <a:pt x="71200" y="49681"/>
                    <a:pt x="71686" y="49743"/>
                    <a:pt x="72170" y="49743"/>
                  </a:cubicBezTo>
                  <a:cubicBezTo>
                    <a:pt x="72913" y="49743"/>
                    <a:pt x="73653" y="49597"/>
                    <a:pt x="74352" y="49331"/>
                  </a:cubicBezTo>
                  <a:cubicBezTo>
                    <a:pt x="74352" y="49331"/>
                    <a:pt x="73142" y="47076"/>
                    <a:pt x="71713" y="46526"/>
                  </a:cubicBezTo>
                  <a:lnTo>
                    <a:pt x="61264" y="42511"/>
                  </a:lnTo>
                  <a:lnTo>
                    <a:pt x="60934" y="42401"/>
                  </a:lnTo>
                  <a:lnTo>
                    <a:pt x="60934" y="42291"/>
                  </a:lnTo>
                  <a:lnTo>
                    <a:pt x="62199" y="39102"/>
                  </a:lnTo>
                  <a:lnTo>
                    <a:pt x="62309" y="38772"/>
                  </a:lnTo>
                  <a:lnTo>
                    <a:pt x="73857" y="43226"/>
                  </a:lnTo>
                  <a:cubicBezTo>
                    <a:pt x="74210" y="43297"/>
                    <a:pt x="74567" y="43331"/>
                    <a:pt x="74922" y="43331"/>
                  </a:cubicBezTo>
                  <a:cubicBezTo>
                    <a:pt x="75951" y="43331"/>
                    <a:pt x="76972" y="43043"/>
                    <a:pt x="77872" y="42511"/>
                  </a:cubicBezTo>
                  <a:cubicBezTo>
                    <a:pt x="77872" y="42511"/>
                    <a:pt x="76827" y="39652"/>
                    <a:pt x="75287" y="39102"/>
                  </a:cubicBezTo>
                  <a:lnTo>
                    <a:pt x="64178" y="34812"/>
                  </a:lnTo>
                  <a:lnTo>
                    <a:pt x="63903" y="34702"/>
                  </a:lnTo>
                  <a:lnTo>
                    <a:pt x="63958" y="34482"/>
                  </a:lnTo>
                  <a:lnTo>
                    <a:pt x="64893" y="32063"/>
                  </a:lnTo>
                  <a:lnTo>
                    <a:pt x="65003" y="31843"/>
                  </a:lnTo>
                  <a:lnTo>
                    <a:pt x="65278" y="31953"/>
                  </a:lnTo>
                  <a:lnTo>
                    <a:pt x="75947" y="36077"/>
                  </a:lnTo>
                  <a:cubicBezTo>
                    <a:pt x="76502" y="36236"/>
                    <a:pt x="77083" y="36318"/>
                    <a:pt x="77665" y="36318"/>
                  </a:cubicBezTo>
                  <a:cubicBezTo>
                    <a:pt x="78293" y="36318"/>
                    <a:pt x="78922" y="36222"/>
                    <a:pt x="79522" y="36022"/>
                  </a:cubicBezTo>
                  <a:cubicBezTo>
                    <a:pt x="79192" y="34977"/>
                    <a:pt x="78477" y="34152"/>
                    <a:pt x="77542" y="33657"/>
                  </a:cubicBezTo>
                  <a:lnTo>
                    <a:pt x="66048" y="29203"/>
                  </a:lnTo>
                  <a:lnTo>
                    <a:pt x="66213" y="28653"/>
                  </a:lnTo>
                  <a:close/>
                  <a:moveTo>
                    <a:pt x="86726" y="39762"/>
                  </a:moveTo>
                  <a:lnTo>
                    <a:pt x="86726" y="39762"/>
                  </a:lnTo>
                  <a:cubicBezTo>
                    <a:pt x="89256" y="47241"/>
                    <a:pt x="82271" y="52905"/>
                    <a:pt x="82271" y="52905"/>
                  </a:cubicBezTo>
                  <a:cubicBezTo>
                    <a:pt x="87716" y="46086"/>
                    <a:pt x="86726" y="39762"/>
                    <a:pt x="86726" y="39762"/>
                  </a:cubicBezTo>
                  <a:close/>
                  <a:moveTo>
                    <a:pt x="85406" y="35967"/>
                  </a:moveTo>
                  <a:lnTo>
                    <a:pt x="85406" y="35967"/>
                  </a:lnTo>
                  <a:cubicBezTo>
                    <a:pt x="85791" y="49771"/>
                    <a:pt x="77487" y="56260"/>
                    <a:pt x="77487" y="56260"/>
                  </a:cubicBezTo>
                  <a:lnTo>
                    <a:pt x="57689" y="48616"/>
                  </a:lnTo>
                  <a:lnTo>
                    <a:pt x="56974" y="47406"/>
                  </a:lnTo>
                  <a:lnTo>
                    <a:pt x="56974" y="47406"/>
                  </a:lnTo>
                  <a:lnTo>
                    <a:pt x="77047" y="55160"/>
                  </a:lnTo>
                  <a:cubicBezTo>
                    <a:pt x="77047" y="55160"/>
                    <a:pt x="85186" y="48781"/>
                    <a:pt x="85406" y="35967"/>
                  </a:cubicBezTo>
                  <a:close/>
                  <a:moveTo>
                    <a:pt x="91031" y="52851"/>
                  </a:moveTo>
                  <a:cubicBezTo>
                    <a:pt x="92619" y="52851"/>
                    <a:pt x="93909" y="54463"/>
                    <a:pt x="93270" y="56150"/>
                  </a:cubicBezTo>
                  <a:cubicBezTo>
                    <a:pt x="92888" y="57084"/>
                    <a:pt x="91981" y="57690"/>
                    <a:pt x="91006" y="57690"/>
                  </a:cubicBezTo>
                  <a:cubicBezTo>
                    <a:pt x="90718" y="57690"/>
                    <a:pt x="90424" y="57638"/>
                    <a:pt x="90136" y="57525"/>
                  </a:cubicBezTo>
                  <a:cubicBezTo>
                    <a:pt x="88156" y="56755"/>
                    <a:pt x="88101" y="53950"/>
                    <a:pt x="90026" y="53070"/>
                  </a:cubicBezTo>
                  <a:cubicBezTo>
                    <a:pt x="90364" y="52920"/>
                    <a:pt x="90704" y="52851"/>
                    <a:pt x="91031" y="52851"/>
                  </a:cubicBezTo>
                  <a:close/>
                  <a:moveTo>
                    <a:pt x="82396" y="57743"/>
                  </a:moveTo>
                  <a:cubicBezTo>
                    <a:pt x="83179" y="57743"/>
                    <a:pt x="83799" y="58531"/>
                    <a:pt x="83481" y="59395"/>
                  </a:cubicBezTo>
                  <a:cubicBezTo>
                    <a:pt x="83308" y="59872"/>
                    <a:pt x="82826" y="60178"/>
                    <a:pt x="82334" y="60178"/>
                  </a:cubicBezTo>
                  <a:cubicBezTo>
                    <a:pt x="82202" y="60178"/>
                    <a:pt x="82069" y="60156"/>
                    <a:pt x="81942" y="60110"/>
                  </a:cubicBezTo>
                  <a:lnTo>
                    <a:pt x="81942" y="60055"/>
                  </a:lnTo>
                  <a:cubicBezTo>
                    <a:pt x="80952" y="59670"/>
                    <a:pt x="80897" y="58295"/>
                    <a:pt x="81887" y="57855"/>
                  </a:cubicBezTo>
                  <a:cubicBezTo>
                    <a:pt x="82059" y="57778"/>
                    <a:pt x="82231" y="57743"/>
                    <a:pt x="82396" y="57743"/>
                  </a:cubicBezTo>
                  <a:close/>
                  <a:moveTo>
                    <a:pt x="65846" y="55987"/>
                  </a:moveTo>
                  <a:cubicBezTo>
                    <a:pt x="66716" y="55987"/>
                    <a:pt x="67615" y="56076"/>
                    <a:pt x="68523" y="56260"/>
                  </a:cubicBezTo>
                  <a:cubicBezTo>
                    <a:pt x="68912" y="56208"/>
                    <a:pt x="69275" y="56185"/>
                    <a:pt x="69612" y="56185"/>
                  </a:cubicBezTo>
                  <a:cubicBezTo>
                    <a:pt x="72855" y="56185"/>
                    <a:pt x="73802" y="58350"/>
                    <a:pt x="73802" y="58350"/>
                  </a:cubicBezTo>
                  <a:cubicBezTo>
                    <a:pt x="77872" y="60989"/>
                    <a:pt x="79962" y="65224"/>
                    <a:pt x="78587" y="68799"/>
                  </a:cubicBezTo>
                  <a:cubicBezTo>
                    <a:pt x="77400" y="71786"/>
                    <a:pt x="74133" y="73493"/>
                    <a:pt x="70290" y="73493"/>
                  </a:cubicBezTo>
                  <a:cubicBezTo>
                    <a:pt x="68614" y="73493"/>
                    <a:pt x="66828" y="73168"/>
                    <a:pt x="65058" y="72483"/>
                  </a:cubicBezTo>
                  <a:cubicBezTo>
                    <a:pt x="59284" y="70228"/>
                    <a:pt x="55929" y="64894"/>
                    <a:pt x="57579" y="60660"/>
                  </a:cubicBezTo>
                  <a:cubicBezTo>
                    <a:pt x="58744" y="57703"/>
                    <a:pt x="62024" y="55987"/>
                    <a:pt x="65846" y="55987"/>
                  </a:cubicBezTo>
                  <a:close/>
                  <a:moveTo>
                    <a:pt x="99546" y="63807"/>
                  </a:moveTo>
                  <a:cubicBezTo>
                    <a:pt x="100719" y="63807"/>
                    <a:pt x="102018" y="63997"/>
                    <a:pt x="103444" y="64454"/>
                  </a:cubicBezTo>
                  <a:cubicBezTo>
                    <a:pt x="103499" y="64454"/>
                    <a:pt x="110262" y="87877"/>
                    <a:pt x="101028" y="107068"/>
                  </a:cubicBezTo>
                  <a:lnTo>
                    <a:pt x="101028" y="107068"/>
                  </a:lnTo>
                  <a:cubicBezTo>
                    <a:pt x="100250" y="106972"/>
                    <a:pt x="90900" y="105693"/>
                    <a:pt x="83316" y="99320"/>
                  </a:cubicBezTo>
                  <a:cubicBezTo>
                    <a:pt x="83316" y="99320"/>
                    <a:pt x="100805" y="80017"/>
                    <a:pt x="91071" y="68359"/>
                  </a:cubicBezTo>
                  <a:cubicBezTo>
                    <a:pt x="91071" y="68359"/>
                    <a:pt x="93801" y="63807"/>
                    <a:pt x="99546" y="63807"/>
                  </a:cubicBezTo>
                  <a:close/>
                  <a:moveTo>
                    <a:pt x="7699" y="1"/>
                  </a:moveTo>
                  <a:lnTo>
                    <a:pt x="6489" y="3136"/>
                  </a:lnTo>
                  <a:lnTo>
                    <a:pt x="3520" y="1981"/>
                  </a:lnTo>
                  <a:cubicBezTo>
                    <a:pt x="3520" y="1981"/>
                    <a:pt x="0" y="5335"/>
                    <a:pt x="1375" y="9295"/>
                  </a:cubicBezTo>
                  <a:lnTo>
                    <a:pt x="37341" y="23209"/>
                  </a:lnTo>
                  <a:lnTo>
                    <a:pt x="38331" y="30743"/>
                  </a:lnTo>
                  <a:lnTo>
                    <a:pt x="53180" y="36517"/>
                  </a:lnTo>
                  <a:lnTo>
                    <a:pt x="48010" y="49771"/>
                  </a:lnTo>
                  <a:cubicBezTo>
                    <a:pt x="48010" y="49771"/>
                    <a:pt x="55874" y="53070"/>
                    <a:pt x="56864" y="56755"/>
                  </a:cubicBezTo>
                  <a:cubicBezTo>
                    <a:pt x="56864" y="56755"/>
                    <a:pt x="50650" y="67424"/>
                    <a:pt x="63298" y="73363"/>
                  </a:cubicBezTo>
                  <a:cubicBezTo>
                    <a:pt x="66086" y="74678"/>
                    <a:pt x="68488" y="75189"/>
                    <a:pt x="70538" y="75189"/>
                  </a:cubicBezTo>
                  <a:cubicBezTo>
                    <a:pt x="77754" y="75189"/>
                    <a:pt x="80622" y="68854"/>
                    <a:pt x="80622" y="68854"/>
                  </a:cubicBezTo>
                  <a:cubicBezTo>
                    <a:pt x="80622" y="68854"/>
                    <a:pt x="81752" y="66571"/>
                    <a:pt x="84163" y="66571"/>
                  </a:cubicBezTo>
                  <a:cubicBezTo>
                    <a:pt x="85587" y="66571"/>
                    <a:pt x="87458" y="67367"/>
                    <a:pt x="89806" y="69899"/>
                  </a:cubicBezTo>
                  <a:cubicBezTo>
                    <a:pt x="92225" y="73473"/>
                    <a:pt x="92500" y="78093"/>
                    <a:pt x="90576" y="81942"/>
                  </a:cubicBezTo>
                  <a:cubicBezTo>
                    <a:pt x="87276" y="88432"/>
                    <a:pt x="83371" y="94481"/>
                    <a:pt x="81887" y="96241"/>
                  </a:cubicBezTo>
                  <a:cubicBezTo>
                    <a:pt x="80402" y="98056"/>
                    <a:pt x="78807" y="98770"/>
                    <a:pt x="81887" y="101300"/>
                  </a:cubicBezTo>
                  <a:cubicBezTo>
                    <a:pt x="84966" y="103830"/>
                    <a:pt x="94480" y="107899"/>
                    <a:pt x="98275" y="108944"/>
                  </a:cubicBezTo>
                  <a:cubicBezTo>
                    <a:pt x="99782" y="109375"/>
                    <a:pt x="100741" y="109612"/>
                    <a:pt x="101403" y="109612"/>
                  </a:cubicBezTo>
                  <a:cubicBezTo>
                    <a:pt x="102432" y="109612"/>
                    <a:pt x="102744" y="109040"/>
                    <a:pt x="103279" y="107734"/>
                  </a:cubicBezTo>
                  <a:cubicBezTo>
                    <a:pt x="104104" y="105535"/>
                    <a:pt x="112023" y="83097"/>
                    <a:pt x="105644" y="63849"/>
                  </a:cubicBezTo>
                  <a:cubicBezTo>
                    <a:pt x="105644" y="63849"/>
                    <a:pt x="108339" y="57470"/>
                    <a:pt x="103829" y="55215"/>
                  </a:cubicBezTo>
                  <a:cubicBezTo>
                    <a:pt x="101739" y="54335"/>
                    <a:pt x="99870" y="53125"/>
                    <a:pt x="98165" y="51640"/>
                  </a:cubicBezTo>
                  <a:lnTo>
                    <a:pt x="97670" y="49386"/>
                  </a:lnTo>
                  <a:cubicBezTo>
                    <a:pt x="97560" y="49496"/>
                    <a:pt x="97395" y="49661"/>
                    <a:pt x="97285" y="49771"/>
                  </a:cubicBezTo>
                  <a:cubicBezTo>
                    <a:pt x="97285" y="49771"/>
                    <a:pt x="97006" y="49484"/>
                    <a:pt x="96674" y="48904"/>
                  </a:cubicBezTo>
                  <a:lnTo>
                    <a:pt x="96674" y="48904"/>
                  </a:lnTo>
                  <a:cubicBezTo>
                    <a:pt x="97228" y="50115"/>
                    <a:pt x="97615" y="50926"/>
                    <a:pt x="97615" y="50926"/>
                  </a:cubicBezTo>
                  <a:cubicBezTo>
                    <a:pt x="95690" y="48616"/>
                    <a:pt x="91676" y="38442"/>
                    <a:pt x="91675" y="38442"/>
                  </a:cubicBezTo>
                  <a:lnTo>
                    <a:pt x="91675" y="38442"/>
                  </a:lnTo>
                  <a:lnTo>
                    <a:pt x="92830" y="38772"/>
                  </a:lnTo>
                  <a:cubicBezTo>
                    <a:pt x="92933" y="40308"/>
                    <a:pt x="94750" y="44617"/>
                    <a:pt x="96115" y="47667"/>
                  </a:cubicBezTo>
                  <a:lnTo>
                    <a:pt x="96115" y="47667"/>
                  </a:lnTo>
                  <a:cubicBezTo>
                    <a:pt x="95727" y="46561"/>
                    <a:pt x="95448" y="45012"/>
                    <a:pt x="95690" y="43006"/>
                  </a:cubicBezTo>
                  <a:lnTo>
                    <a:pt x="95690" y="43006"/>
                  </a:lnTo>
                  <a:lnTo>
                    <a:pt x="96350" y="43226"/>
                  </a:lnTo>
                  <a:lnTo>
                    <a:pt x="95415" y="38827"/>
                  </a:lnTo>
                  <a:lnTo>
                    <a:pt x="90906" y="37067"/>
                  </a:lnTo>
                  <a:cubicBezTo>
                    <a:pt x="90576" y="35912"/>
                    <a:pt x="90301" y="34702"/>
                    <a:pt x="89971" y="33382"/>
                  </a:cubicBezTo>
                  <a:lnTo>
                    <a:pt x="84636" y="31293"/>
                  </a:lnTo>
                  <a:lnTo>
                    <a:pt x="85406" y="29313"/>
                  </a:lnTo>
                  <a:lnTo>
                    <a:pt x="76937" y="26013"/>
                  </a:lnTo>
                  <a:lnTo>
                    <a:pt x="74132" y="27278"/>
                  </a:lnTo>
                  <a:lnTo>
                    <a:pt x="61814" y="22494"/>
                  </a:lnTo>
                  <a:lnTo>
                    <a:pt x="54719" y="21724"/>
                  </a:lnTo>
                  <a:lnTo>
                    <a:pt x="15948" y="6765"/>
                  </a:lnTo>
                  <a:lnTo>
                    <a:pt x="13859" y="2421"/>
                  </a:lnTo>
                  <a:lnTo>
                    <a:pt x="76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2661975" y="4001350"/>
              <a:ext cx="87425" cy="73825"/>
            </a:xfrm>
            <a:custGeom>
              <a:avLst/>
              <a:gdLst/>
              <a:ahLst/>
              <a:cxnLst/>
              <a:rect l="l" t="t" r="r" b="b"/>
              <a:pathLst>
                <a:path w="3497" h="2953" extrusionOk="0">
                  <a:moveTo>
                    <a:pt x="1674" y="0"/>
                  </a:moveTo>
                  <a:cubicBezTo>
                    <a:pt x="1111" y="0"/>
                    <a:pt x="556" y="317"/>
                    <a:pt x="331" y="936"/>
                  </a:cubicBezTo>
                  <a:cubicBezTo>
                    <a:pt x="1" y="1705"/>
                    <a:pt x="386" y="2530"/>
                    <a:pt x="1156" y="2860"/>
                  </a:cubicBezTo>
                  <a:cubicBezTo>
                    <a:pt x="1330" y="2924"/>
                    <a:pt x="1503" y="2953"/>
                    <a:pt x="1672" y="2953"/>
                  </a:cubicBezTo>
                  <a:cubicBezTo>
                    <a:pt x="2677" y="2953"/>
                    <a:pt x="3496" y="1917"/>
                    <a:pt x="3026" y="881"/>
                  </a:cubicBezTo>
                  <a:cubicBezTo>
                    <a:pt x="2757" y="289"/>
                    <a:pt x="2212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1812325" y="3217675"/>
              <a:ext cx="250425" cy="312950"/>
            </a:xfrm>
            <a:custGeom>
              <a:avLst/>
              <a:gdLst/>
              <a:ahLst/>
              <a:cxnLst/>
              <a:rect l="l" t="t" r="r" b="b"/>
              <a:pathLst>
                <a:path w="10017" h="12518" extrusionOk="0">
                  <a:moveTo>
                    <a:pt x="5720" y="661"/>
                  </a:moveTo>
                  <a:lnTo>
                    <a:pt x="6710" y="1101"/>
                  </a:lnTo>
                  <a:cubicBezTo>
                    <a:pt x="7425" y="9075"/>
                    <a:pt x="2255" y="11055"/>
                    <a:pt x="2255" y="11055"/>
                  </a:cubicBezTo>
                  <a:cubicBezTo>
                    <a:pt x="7645" y="6435"/>
                    <a:pt x="5720" y="661"/>
                    <a:pt x="5720" y="661"/>
                  </a:cubicBezTo>
                  <a:close/>
                  <a:moveTo>
                    <a:pt x="4455" y="1"/>
                  </a:moveTo>
                  <a:lnTo>
                    <a:pt x="4455" y="1"/>
                  </a:lnTo>
                  <a:cubicBezTo>
                    <a:pt x="4565" y="111"/>
                    <a:pt x="7590" y="6710"/>
                    <a:pt x="495" y="11715"/>
                  </a:cubicBezTo>
                  <a:cubicBezTo>
                    <a:pt x="495" y="11715"/>
                    <a:pt x="0" y="11715"/>
                    <a:pt x="495" y="12375"/>
                  </a:cubicBezTo>
                  <a:cubicBezTo>
                    <a:pt x="567" y="12462"/>
                    <a:pt x="820" y="12518"/>
                    <a:pt x="1199" y="12518"/>
                  </a:cubicBezTo>
                  <a:cubicBezTo>
                    <a:pt x="3427" y="12518"/>
                    <a:pt x="10016" y="10599"/>
                    <a:pt x="9734" y="2091"/>
                  </a:cubicBezTo>
                  <a:cubicBezTo>
                    <a:pt x="8909" y="1541"/>
                    <a:pt x="7975" y="1046"/>
                    <a:pt x="6985" y="716"/>
                  </a:cubicBezTo>
                  <a:cubicBezTo>
                    <a:pt x="6160" y="386"/>
                    <a:pt x="5335" y="166"/>
                    <a:pt x="4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2620725" y="2891850"/>
              <a:ext cx="281875" cy="154000"/>
            </a:xfrm>
            <a:custGeom>
              <a:avLst/>
              <a:gdLst/>
              <a:ahLst/>
              <a:cxnLst/>
              <a:rect l="l" t="t" r="r" b="b"/>
              <a:pathLst>
                <a:path w="11275" h="6160" extrusionOk="0">
                  <a:moveTo>
                    <a:pt x="1" y="0"/>
                  </a:moveTo>
                  <a:lnTo>
                    <a:pt x="881" y="4180"/>
                  </a:lnTo>
                  <a:cubicBezTo>
                    <a:pt x="3136" y="2750"/>
                    <a:pt x="5665" y="2035"/>
                    <a:pt x="8305" y="1980"/>
                  </a:cubicBezTo>
                  <a:lnTo>
                    <a:pt x="8305" y="1980"/>
                  </a:lnTo>
                  <a:cubicBezTo>
                    <a:pt x="8305" y="1980"/>
                    <a:pt x="3081" y="3025"/>
                    <a:pt x="1101" y="5170"/>
                  </a:cubicBezTo>
                  <a:lnTo>
                    <a:pt x="1321" y="6160"/>
                  </a:lnTo>
                  <a:cubicBezTo>
                    <a:pt x="3081" y="4675"/>
                    <a:pt x="7315" y="2585"/>
                    <a:pt x="8360" y="2530"/>
                  </a:cubicBezTo>
                  <a:cubicBezTo>
                    <a:pt x="9130" y="2530"/>
                    <a:pt x="9845" y="2915"/>
                    <a:pt x="10340" y="3465"/>
                  </a:cubicBezTo>
                  <a:lnTo>
                    <a:pt x="11275" y="3080"/>
                  </a:lnTo>
                  <a:cubicBezTo>
                    <a:pt x="10692" y="1824"/>
                    <a:pt x="9815" y="897"/>
                    <a:pt x="8168" y="897"/>
                  </a:cubicBezTo>
                  <a:cubicBezTo>
                    <a:pt x="7797" y="897"/>
                    <a:pt x="7386" y="944"/>
                    <a:pt x="6930" y="1045"/>
                  </a:cubicBezTo>
                  <a:cubicBezTo>
                    <a:pt x="6619" y="1106"/>
                    <a:pt x="6269" y="1132"/>
                    <a:pt x="5896" y="1132"/>
                  </a:cubicBezTo>
                  <a:cubicBezTo>
                    <a:pt x="3895" y="1132"/>
                    <a:pt x="1206" y="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2334775" y="3727750"/>
              <a:ext cx="347850" cy="723200"/>
            </a:xfrm>
            <a:custGeom>
              <a:avLst/>
              <a:gdLst/>
              <a:ahLst/>
              <a:cxnLst/>
              <a:rect l="l" t="t" r="r" b="b"/>
              <a:pathLst>
                <a:path w="13914" h="28928" extrusionOk="0">
                  <a:moveTo>
                    <a:pt x="10119" y="1"/>
                  </a:moveTo>
                  <a:cubicBezTo>
                    <a:pt x="10614" y="9460"/>
                    <a:pt x="0" y="22878"/>
                    <a:pt x="0" y="22878"/>
                  </a:cubicBezTo>
                  <a:cubicBezTo>
                    <a:pt x="4675" y="26618"/>
                    <a:pt x="13914" y="28928"/>
                    <a:pt x="13914" y="28928"/>
                  </a:cubicBezTo>
                  <a:cubicBezTo>
                    <a:pt x="5610" y="26068"/>
                    <a:pt x="1320" y="22603"/>
                    <a:pt x="1320" y="22603"/>
                  </a:cubicBezTo>
                  <a:cubicBezTo>
                    <a:pt x="12923" y="6931"/>
                    <a:pt x="10119" y="1"/>
                    <a:pt x="10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4926375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20" y="1"/>
                  </a:moveTo>
                  <a:lnTo>
                    <a:pt x="0" y="991"/>
                  </a:lnTo>
                  <a:cubicBezTo>
                    <a:pt x="55" y="1046"/>
                    <a:pt x="110" y="1101"/>
                    <a:pt x="165" y="1156"/>
                  </a:cubicBezTo>
                  <a:cubicBezTo>
                    <a:pt x="187" y="1183"/>
                    <a:pt x="207" y="1195"/>
                    <a:pt x="227" y="1195"/>
                  </a:cubicBezTo>
                  <a:cubicBezTo>
                    <a:pt x="406" y="1195"/>
                    <a:pt x="495" y="166"/>
                    <a:pt x="495" y="166"/>
                  </a:cubicBezTo>
                  <a:cubicBezTo>
                    <a:pt x="495" y="166"/>
                    <a:pt x="385" y="11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5"/>
          <p:cNvGrpSpPr/>
          <p:nvPr/>
        </p:nvGrpSpPr>
        <p:grpSpPr>
          <a:xfrm flipH="1">
            <a:off x="4524109" y="1215256"/>
            <a:ext cx="2364806" cy="1370972"/>
            <a:chOff x="212000" y="1809825"/>
            <a:chExt cx="4726775" cy="2740300"/>
          </a:xfrm>
        </p:grpSpPr>
        <p:sp>
          <p:nvSpPr>
            <p:cNvPr id="410" name="Google Shape;410;p35"/>
            <p:cNvSpPr/>
            <p:nvPr/>
          </p:nvSpPr>
          <p:spPr>
            <a:xfrm>
              <a:off x="2635850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76" y="1"/>
                  </a:moveTo>
                  <a:lnTo>
                    <a:pt x="1" y="166"/>
                  </a:lnTo>
                  <a:cubicBezTo>
                    <a:pt x="1" y="166"/>
                    <a:pt x="90" y="1195"/>
                    <a:pt x="310" y="1195"/>
                  </a:cubicBezTo>
                  <a:cubicBezTo>
                    <a:pt x="334" y="1195"/>
                    <a:pt x="359" y="1183"/>
                    <a:pt x="386" y="1156"/>
                  </a:cubicBezTo>
                  <a:lnTo>
                    <a:pt x="496" y="991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212000" y="1809825"/>
              <a:ext cx="2800600" cy="2740300"/>
            </a:xfrm>
            <a:custGeom>
              <a:avLst/>
              <a:gdLst/>
              <a:ahLst/>
              <a:cxnLst/>
              <a:rect l="l" t="t" r="r" b="b"/>
              <a:pathLst>
                <a:path w="112024" h="109612" extrusionOk="0">
                  <a:moveTo>
                    <a:pt x="4125" y="3961"/>
                  </a:moveTo>
                  <a:lnTo>
                    <a:pt x="55104" y="23648"/>
                  </a:lnTo>
                  <a:lnTo>
                    <a:pt x="54389" y="25573"/>
                  </a:lnTo>
                  <a:lnTo>
                    <a:pt x="3410" y="5830"/>
                  </a:lnTo>
                  <a:lnTo>
                    <a:pt x="4125" y="3961"/>
                  </a:lnTo>
                  <a:close/>
                  <a:moveTo>
                    <a:pt x="56314" y="25188"/>
                  </a:moveTo>
                  <a:lnTo>
                    <a:pt x="63683" y="28103"/>
                  </a:lnTo>
                  <a:lnTo>
                    <a:pt x="63463" y="28763"/>
                  </a:lnTo>
                  <a:lnTo>
                    <a:pt x="56039" y="25903"/>
                  </a:lnTo>
                  <a:lnTo>
                    <a:pt x="56314" y="25188"/>
                  </a:lnTo>
                  <a:close/>
                  <a:moveTo>
                    <a:pt x="40806" y="22824"/>
                  </a:moveTo>
                  <a:lnTo>
                    <a:pt x="62309" y="31128"/>
                  </a:lnTo>
                  <a:lnTo>
                    <a:pt x="62089" y="31678"/>
                  </a:lnTo>
                  <a:lnTo>
                    <a:pt x="41081" y="23538"/>
                  </a:lnTo>
                  <a:lnTo>
                    <a:pt x="40806" y="22824"/>
                  </a:lnTo>
                  <a:close/>
                  <a:moveTo>
                    <a:pt x="48395" y="30908"/>
                  </a:moveTo>
                  <a:lnTo>
                    <a:pt x="60769" y="35692"/>
                  </a:lnTo>
                  <a:lnTo>
                    <a:pt x="60329" y="36847"/>
                  </a:lnTo>
                  <a:lnTo>
                    <a:pt x="48450" y="32283"/>
                  </a:lnTo>
                  <a:lnTo>
                    <a:pt x="48395" y="30908"/>
                  </a:lnTo>
                  <a:close/>
                  <a:moveTo>
                    <a:pt x="96115" y="47667"/>
                  </a:moveTo>
                  <a:cubicBezTo>
                    <a:pt x="96292" y="48170"/>
                    <a:pt x="96491" y="48582"/>
                    <a:pt x="96674" y="48904"/>
                  </a:cubicBezTo>
                  <a:lnTo>
                    <a:pt x="96674" y="48904"/>
                  </a:lnTo>
                  <a:cubicBezTo>
                    <a:pt x="96502" y="48526"/>
                    <a:pt x="96313" y="48110"/>
                    <a:pt x="96115" y="47667"/>
                  </a:cubicBezTo>
                  <a:close/>
                  <a:moveTo>
                    <a:pt x="66213" y="28653"/>
                  </a:moveTo>
                  <a:lnTo>
                    <a:pt x="77377" y="32942"/>
                  </a:lnTo>
                  <a:cubicBezTo>
                    <a:pt x="78807" y="33492"/>
                    <a:pt x="79907" y="36132"/>
                    <a:pt x="79907" y="36132"/>
                  </a:cubicBezTo>
                  <a:cubicBezTo>
                    <a:pt x="79129" y="36450"/>
                    <a:pt x="78328" y="36609"/>
                    <a:pt x="77520" y="36609"/>
                  </a:cubicBezTo>
                  <a:cubicBezTo>
                    <a:pt x="77071" y="36609"/>
                    <a:pt x="76619" y="36560"/>
                    <a:pt x="76167" y="36462"/>
                  </a:cubicBezTo>
                  <a:lnTo>
                    <a:pt x="65168" y="32228"/>
                  </a:lnTo>
                  <a:lnTo>
                    <a:pt x="64288" y="34592"/>
                  </a:lnTo>
                  <a:lnTo>
                    <a:pt x="75672" y="38992"/>
                  </a:lnTo>
                  <a:cubicBezTo>
                    <a:pt x="77212" y="39597"/>
                    <a:pt x="78202" y="42731"/>
                    <a:pt x="78202" y="42731"/>
                  </a:cubicBezTo>
                  <a:cubicBezTo>
                    <a:pt x="76783" y="43622"/>
                    <a:pt x="75582" y="43801"/>
                    <a:pt x="74848" y="43801"/>
                  </a:cubicBezTo>
                  <a:cubicBezTo>
                    <a:pt x="74359" y="43801"/>
                    <a:pt x="74077" y="43721"/>
                    <a:pt x="74077" y="43721"/>
                  </a:cubicBezTo>
                  <a:lnTo>
                    <a:pt x="62529" y="39267"/>
                  </a:lnTo>
                  <a:lnTo>
                    <a:pt x="61264" y="42401"/>
                  </a:lnTo>
                  <a:lnTo>
                    <a:pt x="72098" y="46581"/>
                  </a:lnTo>
                  <a:cubicBezTo>
                    <a:pt x="73582" y="47186"/>
                    <a:pt x="74737" y="49551"/>
                    <a:pt x="74737" y="49551"/>
                  </a:cubicBezTo>
                  <a:cubicBezTo>
                    <a:pt x="73795" y="49936"/>
                    <a:pt x="72786" y="50155"/>
                    <a:pt x="71789" y="50155"/>
                  </a:cubicBezTo>
                  <a:cubicBezTo>
                    <a:pt x="71505" y="50155"/>
                    <a:pt x="71223" y="50137"/>
                    <a:pt x="70943" y="50101"/>
                  </a:cubicBezTo>
                  <a:lnTo>
                    <a:pt x="59614" y="45701"/>
                  </a:lnTo>
                  <a:lnTo>
                    <a:pt x="59779" y="45316"/>
                  </a:lnTo>
                  <a:lnTo>
                    <a:pt x="70723" y="49551"/>
                  </a:lnTo>
                  <a:cubicBezTo>
                    <a:pt x="71200" y="49681"/>
                    <a:pt x="71686" y="49743"/>
                    <a:pt x="72170" y="49743"/>
                  </a:cubicBezTo>
                  <a:cubicBezTo>
                    <a:pt x="72913" y="49743"/>
                    <a:pt x="73653" y="49597"/>
                    <a:pt x="74352" y="49331"/>
                  </a:cubicBezTo>
                  <a:cubicBezTo>
                    <a:pt x="74352" y="49331"/>
                    <a:pt x="73142" y="47076"/>
                    <a:pt x="71713" y="46526"/>
                  </a:cubicBezTo>
                  <a:lnTo>
                    <a:pt x="61264" y="42511"/>
                  </a:lnTo>
                  <a:lnTo>
                    <a:pt x="60934" y="42401"/>
                  </a:lnTo>
                  <a:lnTo>
                    <a:pt x="60934" y="42291"/>
                  </a:lnTo>
                  <a:lnTo>
                    <a:pt x="62199" y="39102"/>
                  </a:lnTo>
                  <a:lnTo>
                    <a:pt x="62309" y="38772"/>
                  </a:lnTo>
                  <a:lnTo>
                    <a:pt x="73857" y="43226"/>
                  </a:lnTo>
                  <a:cubicBezTo>
                    <a:pt x="74210" y="43297"/>
                    <a:pt x="74567" y="43331"/>
                    <a:pt x="74922" y="43331"/>
                  </a:cubicBezTo>
                  <a:cubicBezTo>
                    <a:pt x="75951" y="43331"/>
                    <a:pt x="76972" y="43043"/>
                    <a:pt x="77872" y="42511"/>
                  </a:cubicBezTo>
                  <a:cubicBezTo>
                    <a:pt x="77872" y="42511"/>
                    <a:pt x="76827" y="39652"/>
                    <a:pt x="75287" y="39102"/>
                  </a:cubicBezTo>
                  <a:lnTo>
                    <a:pt x="64178" y="34812"/>
                  </a:lnTo>
                  <a:lnTo>
                    <a:pt x="63903" y="34702"/>
                  </a:lnTo>
                  <a:lnTo>
                    <a:pt x="63958" y="34482"/>
                  </a:lnTo>
                  <a:lnTo>
                    <a:pt x="64893" y="32063"/>
                  </a:lnTo>
                  <a:lnTo>
                    <a:pt x="65003" y="31843"/>
                  </a:lnTo>
                  <a:lnTo>
                    <a:pt x="65278" y="31953"/>
                  </a:lnTo>
                  <a:lnTo>
                    <a:pt x="75947" y="36077"/>
                  </a:lnTo>
                  <a:cubicBezTo>
                    <a:pt x="76502" y="36236"/>
                    <a:pt x="77083" y="36318"/>
                    <a:pt x="77665" y="36318"/>
                  </a:cubicBezTo>
                  <a:cubicBezTo>
                    <a:pt x="78293" y="36318"/>
                    <a:pt x="78922" y="36222"/>
                    <a:pt x="79522" y="36022"/>
                  </a:cubicBezTo>
                  <a:cubicBezTo>
                    <a:pt x="79192" y="34977"/>
                    <a:pt x="78477" y="34152"/>
                    <a:pt x="77542" y="33657"/>
                  </a:cubicBezTo>
                  <a:lnTo>
                    <a:pt x="66048" y="29203"/>
                  </a:lnTo>
                  <a:lnTo>
                    <a:pt x="66213" y="28653"/>
                  </a:lnTo>
                  <a:close/>
                  <a:moveTo>
                    <a:pt x="86726" y="39762"/>
                  </a:moveTo>
                  <a:lnTo>
                    <a:pt x="86726" y="39762"/>
                  </a:lnTo>
                  <a:cubicBezTo>
                    <a:pt x="89256" y="47241"/>
                    <a:pt x="82271" y="52905"/>
                    <a:pt x="82271" y="52905"/>
                  </a:cubicBezTo>
                  <a:cubicBezTo>
                    <a:pt x="87716" y="46086"/>
                    <a:pt x="86726" y="39762"/>
                    <a:pt x="86726" y="39762"/>
                  </a:cubicBezTo>
                  <a:close/>
                  <a:moveTo>
                    <a:pt x="85406" y="35967"/>
                  </a:moveTo>
                  <a:lnTo>
                    <a:pt x="85406" y="35967"/>
                  </a:lnTo>
                  <a:cubicBezTo>
                    <a:pt x="85791" y="49771"/>
                    <a:pt x="77487" y="56260"/>
                    <a:pt x="77487" y="56260"/>
                  </a:cubicBezTo>
                  <a:lnTo>
                    <a:pt x="57689" y="48616"/>
                  </a:lnTo>
                  <a:lnTo>
                    <a:pt x="56974" y="47406"/>
                  </a:lnTo>
                  <a:lnTo>
                    <a:pt x="56974" y="47406"/>
                  </a:lnTo>
                  <a:lnTo>
                    <a:pt x="77047" y="55160"/>
                  </a:lnTo>
                  <a:cubicBezTo>
                    <a:pt x="77047" y="55160"/>
                    <a:pt x="85186" y="48781"/>
                    <a:pt x="85406" y="35967"/>
                  </a:cubicBezTo>
                  <a:close/>
                  <a:moveTo>
                    <a:pt x="91031" y="52851"/>
                  </a:moveTo>
                  <a:cubicBezTo>
                    <a:pt x="92619" y="52851"/>
                    <a:pt x="93909" y="54463"/>
                    <a:pt x="93270" y="56150"/>
                  </a:cubicBezTo>
                  <a:cubicBezTo>
                    <a:pt x="92888" y="57084"/>
                    <a:pt x="91981" y="57690"/>
                    <a:pt x="91006" y="57690"/>
                  </a:cubicBezTo>
                  <a:cubicBezTo>
                    <a:pt x="90718" y="57690"/>
                    <a:pt x="90424" y="57638"/>
                    <a:pt x="90136" y="57525"/>
                  </a:cubicBezTo>
                  <a:cubicBezTo>
                    <a:pt x="88156" y="56755"/>
                    <a:pt x="88101" y="53950"/>
                    <a:pt x="90026" y="53070"/>
                  </a:cubicBezTo>
                  <a:cubicBezTo>
                    <a:pt x="90364" y="52920"/>
                    <a:pt x="90704" y="52851"/>
                    <a:pt x="91031" y="52851"/>
                  </a:cubicBezTo>
                  <a:close/>
                  <a:moveTo>
                    <a:pt x="82396" y="57743"/>
                  </a:moveTo>
                  <a:cubicBezTo>
                    <a:pt x="83179" y="57743"/>
                    <a:pt x="83799" y="58531"/>
                    <a:pt x="83481" y="59395"/>
                  </a:cubicBezTo>
                  <a:cubicBezTo>
                    <a:pt x="83308" y="59872"/>
                    <a:pt x="82826" y="60178"/>
                    <a:pt x="82334" y="60178"/>
                  </a:cubicBezTo>
                  <a:cubicBezTo>
                    <a:pt x="82202" y="60178"/>
                    <a:pt x="82069" y="60156"/>
                    <a:pt x="81942" y="60110"/>
                  </a:cubicBezTo>
                  <a:lnTo>
                    <a:pt x="81942" y="60055"/>
                  </a:lnTo>
                  <a:cubicBezTo>
                    <a:pt x="80952" y="59670"/>
                    <a:pt x="80897" y="58295"/>
                    <a:pt x="81887" y="57855"/>
                  </a:cubicBezTo>
                  <a:cubicBezTo>
                    <a:pt x="82059" y="57778"/>
                    <a:pt x="82231" y="57743"/>
                    <a:pt x="82396" y="57743"/>
                  </a:cubicBezTo>
                  <a:close/>
                  <a:moveTo>
                    <a:pt x="65846" y="55987"/>
                  </a:moveTo>
                  <a:cubicBezTo>
                    <a:pt x="66716" y="55987"/>
                    <a:pt x="67615" y="56076"/>
                    <a:pt x="68523" y="56260"/>
                  </a:cubicBezTo>
                  <a:cubicBezTo>
                    <a:pt x="68912" y="56208"/>
                    <a:pt x="69275" y="56185"/>
                    <a:pt x="69612" y="56185"/>
                  </a:cubicBezTo>
                  <a:cubicBezTo>
                    <a:pt x="72855" y="56185"/>
                    <a:pt x="73802" y="58350"/>
                    <a:pt x="73802" y="58350"/>
                  </a:cubicBezTo>
                  <a:cubicBezTo>
                    <a:pt x="77872" y="60989"/>
                    <a:pt x="79962" y="65224"/>
                    <a:pt x="78587" y="68799"/>
                  </a:cubicBezTo>
                  <a:cubicBezTo>
                    <a:pt x="77400" y="71786"/>
                    <a:pt x="74133" y="73493"/>
                    <a:pt x="70290" y="73493"/>
                  </a:cubicBezTo>
                  <a:cubicBezTo>
                    <a:pt x="68614" y="73493"/>
                    <a:pt x="66828" y="73168"/>
                    <a:pt x="65058" y="72483"/>
                  </a:cubicBezTo>
                  <a:cubicBezTo>
                    <a:pt x="59284" y="70228"/>
                    <a:pt x="55929" y="64894"/>
                    <a:pt x="57579" y="60660"/>
                  </a:cubicBezTo>
                  <a:cubicBezTo>
                    <a:pt x="58744" y="57703"/>
                    <a:pt x="62024" y="55987"/>
                    <a:pt x="65846" y="55987"/>
                  </a:cubicBezTo>
                  <a:close/>
                  <a:moveTo>
                    <a:pt x="99546" y="63807"/>
                  </a:moveTo>
                  <a:cubicBezTo>
                    <a:pt x="100719" y="63807"/>
                    <a:pt x="102018" y="63997"/>
                    <a:pt x="103444" y="64454"/>
                  </a:cubicBezTo>
                  <a:cubicBezTo>
                    <a:pt x="103499" y="64454"/>
                    <a:pt x="110262" y="87877"/>
                    <a:pt x="101028" y="107068"/>
                  </a:cubicBezTo>
                  <a:lnTo>
                    <a:pt x="101028" y="107068"/>
                  </a:lnTo>
                  <a:cubicBezTo>
                    <a:pt x="100250" y="106972"/>
                    <a:pt x="90900" y="105693"/>
                    <a:pt x="83316" y="99320"/>
                  </a:cubicBezTo>
                  <a:cubicBezTo>
                    <a:pt x="83316" y="99320"/>
                    <a:pt x="100805" y="80017"/>
                    <a:pt x="91071" y="68359"/>
                  </a:cubicBezTo>
                  <a:cubicBezTo>
                    <a:pt x="91071" y="68359"/>
                    <a:pt x="93801" y="63807"/>
                    <a:pt x="99546" y="63807"/>
                  </a:cubicBezTo>
                  <a:close/>
                  <a:moveTo>
                    <a:pt x="7699" y="1"/>
                  </a:moveTo>
                  <a:lnTo>
                    <a:pt x="6489" y="3136"/>
                  </a:lnTo>
                  <a:lnTo>
                    <a:pt x="3520" y="1981"/>
                  </a:lnTo>
                  <a:cubicBezTo>
                    <a:pt x="3520" y="1981"/>
                    <a:pt x="0" y="5335"/>
                    <a:pt x="1375" y="9295"/>
                  </a:cubicBezTo>
                  <a:lnTo>
                    <a:pt x="37341" y="23209"/>
                  </a:lnTo>
                  <a:lnTo>
                    <a:pt x="38331" y="30743"/>
                  </a:lnTo>
                  <a:lnTo>
                    <a:pt x="53180" y="36517"/>
                  </a:lnTo>
                  <a:lnTo>
                    <a:pt x="48010" y="49771"/>
                  </a:lnTo>
                  <a:cubicBezTo>
                    <a:pt x="48010" y="49771"/>
                    <a:pt x="55874" y="53070"/>
                    <a:pt x="56864" y="56755"/>
                  </a:cubicBezTo>
                  <a:cubicBezTo>
                    <a:pt x="56864" y="56755"/>
                    <a:pt x="50650" y="67424"/>
                    <a:pt x="63298" y="73363"/>
                  </a:cubicBezTo>
                  <a:cubicBezTo>
                    <a:pt x="66086" y="74678"/>
                    <a:pt x="68488" y="75189"/>
                    <a:pt x="70538" y="75189"/>
                  </a:cubicBezTo>
                  <a:cubicBezTo>
                    <a:pt x="77754" y="75189"/>
                    <a:pt x="80622" y="68854"/>
                    <a:pt x="80622" y="68854"/>
                  </a:cubicBezTo>
                  <a:cubicBezTo>
                    <a:pt x="80622" y="68854"/>
                    <a:pt x="81752" y="66571"/>
                    <a:pt x="84163" y="66571"/>
                  </a:cubicBezTo>
                  <a:cubicBezTo>
                    <a:pt x="85587" y="66571"/>
                    <a:pt x="87458" y="67367"/>
                    <a:pt x="89806" y="69899"/>
                  </a:cubicBezTo>
                  <a:cubicBezTo>
                    <a:pt x="92225" y="73473"/>
                    <a:pt x="92500" y="78093"/>
                    <a:pt x="90576" y="81942"/>
                  </a:cubicBezTo>
                  <a:cubicBezTo>
                    <a:pt x="87276" y="88432"/>
                    <a:pt x="83371" y="94481"/>
                    <a:pt x="81887" y="96241"/>
                  </a:cubicBezTo>
                  <a:cubicBezTo>
                    <a:pt x="80402" y="98056"/>
                    <a:pt x="78807" y="98770"/>
                    <a:pt x="81887" y="101300"/>
                  </a:cubicBezTo>
                  <a:cubicBezTo>
                    <a:pt x="84966" y="103830"/>
                    <a:pt x="94480" y="107899"/>
                    <a:pt x="98275" y="108944"/>
                  </a:cubicBezTo>
                  <a:cubicBezTo>
                    <a:pt x="99782" y="109375"/>
                    <a:pt x="100741" y="109612"/>
                    <a:pt x="101403" y="109612"/>
                  </a:cubicBezTo>
                  <a:cubicBezTo>
                    <a:pt x="102432" y="109612"/>
                    <a:pt x="102744" y="109040"/>
                    <a:pt x="103279" y="107734"/>
                  </a:cubicBezTo>
                  <a:cubicBezTo>
                    <a:pt x="104104" y="105535"/>
                    <a:pt x="112023" y="83097"/>
                    <a:pt x="105644" y="63849"/>
                  </a:cubicBezTo>
                  <a:cubicBezTo>
                    <a:pt x="105644" y="63849"/>
                    <a:pt x="108339" y="57470"/>
                    <a:pt x="103829" y="55215"/>
                  </a:cubicBezTo>
                  <a:cubicBezTo>
                    <a:pt x="101739" y="54335"/>
                    <a:pt x="99870" y="53125"/>
                    <a:pt x="98165" y="51640"/>
                  </a:cubicBezTo>
                  <a:lnTo>
                    <a:pt x="97670" y="49386"/>
                  </a:lnTo>
                  <a:cubicBezTo>
                    <a:pt x="97560" y="49496"/>
                    <a:pt x="97395" y="49661"/>
                    <a:pt x="97285" y="49771"/>
                  </a:cubicBezTo>
                  <a:cubicBezTo>
                    <a:pt x="97285" y="49771"/>
                    <a:pt x="97006" y="49484"/>
                    <a:pt x="96674" y="48904"/>
                  </a:cubicBezTo>
                  <a:lnTo>
                    <a:pt x="96674" y="48904"/>
                  </a:lnTo>
                  <a:cubicBezTo>
                    <a:pt x="97228" y="50115"/>
                    <a:pt x="97615" y="50926"/>
                    <a:pt x="97615" y="50926"/>
                  </a:cubicBezTo>
                  <a:cubicBezTo>
                    <a:pt x="95690" y="48616"/>
                    <a:pt x="91676" y="38442"/>
                    <a:pt x="91675" y="38442"/>
                  </a:cubicBezTo>
                  <a:lnTo>
                    <a:pt x="91675" y="38442"/>
                  </a:lnTo>
                  <a:lnTo>
                    <a:pt x="92830" y="38772"/>
                  </a:lnTo>
                  <a:cubicBezTo>
                    <a:pt x="92933" y="40308"/>
                    <a:pt x="94750" y="44617"/>
                    <a:pt x="96115" y="47667"/>
                  </a:cubicBezTo>
                  <a:lnTo>
                    <a:pt x="96115" y="47667"/>
                  </a:lnTo>
                  <a:cubicBezTo>
                    <a:pt x="95727" y="46561"/>
                    <a:pt x="95448" y="45012"/>
                    <a:pt x="95690" y="43006"/>
                  </a:cubicBezTo>
                  <a:lnTo>
                    <a:pt x="95690" y="43006"/>
                  </a:lnTo>
                  <a:lnTo>
                    <a:pt x="96350" y="43226"/>
                  </a:lnTo>
                  <a:lnTo>
                    <a:pt x="95415" y="38827"/>
                  </a:lnTo>
                  <a:lnTo>
                    <a:pt x="90906" y="37067"/>
                  </a:lnTo>
                  <a:cubicBezTo>
                    <a:pt x="90576" y="35912"/>
                    <a:pt x="90301" y="34702"/>
                    <a:pt x="89971" y="33382"/>
                  </a:cubicBezTo>
                  <a:lnTo>
                    <a:pt x="84636" y="31293"/>
                  </a:lnTo>
                  <a:lnTo>
                    <a:pt x="85406" y="29313"/>
                  </a:lnTo>
                  <a:lnTo>
                    <a:pt x="76937" y="26013"/>
                  </a:lnTo>
                  <a:lnTo>
                    <a:pt x="74132" y="27278"/>
                  </a:lnTo>
                  <a:lnTo>
                    <a:pt x="61814" y="22494"/>
                  </a:lnTo>
                  <a:lnTo>
                    <a:pt x="54719" y="21724"/>
                  </a:lnTo>
                  <a:lnTo>
                    <a:pt x="15948" y="6765"/>
                  </a:lnTo>
                  <a:lnTo>
                    <a:pt x="13859" y="2421"/>
                  </a:lnTo>
                  <a:lnTo>
                    <a:pt x="76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2661975" y="4001350"/>
              <a:ext cx="87425" cy="73825"/>
            </a:xfrm>
            <a:custGeom>
              <a:avLst/>
              <a:gdLst/>
              <a:ahLst/>
              <a:cxnLst/>
              <a:rect l="l" t="t" r="r" b="b"/>
              <a:pathLst>
                <a:path w="3497" h="2953" extrusionOk="0">
                  <a:moveTo>
                    <a:pt x="1674" y="0"/>
                  </a:moveTo>
                  <a:cubicBezTo>
                    <a:pt x="1111" y="0"/>
                    <a:pt x="556" y="317"/>
                    <a:pt x="331" y="936"/>
                  </a:cubicBezTo>
                  <a:cubicBezTo>
                    <a:pt x="1" y="1705"/>
                    <a:pt x="386" y="2530"/>
                    <a:pt x="1156" y="2860"/>
                  </a:cubicBezTo>
                  <a:cubicBezTo>
                    <a:pt x="1330" y="2924"/>
                    <a:pt x="1503" y="2953"/>
                    <a:pt x="1672" y="2953"/>
                  </a:cubicBezTo>
                  <a:cubicBezTo>
                    <a:pt x="2677" y="2953"/>
                    <a:pt x="3496" y="1917"/>
                    <a:pt x="3026" y="881"/>
                  </a:cubicBezTo>
                  <a:cubicBezTo>
                    <a:pt x="2757" y="289"/>
                    <a:pt x="2212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1812325" y="3217675"/>
              <a:ext cx="250425" cy="312950"/>
            </a:xfrm>
            <a:custGeom>
              <a:avLst/>
              <a:gdLst/>
              <a:ahLst/>
              <a:cxnLst/>
              <a:rect l="l" t="t" r="r" b="b"/>
              <a:pathLst>
                <a:path w="10017" h="12518" extrusionOk="0">
                  <a:moveTo>
                    <a:pt x="5720" y="661"/>
                  </a:moveTo>
                  <a:lnTo>
                    <a:pt x="6710" y="1101"/>
                  </a:lnTo>
                  <a:cubicBezTo>
                    <a:pt x="7425" y="9075"/>
                    <a:pt x="2255" y="11055"/>
                    <a:pt x="2255" y="11055"/>
                  </a:cubicBezTo>
                  <a:cubicBezTo>
                    <a:pt x="7645" y="6435"/>
                    <a:pt x="5720" y="661"/>
                    <a:pt x="5720" y="661"/>
                  </a:cubicBezTo>
                  <a:close/>
                  <a:moveTo>
                    <a:pt x="4455" y="1"/>
                  </a:moveTo>
                  <a:lnTo>
                    <a:pt x="4455" y="1"/>
                  </a:lnTo>
                  <a:cubicBezTo>
                    <a:pt x="4565" y="111"/>
                    <a:pt x="7590" y="6710"/>
                    <a:pt x="495" y="11715"/>
                  </a:cubicBezTo>
                  <a:cubicBezTo>
                    <a:pt x="495" y="11715"/>
                    <a:pt x="0" y="11715"/>
                    <a:pt x="495" y="12375"/>
                  </a:cubicBezTo>
                  <a:cubicBezTo>
                    <a:pt x="567" y="12462"/>
                    <a:pt x="820" y="12518"/>
                    <a:pt x="1199" y="12518"/>
                  </a:cubicBezTo>
                  <a:cubicBezTo>
                    <a:pt x="3427" y="12518"/>
                    <a:pt x="10016" y="10599"/>
                    <a:pt x="9734" y="2091"/>
                  </a:cubicBezTo>
                  <a:cubicBezTo>
                    <a:pt x="8909" y="1541"/>
                    <a:pt x="7975" y="1046"/>
                    <a:pt x="6985" y="716"/>
                  </a:cubicBezTo>
                  <a:cubicBezTo>
                    <a:pt x="6160" y="386"/>
                    <a:pt x="5335" y="166"/>
                    <a:pt x="4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2620725" y="2891850"/>
              <a:ext cx="281875" cy="154000"/>
            </a:xfrm>
            <a:custGeom>
              <a:avLst/>
              <a:gdLst/>
              <a:ahLst/>
              <a:cxnLst/>
              <a:rect l="l" t="t" r="r" b="b"/>
              <a:pathLst>
                <a:path w="11275" h="6160" extrusionOk="0">
                  <a:moveTo>
                    <a:pt x="1" y="0"/>
                  </a:moveTo>
                  <a:lnTo>
                    <a:pt x="881" y="4180"/>
                  </a:lnTo>
                  <a:cubicBezTo>
                    <a:pt x="3136" y="2750"/>
                    <a:pt x="5665" y="2035"/>
                    <a:pt x="8305" y="1980"/>
                  </a:cubicBezTo>
                  <a:lnTo>
                    <a:pt x="8305" y="1980"/>
                  </a:lnTo>
                  <a:cubicBezTo>
                    <a:pt x="8305" y="1980"/>
                    <a:pt x="3081" y="3025"/>
                    <a:pt x="1101" y="5170"/>
                  </a:cubicBezTo>
                  <a:lnTo>
                    <a:pt x="1321" y="6160"/>
                  </a:lnTo>
                  <a:cubicBezTo>
                    <a:pt x="3081" y="4675"/>
                    <a:pt x="7315" y="2585"/>
                    <a:pt x="8360" y="2530"/>
                  </a:cubicBezTo>
                  <a:cubicBezTo>
                    <a:pt x="9130" y="2530"/>
                    <a:pt x="9845" y="2915"/>
                    <a:pt x="10340" y="3465"/>
                  </a:cubicBezTo>
                  <a:lnTo>
                    <a:pt x="11275" y="3080"/>
                  </a:lnTo>
                  <a:cubicBezTo>
                    <a:pt x="10692" y="1824"/>
                    <a:pt x="9815" y="897"/>
                    <a:pt x="8168" y="897"/>
                  </a:cubicBezTo>
                  <a:cubicBezTo>
                    <a:pt x="7797" y="897"/>
                    <a:pt x="7386" y="944"/>
                    <a:pt x="6930" y="1045"/>
                  </a:cubicBezTo>
                  <a:cubicBezTo>
                    <a:pt x="6619" y="1106"/>
                    <a:pt x="6269" y="1132"/>
                    <a:pt x="5896" y="1132"/>
                  </a:cubicBezTo>
                  <a:cubicBezTo>
                    <a:pt x="3895" y="1132"/>
                    <a:pt x="1206" y="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2334775" y="3727750"/>
              <a:ext cx="347850" cy="723200"/>
            </a:xfrm>
            <a:custGeom>
              <a:avLst/>
              <a:gdLst/>
              <a:ahLst/>
              <a:cxnLst/>
              <a:rect l="l" t="t" r="r" b="b"/>
              <a:pathLst>
                <a:path w="13914" h="28928" extrusionOk="0">
                  <a:moveTo>
                    <a:pt x="10119" y="1"/>
                  </a:moveTo>
                  <a:cubicBezTo>
                    <a:pt x="10614" y="9460"/>
                    <a:pt x="0" y="22878"/>
                    <a:pt x="0" y="22878"/>
                  </a:cubicBezTo>
                  <a:cubicBezTo>
                    <a:pt x="4675" y="26618"/>
                    <a:pt x="13914" y="28928"/>
                    <a:pt x="13914" y="28928"/>
                  </a:cubicBezTo>
                  <a:cubicBezTo>
                    <a:pt x="5610" y="26068"/>
                    <a:pt x="1320" y="22603"/>
                    <a:pt x="1320" y="22603"/>
                  </a:cubicBezTo>
                  <a:cubicBezTo>
                    <a:pt x="12923" y="6931"/>
                    <a:pt x="10119" y="1"/>
                    <a:pt x="10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4926375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20" y="1"/>
                  </a:moveTo>
                  <a:lnTo>
                    <a:pt x="0" y="991"/>
                  </a:lnTo>
                  <a:cubicBezTo>
                    <a:pt x="55" y="1046"/>
                    <a:pt x="110" y="1101"/>
                    <a:pt x="165" y="1156"/>
                  </a:cubicBezTo>
                  <a:cubicBezTo>
                    <a:pt x="187" y="1183"/>
                    <a:pt x="207" y="1195"/>
                    <a:pt x="227" y="1195"/>
                  </a:cubicBezTo>
                  <a:cubicBezTo>
                    <a:pt x="406" y="1195"/>
                    <a:pt x="495" y="166"/>
                    <a:pt x="495" y="166"/>
                  </a:cubicBezTo>
                  <a:cubicBezTo>
                    <a:pt x="495" y="166"/>
                    <a:pt x="385" y="11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35"/>
          <p:cNvSpPr/>
          <p:nvPr/>
        </p:nvSpPr>
        <p:spPr>
          <a:xfrm flipH="1">
            <a:off x="5960069" y="2150850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5"/>
          <p:cNvSpPr/>
          <p:nvPr/>
        </p:nvSpPr>
        <p:spPr>
          <a:xfrm flipH="1">
            <a:off x="3406869" y="1941325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"/>
          <p:cNvSpPr/>
          <p:nvPr/>
        </p:nvSpPr>
        <p:spPr>
          <a:xfrm flipH="1">
            <a:off x="4976369" y="632675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79;p46">
            <a:extLst>
              <a:ext uri="{FF2B5EF4-FFF2-40B4-BE49-F238E27FC236}">
                <a16:creationId xmlns:a16="http://schemas.microsoft.com/office/drawing/2014/main" id="{698EC01A-FFCD-B068-2D63-4AE85D9DD1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629"/>
          <a:stretch/>
        </p:blipFill>
        <p:spPr>
          <a:xfrm>
            <a:off x="7092362" y="353466"/>
            <a:ext cx="2051637" cy="263562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 txBox="1">
            <a:spLocks noGrp="1"/>
          </p:cNvSpPr>
          <p:nvPr>
            <p:ph type="title"/>
          </p:nvPr>
        </p:nvSpPr>
        <p:spPr>
          <a:xfrm>
            <a:off x="-628808" y="69066"/>
            <a:ext cx="76659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American Southwest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B551D-BC1E-9257-51FC-F6D289E48C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721962"/>
            <a:ext cx="906716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-After the Lewis and Clark Expedition reached the Pacific (1805),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rapid </a:t>
            </a:r>
            <a:b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</a:b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expansion southwards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1820, Mason-Dixon line established as North/South cultural border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1836, Texas War of Independence, Battle of the Alamo (1845 U.S. annexes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 Texas)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1846-48, Mexican-American War (New Mexico, California)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1863-65, Civil War (Southern “pride”)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1898, Spanish-American War (US control of Caribbean, Mid-America)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-Difference from industrial, urban North and difference of “the South” from “the West”: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Desert, pastureland, swamps vs “the beautiful South,” Dixieland “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aristocracy”and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 plantations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the Pony Express, the stagecoach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French and Spanish influence (New Orleans Cajun, Tex-Mex)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Homesteaders and cowboys VS desperados, gunslingers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pistoleros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lawlessness (church “fire and brimstone” sermons, sin-busters, gospel sharks VS saloons / brothels, shootouts), ghost towns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 mistrust of “Yankee” government, local disputes, privateering and vigilantism (Lone Ranger and Tonto, El Zorro, the pirate Jean Lafitte, “hanging” Judge Roy Bean: “The Law West of the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Pecos”)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8"/>
          <p:cNvSpPr txBox="1">
            <a:spLocks noGrp="1"/>
          </p:cNvSpPr>
          <p:nvPr>
            <p:ph type="body" idx="1"/>
          </p:nvPr>
        </p:nvSpPr>
        <p:spPr>
          <a:xfrm>
            <a:off x="286231" y="4947987"/>
            <a:ext cx="8588828" cy="499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Southern Belle 					Southern </a:t>
            </a:r>
            <a:r>
              <a:rPr lang="en-US" dirty="0" err="1"/>
              <a:t>Pistolero</a:t>
            </a:r>
            <a:endParaRPr dirty="0"/>
          </a:p>
        </p:txBody>
      </p:sp>
      <p:sp>
        <p:nvSpPr>
          <p:cNvPr id="468" name="Google Shape;468;p38"/>
          <p:cNvSpPr txBox="1">
            <a:spLocks noGrp="1"/>
          </p:cNvSpPr>
          <p:nvPr>
            <p:ph type="title"/>
          </p:nvPr>
        </p:nvSpPr>
        <p:spPr>
          <a:xfrm>
            <a:off x="153681" y="180825"/>
            <a:ext cx="8867374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Can you spot the difference?</a:t>
            </a:r>
            <a:endParaRPr sz="3200" dirty="0"/>
          </a:p>
        </p:txBody>
      </p:sp>
      <p:sp>
        <p:nvSpPr>
          <p:cNvPr id="469" name="Google Shape;469;p38"/>
          <p:cNvSpPr/>
          <p:nvPr/>
        </p:nvSpPr>
        <p:spPr>
          <a:xfrm>
            <a:off x="3649890" y="3052708"/>
            <a:ext cx="2382102" cy="47129"/>
          </a:xfrm>
          <a:custGeom>
            <a:avLst/>
            <a:gdLst/>
            <a:ahLst/>
            <a:cxnLst/>
            <a:rect l="l" t="t" r="r" b="b"/>
            <a:pathLst>
              <a:path w="216604" h="5723" extrusionOk="0">
                <a:moveTo>
                  <a:pt x="207185" y="1"/>
                </a:moveTo>
                <a:cubicBezTo>
                  <a:pt x="206318" y="1"/>
                  <a:pt x="205454" y="11"/>
                  <a:pt x="204589" y="39"/>
                </a:cubicBezTo>
                <a:cubicBezTo>
                  <a:pt x="200095" y="299"/>
                  <a:pt x="195600" y="904"/>
                  <a:pt x="191106" y="1077"/>
                </a:cubicBezTo>
                <a:cubicBezTo>
                  <a:pt x="190386" y="1092"/>
                  <a:pt x="189666" y="1099"/>
                  <a:pt x="188947" y="1099"/>
                </a:cubicBezTo>
                <a:cubicBezTo>
                  <a:pt x="185604" y="1099"/>
                  <a:pt x="182261" y="944"/>
                  <a:pt x="178918" y="731"/>
                </a:cubicBezTo>
                <a:cubicBezTo>
                  <a:pt x="175609" y="569"/>
                  <a:pt x="172299" y="31"/>
                  <a:pt x="168989" y="31"/>
                </a:cubicBezTo>
                <a:cubicBezTo>
                  <a:pt x="168755" y="31"/>
                  <a:pt x="168521" y="34"/>
                  <a:pt x="168287" y="39"/>
                </a:cubicBezTo>
                <a:cubicBezTo>
                  <a:pt x="161545" y="126"/>
                  <a:pt x="154803" y="731"/>
                  <a:pt x="147975" y="817"/>
                </a:cubicBezTo>
                <a:cubicBezTo>
                  <a:pt x="131466" y="1077"/>
                  <a:pt x="114957" y="1336"/>
                  <a:pt x="98362" y="1422"/>
                </a:cubicBezTo>
                <a:cubicBezTo>
                  <a:pt x="93608" y="1422"/>
                  <a:pt x="88941" y="990"/>
                  <a:pt x="84187" y="731"/>
                </a:cubicBezTo>
                <a:cubicBezTo>
                  <a:pt x="81680" y="558"/>
                  <a:pt x="79174" y="39"/>
                  <a:pt x="76754" y="39"/>
                </a:cubicBezTo>
                <a:cubicBezTo>
                  <a:pt x="62319" y="212"/>
                  <a:pt x="47885" y="472"/>
                  <a:pt x="33537" y="644"/>
                </a:cubicBezTo>
                <a:cubicBezTo>
                  <a:pt x="23424" y="817"/>
                  <a:pt x="13311" y="990"/>
                  <a:pt x="3199" y="1163"/>
                </a:cubicBezTo>
                <a:cubicBezTo>
                  <a:pt x="2075" y="1249"/>
                  <a:pt x="1038" y="1509"/>
                  <a:pt x="0" y="1768"/>
                </a:cubicBezTo>
                <a:cubicBezTo>
                  <a:pt x="1038" y="4102"/>
                  <a:pt x="2507" y="3670"/>
                  <a:pt x="3717" y="3756"/>
                </a:cubicBezTo>
                <a:cubicBezTo>
                  <a:pt x="5143" y="3799"/>
                  <a:pt x="6569" y="3799"/>
                  <a:pt x="7996" y="3799"/>
                </a:cubicBezTo>
                <a:cubicBezTo>
                  <a:pt x="9422" y="3799"/>
                  <a:pt x="10848" y="3799"/>
                  <a:pt x="12274" y="3842"/>
                </a:cubicBezTo>
                <a:cubicBezTo>
                  <a:pt x="26449" y="4188"/>
                  <a:pt x="40624" y="4620"/>
                  <a:pt x="54713" y="5053"/>
                </a:cubicBezTo>
                <a:cubicBezTo>
                  <a:pt x="55405" y="5096"/>
                  <a:pt x="56074" y="5096"/>
                  <a:pt x="56733" y="5096"/>
                </a:cubicBezTo>
                <a:cubicBezTo>
                  <a:pt x="57393" y="5096"/>
                  <a:pt x="58041" y="5096"/>
                  <a:pt x="58689" y="5139"/>
                </a:cubicBezTo>
                <a:cubicBezTo>
                  <a:pt x="63262" y="5304"/>
                  <a:pt x="67835" y="5508"/>
                  <a:pt x="72408" y="5508"/>
                </a:cubicBezTo>
                <a:cubicBezTo>
                  <a:pt x="77429" y="5508"/>
                  <a:pt x="82450" y="5262"/>
                  <a:pt x="87471" y="4448"/>
                </a:cubicBezTo>
                <a:cubicBezTo>
                  <a:pt x="89466" y="4115"/>
                  <a:pt x="91512" y="4013"/>
                  <a:pt x="93574" y="4013"/>
                </a:cubicBezTo>
                <a:cubicBezTo>
                  <a:pt x="96874" y="4013"/>
                  <a:pt x="100217" y="4275"/>
                  <a:pt x="103462" y="4275"/>
                </a:cubicBezTo>
                <a:cubicBezTo>
                  <a:pt x="116254" y="4361"/>
                  <a:pt x="128960" y="4448"/>
                  <a:pt x="141665" y="4620"/>
                </a:cubicBezTo>
                <a:cubicBezTo>
                  <a:pt x="146765" y="4620"/>
                  <a:pt x="151865" y="4880"/>
                  <a:pt x="156964" y="5225"/>
                </a:cubicBezTo>
                <a:cubicBezTo>
                  <a:pt x="160854" y="5442"/>
                  <a:pt x="164722" y="5722"/>
                  <a:pt x="168579" y="5722"/>
                </a:cubicBezTo>
                <a:cubicBezTo>
                  <a:pt x="172436" y="5722"/>
                  <a:pt x="176282" y="5442"/>
                  <a:pt x="180128" y="4534"/>
                </a:cubicBezTo>
                <a:cubicBezTo>
                  <a:pt x="180698" y="4407"/>
                  <a:pt x="181314" y="4327"/>
                  <a:pt x="181908" y="4327"/>
                </a:cubicBezTo>
                <a:cubicBezTo>
                  <a:pt x="182126" y="4327"/>
                  <a:pt x="182340" y="4338"/>
                  <a:pt x="182549" y="4361"/>
                </a:cubicBezTo>
                <a:cubicBezTo>
                  <a:pt x="190155" y="4793"/>
                  <a:pt x="197761" y="5225"/>
                  <a:pt x="205367" y="5658"/>
                </a:cubicBezTo>
                <a:cubicBezTo>
                  <a:pt x="207701" y="5658"/>
                  <a:pt x="210121" y="5658"/>
                  <a:pt x="212455" y="5485"/>
                </a:cubicBezTo>
                <a:cubicBezTo>
                  <a:pt x="214356" y="5485"/>
                  <a:pt x="216085" y="4188"/>
                  <a:pt x="216604" y="2287"/>
                </a:cubicBezTo>
                <a:cubicBezTo>
                  <a:pt x="215480" y="1163"/>
                  <a:pt x="214270" y="39"/>
                  <a:pt x="212455" y="39"/>
                </a:cubicBezTo>
                <a:cubicBezTo>
                  <a:pt x="210668" y="39"/>
                  <a:pt x="208921" y="1"/>
                  <a:pt x="207185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erson in a white dress sitting on a bench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47648183-3218-8D73-5279-3E3235D3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1" y="788931"/>
            <a:ext cx="3571154" cy="4111929"/>
          </a:xfrm>
          <a:prstGeom prst="rect">
            <a:avLst/>
          </a:prstGeom>
        </p:spPr>
      </p:pic>
      <p:pic>
        <p:nvPicPr>
          <p:cNvPr id="5" name="Picture 4" descr="A person wearing a cowboy hat&#10;&#10;Description automatically generated with medium confidence">
            <a:extLst>
              <a:ext uri="{FF2B5EF4-FFF2-40B4-BE49-F238E27FC236}">
                <a16:creationId xmlns:a16="http://schemas.microsoft.com/office/drawing/2014/main" id="{4E70A5D3-3C22-3DDE-EB20-040627DB1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497" y="727458"/>
            <a:ext cx="2866143" cy="42920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>
            <a:spLocks noGrp="1"/>
          </p:cNvSpPr>
          <p:nvPr>
            <p:ph type="title"/>
          </p:nvPr>
        </p:nvSpPr>
        <p:spPr>
          <a:xfrm>
            <a:off x="615270" y="0"/>
            <a:ext cx="4539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Billy the Kid (</a:t>
            </a:r>
            <a:r>
              <a:rPr lang="en" sz="2000" i="1" dirty="0"/>
              <a:t>El Chivato</a:t>
            </a:r>
            <a:r>
              <a:rPr lang="en" sz="2000" dirty="0"/>
              <a:t>)</a:t>
            </a:r>
            <a:endParaRPr sz="2000" dirty="0"/>
          </a:p>
        </p:txBody>
      </p:sp>
      <p:sp>
        <p:nvSpPr>
          <p:cNvPr id="485" name="Google Shape;485;p39"/>
          <p:cNvSpPr/>
          <p:nvPr/>
        </p:nvSpPr>
        <p:spPr>
          <a:xfrm>
            <a:off x="3675068" y="3752019"/>
            <a:ext cx="1441349" cy="1410279"/>
          </a:xfrm>
          <a:custGeom>
            <a:avLst/>
            <a:gdLst/>
            <a:ahLst/>
            <a:cxnLst/>
            <a:rect l="l" t="t" r="r" b="b"/>
            <a:pathLst>
              <a:path w="112080" h="109664" extrusionOk="0">
                <a:moveTo>
                  <a:pt x="107900" y="4016"/>
                </a:moveTo>
                <a:lnTo>
                  <a:pt x="108669" y="5940"/>
                </a:lnTo>
                <a:lnTo>
                  <a:pt x="57690" y="25628"/>
                </a:lnTo>
                <a:lnTo>
                  <a:pt x="56920" y="23703"/>
                </a:lnTo>
                <a:lnTo>
                  <a:pt x="107900" y="4016"/>
                </a:lnTo>
                <a:close/>
                <a:moveTo>
                  <a:pt x="55820" y="25298"/>
                </a:moveTo>
                <a:lnTo>
                  <a:pt x="56095" y="26013"/>
                </a:lnTo>
                <a:lnTo>
                  <a:pt x="48616" y="28818"/>
                </a:lnTo>
                <a:lnTo>
                  <a:pt x="48341" y="28158"/>
                </a:lnTo>
                <a:lnTo>
                  <a:pt x="55820" y="25298"/>
                </a:lnTo>
                <a:close/>
                <a:moveTo>
                  <a:pt x="71218" y="22879"/>
                </a:moveTo>
                <a:lnTo>
                  <a:pt x="70943" y="23648"/>
                </a:lnTo>
                <a:lnTo>
                  <a:pt x="49936" y="31733"/>
                </a:lnTo>
                <a:lnTo>
                  <a:pt x="49716" y="31183"/>
                </a:lnTo>
                <a:lnTo>
                  <a:pt x="71218" y="22879"/>
                </a:lnTo>
                <a:close/>
                <a:moveTo>
                  <a:pt x="63684" y="30908"/>
                </a:moveTo>
                <a:lnTo>
                  <a:pt x="63629" y="32283"/>
                </a:lnTo>
                <a:lnTo>
                  <a:pt x="51750" y="36902"/>
                </a:lnTo>
                <a:lnTo>
                  <a:pt x="51310" y="35747"/>
                </a:lnTo>
                <a:lnTo>
                  <a:pt x="63684" y="30908"/>
                </a:lnTo>
                <a:close/>
                <a:moveTo>
                  <a:pt x="16065" y="47534"/>
                </a:moveTo>
                <a:cubicBezTo>
                  <a:pt x="15777" y="48184"/>
                  <a:pt x="15506" y="48784"/>
                  <a:pt x="15271" y="49296"/>
                </a:cubicBezTo>
                <a:lnTo>
                  <a:pt x="15271" y="49296"/>
                </a:lnTo>
                <a:cubicBezTo>
                  <a:pt x="15514" y="48906"/>
                  <a:pt x="15818" y="48319"/>
                  <a:pt x="16065" y="47534"/>
                </a:cubicBezTo>
                <a:close/>
                <a:moveTo>
                  <a:pt x="45811" y="28708"/>
                </a:moveTo>
                <a:lnTo>
                  <a:pt x="46031" y="29258"/>
                </a:lnTo>
                <a:lnTo>
                  <a:pt x="34537" y="33712"/>
                </a:lnTo>
                <a:cubicBezTo>
                  <a:pt x="33547" y="34207"/>
                  <a:pt x="32832" y="35032"/>
                  <a:pt x="32502" y="36077"/>
                </a:cubicBezTo>
                <a:cubicBezTo>
                  <a:pt x="33158" y="36286"/>
                  <a:pt x="33814" y="36381"/>
                  <a:pt x="34470" y="36381"/>
                </a:cubicBezTo>
                <a:cubicBezTo>
                  <a:pt x="35024" y="36381"/>
                  <a:pt x="35578" y="36313"/>
                  <a:pt x="36132" y="36187"/>
                </a:cubicBezTo>
                <a:lnTo>
                  <a:pt x="46801" y="32063"/>
                </a:lnTo>
                <a:lnTo>
                  <a:pt x="47076" y="31953"/>
                </a:lnTo>
                <a:lnTo>
                  <a:pt x="47186" y="32173"/>
                </a:lnTo>
                <a:lnTo>
                  <a:pt x="48066" y="34537"/>
                </a:lnTo>
                <a:lnTo>
                  <a:pt x="48176" y="34757"/>
                </a:lnTo>
                <a:lnTo>
                  <a:pt x="47901" y="34867"/>
                </a:lnTo>
                <a:lnTo>
                  <a:pt x="36792" y="39157"/>
                </a:lnTo>
                <a:cubicBezTo>
                  <a:pt x="35252" y="39762"/>
                  <a:pt x="34152" y="42566"/>
                  <a:pt x="34152" y="42566"/>
                </a:cubicBezTo>
                <a:cubicBezTo>
                  <a:pt x="35052" y="43098"/>
                  <a:pt x="36103" y="43386"/>
                  <a:pt x="37148" y="43386"/>
                </a:cubicBezTo>
                <a:cubicBezTo>
                  <a:pt x="37509" y="43386"/>
                  <a:pt x="37869" y="43352"/>
                  <a:pt x="38222" y="43281"/>
                </a:cubicBezTo>
                <a:lnTo>
                  <a:pt x="49771" y="38827"/>
                </a:lnTo>
                <a:lnTo>
                  <a:pt x="49881" y="39157"/>
                </a:lnTo>
                <a:lnTo>
                  <a:pt x="51090" y="42346"/>
                </a:lnTo>
                <a:lnTo>
                  <a:pt x="51145" y="42456"/>
                </a:lnTo>
                <a:lnTo>
                  <a:pt x="50816" y="42566"/>
                </a:lnTo>
                <a:lnTo>
                  <a:pt x="40367" y="46581"/>
                </a:lnTo>
                <a:cubicBezTo>
                  <a:pt x="38882" y="47186"/>
                  <a:pt x="37672" y="49386"/>
                  <a:pt x="37672" y="49386"/>
                </a:cubicBezTo>
                <a:cubicBezTo>
                  <a:pt x="38405" y="49652"/>
                  <a:pt x="39157" y="49798"/>
                  <a:pt x="39906" y="49798"/>
                </a:cubicBezTo>
                <a:cubicBezTo>
                  <a:pt x="40393" y="49798"/>
                  <a:pt x="40879" y="49736"/>
                  <a:pt x="41357" y="49606"/>
                </a:cubicBezTo>
                <a:lnTo>
                  <a:pt x="52300" y="45371"/>
                </a:lnTo>
                <a:lnTo>
                  <a:pt x="52410" y="45756"/>
                </a:lnTo>
                <a:lnTo>
                  <a:pt x="41137" y="50156"/>
                </a:lnTo>
                <a:cubicBezTo>
                  <a:pt x="40893" y="50177"/>
                  <a:pt x="40647" y="50188"/>
                  <a:pt x="40401" y="50188"/>
                </a:cubicBezTo>
                <a:cubicBezTo>
                  <a:pt x="39367" y="50188"/>
                  <a:pt x="38319" y="49995"/>
                  <a:pt x="37342" y="49551"/>
                </a:cubicBezTo>
                <a:cubicBezTo>
                  <a:pt x="37342" y="49551"/>
                  <a:pt x="38497" y="47241"/>
                  <a:pt x="39982" y="46636"/>
                </a:cubicBezTo>
                <a:lnTo>
                  <a:pt x="50761" y="42456"/>
                </a:lnTo>
                <a:lnTo>
                  <a:pt x="49551" y="39322"/>
                </a:lnTo>
                <a:lnTo>
                  <a:pt x="38002" y="43776"/>
                </a:lnTo>
                <a:cubicBezTo>
                  <a:pt x="38002" y="43776"/>
                  <a:pt x="37711" y="43856"/>
                  <a:pt x="37215" y="43856"/>
                </a:cubicBezTo>
                <a:cubicBezTo>
                  <a:pt x="36471" y="43856"/>
                  <a:pt x="35263" y="43677"/>
                  <a:pt x="33877" y="42786"/>
                </a:cubicBezTo>
                <a:cubicBezTo>
                  <a:pt x="33877" y="42786"/>
                  <a:pt x="34812" y="39652"/>
                  <a:pt x="36407" y="39047"/>
                </a:cubicBezTo>
                <a:lnTo>
                  <a:pt x="47791" y="34647"/>
                </a:lnTo>
                <a:lnTo>
                  <a:pt x="46856" y="32283"/>
                </a:lnTo>
                <a:lnTo>
                  <a:pt x="35857" y="36517"/>
                </a:lnTo>
                <a:cubicBezTo>
                  <a:pt x="35425" y="36615"/>
                  <a:pt x="34979" y="36664"/>
                  <a:pt x="34531" y="36664"/>
                </a:cubicBezTo>
                <a:cubicBezTo>
                  <a:pt x="33725" y="36664"/>
                  <a:pt x="32915" y="36505"/>
                  <a:pt x="32172" y="36187"/>
                </a:cubicBezTo>
                <a:cubicBezTo>
                  <a:pt x="32172" y="36187"/>
                  <a:pt x="33217" y="33547"/>
                  <a:pt x="34702" y="32997"/>
                </a:cubicBezTo>
                <a:lnTo>
                  <a:pt x="45811" y="28708"/>
                </a:lnTo>
                <a:close/>
                <a:moveTo>
                  <a:pt x="25353" y="39817"/>
                </a:moveTo>
                <a:cubicBezTo>
                  <a:pt x="25353" y="39818"/>
                  <a:pt x="24364" y="46142"/>
                  <a:pt x="29808" y="52960"/>
                </a:cubicBezTo>
                <a:cubicBezTo>
                  <a:pt x="29808" y="52960"/>
                  <a:pt x="22823" y="47296"/>
                  <a:pt x="25353" y="39817"/>
                </a:cubicBezTo>
                <a:close/>
                <a:moveTo>
                  <a:pt x="26618" y="36077"/>
                </a:moveTo>
                <a:lnTo>
                  <a:pt x="26618" y="36077"/>
                </a:lnTo>
                <a:cubicBezTo>
                  <a:pt x="26838" y="48836"/>
                  <a:pt x="34977" y="55270"/>
                  <a:pt x="34977" y="55270"/>
                </a:cubicBezTo>
                <a:lnTo>
                  <a:pt x="55050" y="47516"/>
                </a:lnTo>
                <a:lnTo>
                  <a:pt x="55050" y="47516"/>
                </a:lnTo>
                <a:lnTo>
                  <a:pt x="54335" y="48671"/>
                </a:lnTo>
                <a:lnTo>
                  <a:pt x="34537" y="56370"/>
                </a:lnTo>
                <a:cubicBezTo>
                  <a:pt x="34537" y="56370"/>
                  <a:pt x="26288" y="49881"/>
                  <a:pt x="26618" y="36077"/>
                </a:cubicBezTo>
                <a:close/>
                <a:moveTo>
                  <a:pt x="21061" y="52929"/>
                </a:moveTo>
                <a:cubicBezTo>
                  <a:pt x="21368" y="52929"/>
                  <a:pt x="21685" y="52991"/>
                  <a:pt x="21999" y="53125"/>
                </a:cubicBezTo>
                <a:cubicBezTo>
                  <a:pt x="23978" y="54005"/>
                  <a:pt x="23923" y="56810"/>
                  <a:pt x="21944" y="57580"/>
                </a:cubicBezTo>
                <a:cubicBezTo>
                  <a:pt x="21655" y="57693"/>
                  <a:pt x="21361" y="57745"/>
                  <a:pt x="21073" y="57745"/>
                </a:cubicBezTo>
                <a:cubicBezTo>
                  <a:pt x="20098" y="57745"/>
                  <a:pt x="19191" y="57139"/>
                  <a:pt x="18809" y="56205"/>
                </a:cubicBezTo>
                <a:cubicBezTo>
                  <a:pt x="18164" y="54548"/>
                  <a:pt x="19485" y="52929"/>
                  <a:pt x="21061" y="52929"/>
                </a:cubicBezTo>
                <a:close/>
                <a:moveTo>
                  <a:pt x="29700" y="57802"/>
                </a:moveTo>
                <a:cubicBezTo>
                  <a:pt x="29860" y="57802"/>
                  <a:pt x="30026" y="57836"/>
                  <a:pt x="30193" y="57910"/>
                </a:cubicBezTo>
                <a:cubicBezTo>
                  <a:pt x="31183" y="58350"/>
                  <a:pt x="31128" y="59725"/>
                  <a:pt x="30138" y="60165"/>
                </a:cubicBezTo>
                <a:cubicBezTo>
                  <a:pt x="30010" y="60211"/>
                  <a:pt x="29877" y="60233"/>
                  <a:pt x="29745" y="60233"/>
                </a:cubicBezTo>
                <a:cubicBezTo>
                  <a:pt x="29253" y="60233"/>
                  <a:pt x="28771" y="59927"/>
                  <a:pt x="28598" y="59450"/>
                </a:cubicBezTo>
                <a:cubicBezTo>
                  <a:pt x="28278" y="58626"/>
                  <a:pt x="28909" y="57802"/>
                  <a:pt x="29700" y="57802"/>
                </a:cubicBezTo>
                <a:close/>
                <a:moveTo>
                  <a:pt x="46233" y="56042"/>
                </a:moveTo>
                <a:cubicBezTo>
                  <a:pt x="50055" y="56042"/>
                  <a:pt x="53336" y="57758"/>
                  <a:pt x="54500" y="60715"/>
                </a:cubicBezTo>
                <a:cubicBezTo>
                  <a:pt x="56150" y="65004"/>
                  <a:pt x="52795" y="70283"/>
                  <a:pt x="47021" y="72538"/>
                </a:cubicBezTo>
                <a:cubicBezTo>
                  <a:pt x="45251" y="73223"/>
                  <a:pt x="43465" y="73548"/>
                  <a:pt x="41789" y="73548"/>
                </a:cubicBezTo>
                <a:cubicBezTo>
                  <a:pt x="37946" y="73548"/>
                  <a:pt x="34679" y="71841"/>
                  <a:pt x="33492" y="68854"/>
                </a:cubicBezTo>
                <a:cubicBezTo>
                  <a:pt x="32117" y="65334"/>
                  <a:pt x="34207" y="61044"/>
                  <a:pt x="38277" y="58460"/>
                </a:cubicBezTo>
                <a:cubicBezTo>
                  <a:pt x="38277" y="58460"/>
                  <a:pt x="39242" y="56253"/>
                  <a:pt x="42560" y="56253"/>
                </a:cubicBezTo>
                <a:cubicBezTo>
                  <a:pt x="42871" y="56253"/>
                  <a:pt x="43203" y="56273"/>
                  <a:pt x="43556" y="56315"/>
                </a:cubicBezTo>
                <a:cubicBezTo>
                  <a:pt x="44464" y="56131"/>
                  <a:pt x="45363" y="56042"/>
                  <a:pt x="46233" y="56042"/>
                </a:cubicBezTo>
                <a:close/>
                <a:moveTo>
                  <a:pt x="12497" y="63862"/>
                </a:moveTo>
                <a:cubicBezTo>
                  <a:pt x="18261" y="63862"/>
                  <a:pt x="20954" y="68414"/>
                  <a:pt x="20954" y="68414"/>
                </a:cubicBezTo>
                <a:cubicBezTo>
                  <a:pt x="11220" y="80127"/>
                  <a:pt x="28708" y="99430"/>
                  <a:pt x="28708" y="99430"/>
                </a:cubicBezTo>
                <a:cubicBezTo>
                  <a:pt x="20789" y="106030"/>
                  <a:pt x="10945" y="107130"/>
                  <a:pt x="10945" y="107130"/>
                </a:cubicBezTo>
                <a:cubicBezTo>
                  <a:pt x="1816" y="87937"/>
                  <a:pt x="8580" y="64509"/>
                  <a:pt x="8580" y="64509"/>
                </a:cubicBezTo>
                <a:cubicBezTo>
                  <a:pt x="10016" y="64052"/>
                  <a:pt x="11321" y="63862"/>
                  <a:pt x="12497" y="63862"/>
                </a:cubicBezTo>
                <a:close/>
                <a:moveTo>
                  <a:pt x="104380" y="1"/>
                </a:moveTo>
                <a:lnTo>
                  <a:pt x="98221" y="2421"/>
                </a:lnTo>
                <a:lnTo>
                  <a:pt x="96131" y="6765"/>
                </a:lnTo>
                <a:lnTo>
                  <a:pt x="57360" y="21779"/>
                </a:lnTo>
                <a:lnTo>
                  <a:pt x="50266" y="22549"/>
                </a:lnTo>
                <a:lnTo>
                  <a:pt x="37947" y="27333"/>
                </a:lnTo>
                <a:lnTo>
                  <a:pt x="35197" y="26068"/>
                </a:lnTo>
                <a:lnTo>
                  <a:pt x="26673" y="29368"/>
                </a:lnTo>
                <a:lnTo>
                  <a:pt x="27443" y="31348"/>
                </a:lnTo>
                <a:lnTo>
                  <a:pt x="22109" y="33437"/>
                </a:lnTo>
                <a:cubicBezTo>
                  <a:pt x="21834" y="34757"/>
                  <a:pt x="21504" y="36022"/>
                  <a:pt x="21174" y="37177"/>
                </a:cubicBezTo>
                <a:lnTo>
                  <a:pt x="16719" y="38882"/>
                </a:lnTo>
                <a:lnTo>
                  <a:pt x="15729" y="43281"/>
                </a:lnTo>
                <a:lnTo>
                  <a:pt x="15729" y="43281"/>
                </a:lnTo>
                <a:lnTo>
                  <a:pt x="16444" y="43061"/>
                </a:lnTo>
                <a:lnTo>
                  <a:pt x="16444" y="43061"/>
                </a:lnTo>
                <a:cubicBezTo>
                  <a:pt x="16648" y="44944"/>
                  <a:pt x="16413" y="46434"/>
                  <a:pt x="16065" y="47534"/>
                </a:cubicBezTo>
                <a:lnTo>
                  <a:pt x="16065" y="47534"/>
                </a:lnTo>
                <a:cubicBezTo>
                  <a:pt x="17417" y="44491"/>
                  <a:pt x="19149" y="40346"/>
                  <a:pt x="19249" y="38882"/>
                </a:cubicBezTo>
                <a:lnTo>
                  <a:pt x="20404" y="38497"/>
                </a:lnTo>
                <a:lnTo>
                  <a:pt x="20404" y="38497"/>
                </a:lnTo>
                <a:cubicBezTo>
                  <a:pt x="20404" y="38497"/>
                  <a:pt x="16389" y="48671"/>
                  <a:pt x="14464" y="51036"/>
                </a:cubicBezTo>
                <a:cubicBezTo>
                  <a:pt x="14464" y="51036"/>
                  <a:pt x="14790" y="50349"/>
                  <a:pt x="15271" y="49296"/>
                </a:cubicBezTo>
                <a:lnTo>
                  <a:pt x="15271" y="49296"/>
                </a:lnTo>
                <a:cubicBezTo>
                  <a:pt x="15029" y="49686"/>
                  <a:pt x="14849" y="49881"/>
                  <a:pt x="14849" y="49881"/>
                </a:cubicBezTo>
                <a:cubicBezTo>
                  <a:pt x="14739" y="49716"/>
                  <a:pt x="14574" y="49606"/>
                  <a:pt x="14409" y="49496"/>
                </a:cubicBezTo>
                <a:lnTo>
                  <a:pt x="13914" y="51750"/>
                </a:lnTo>
                <a:cubicBezTo>
                  <a:pt x="12265" y="53180"/>
                  <a:pt x="10340" y="54390"/>
                  <a:pt x="8305" y="55270"/>
                </a:cubicBezTo>
                <a:cubicBezTo>
                  <a:pt x="3795" y="57580"/>
                  <a:pt x="6490" y="63904"/>
                  <a:pt x="6490" y="63904"/>
                </a:cubicBezTo>
                <a:cubicBezTo>
                  <a:pt x="1" y="83152"/>
                  <a:pt x="7865" y="105590"/>
                  <a:pt x="8745" y="107734"/>
                </a:cubicBezTo>
                <a:cubicBezTo>
                  <a:pt x="9249" y="109079"/>
                  <a:pt x="9568" y="109663"/>
                  <a:pt x="10607" y="109663"/>
                </a:cubicBezTo>
                <a:cubicBezTo>
                  <a:pt x="11268" y="109663"/>
                  <a:pt x="12219" y="109427"/>
                  <a:pt x="13694" y="108999"/>
                </a:cubicBezTo>
                <a:cubicBezTo>
                  <a:pt x="17489" y="107899"/>
                  <a:pt x="27003" y="103830"/>
                  <a:pt x="30138" y="101300"/>
                </a:cubicBezTo>
                <a:cubicBezTo>
                  <a:pt x="33217" y="98825"/>
                  <a:pt x="31678" y="98111"/>
                  <a:pt x="30193" y="96296"/>
                </a:cubicBezTo>
                <a:cubicBezTo>
                  <a:pt x="28708" y="94481"/>
                  <a:pt x="24748" y="88487"/>
                  <a:pt x="21449" y="81997"/>
                </a:cubicBezTo>
                <a:cubicBezTo>
                  <a:pt x="19524" y="78093"/>
                  <a:pt x="19799" y="73528"/>
                  <a:pt x="22219" y="69954"/>
                </a:cubicBezTo>
                <a:cubicBezTo>
                  <a:pt x="24566" y="67422"/>
                  <a:pt x="26444" y="66626"/>
                  <a:pt x="27878" y="66626"/>
                </a:cubicBezTo>
                <a:cubicBezTo>
                  <a:pt x="30305" y="66626"/>
                  <a:pt x="31458" y="68909"/>
                  <a:pt x="31458" y="68909"/>
                </a:cubicBezTo>
                <a:cubicBezTo>
                  <a:pt x="31458" y="68909"/>
                  <a:pt x="34292" y="75244"/>
                  <a:pt x="41519" y="75244"/>
                </a:cubicBezTo>
                <a:cubicBezTo>
                  <a:pt x="43573" y="75244"/>
                  <a:pt x="45981" y="74733"/>
                  <a:pt x="48781" y="73418"/>
                </a:cubicBezTo>
                <a:cubicBezTo>
                  <a:pt x="61374" y="67479"/>
                  <a:pt x="55215" y="56810"/>
                  <a:pt x="55215" y="56810"/>
                </a:cubicBezTo>
                <a:cubicBezTo>
                  <a:pt x="56150" y="53125"/>
                  <a:pt x="64014" y="49826"/>
                  <a:pt x="64014" y="49826"/>
                </a:cubicBezTo>
                <a:lnTo>
                  <a:pt x="58845" y="36517"/>
                </a:lnTo>
                <a:lnTo>
                  <a:pt x="73693" y="30798"/>
                </a:lnTo>
                <a:lnTo>
                  <a:pt x="74683" y="23209"/>
                </a:lnTo>
                <a:lnTo>
                  <a:pt x="110704" y="9295"/>
                </a:lnTo>
                <a:cubicBezTo>
                  <a:pt x="112079" y="5335"/>
                  <a:pt x="108504" y="1981"/>
                  <a:pt x="108504" y="1981"/>
                </a:cubicBezTo>
                <a:lnTo>
                  <a:pt x="105590" y="3136"/>
                </a:lnTo>
                <a:lnTo>
                  <a:pt x="1043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/>
          <p:nvPr/>
        </p:nvSpPr>
        <p:spPr>
          <a:xfrm flipH="1">
            <a:off x="7848131" y="1628050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/>
          <p:nvPr/>
        </p:nvSpPr>
        <p:spPr>
          <a:xfrm flipH="1">
            <a:off x="7452869" y="1607700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A6891-414B-57AB-3FB7-ADC60C005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5" y="562200"/>
            <a:ext cx="50633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-William H. Bonney (William Henry McCarty), NY 1859-Lincoln, New Mexico, 1881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-child murderer (supposedly at 12), orphan of widowed mother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-slight physique, boyish looks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-Lincoln County “War” (cattle rustling, joined the “underdog” side of Murphy-Dolan VS Chisum-McSwain, death of surrogate “father” initiates crime spree)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-mysterious death in the dark by sheriff Pat Garrett, a former friend.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-extremely loved by the Mexican people and the Easter readers of his “dime hack” pamphlet tales—WHY?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EE3E8DA-74AF-20CC-7943-505433D9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557" y="-1"/>
            <a:ext cx="3846756" cy="5202091"/>
          </a:xfrm>
          <a:prstGeom prst="rect">
            <a:avLst/>
          </a:prstGeom>
        </p:spPr>
      </p:pic>
      <p:grpSp>
        <p:nvGrpSpPr>
          <p:cNvPr id="476" name="Google Shape;476;p39"/>
          <p:cNvGrpSpPr/>
          <p:nvPr/>
        </p:nvGrpSpPr>
        <p:grpSpPr>
          <a:xfrm>
            <a:off x="5300985" y="182700"/>
            <a:ext cx="848125" cy="1340200"/>
            <a:chOff x="3496000" y="1991825"/>
            <a:chExt cx="848125" cy="1340200"/>
          </a:xfrm>
        </p:grpSpPr>
        <p:sp>
          <p:nvSpPr>
            <p:cNvPr id="477" name="Google Shape;477;p39"/>
            <p:cNvSpPr/>
            <p:nvPr/>
          </p:nvSpPr>
          <p:spPr>
            <a:xfrm>
              <a:off x="3591075" y="2349625"/>
              <a:ext cx="753050" cy="982400"/>
            </a:xfrm>
            <a:custGeom>
              <a:avLst/>
              <a:gdLst/>
              <a:ahLst/>
              <a:cxnLst/>
              <a:rect l="l" t="t" r="r" b="b"/>
              <a:pathLst>
                <a:path w="30122" h="39296" extrusionOk="0">
                  <a:moveTo>
                    <a:pt x="17346" y="0"/>
                  </a:moveTo>
                  <a:lnTo>
                    <a:pt x="17346" y="0"/>
                  </a:lnTo>
                  <a:cubicBezTo>
                    <a:pt x="17780" y="1635"/>
                    <a:pt x="18313" y="3236"/>
                    <a:pt x="19014" y="4804"/>
                  </a:cubicBezTo>
                  <a:cubicBezTo>
                    <a:pt x="19414" y="5571"/>
                    <a:pt x="19347" y="6505"/>
                    <a:pt x="18847" y="7206"/>
                  </a:cubicBezTo>
                  <a:cubicBezTo>
                    <a:pt x="18147" y="8373"/>
                    <a:pt x="17413" y="9507"/>
                    <a:pt x="16712" y="10675"/>
                  </a:cubicBezTo>
                  <a:cubicBezTo>
                    <a:pt x="16212" y="10842"/>
                    <a:pt x="15711" y="11008"/>
                    <a:pt x="15178" y="11142"/>
                  </a:cubicBezTo>
                  <a:cubicBezTo>
                    <a:pt x="13843" y="11509"/>
                    <a:pt x="12476" y="11842"/>
                    <a:pt x="11108" y="12142"/>
                  </a:cubicBezTo>
                  <a:cubicBezTo>
                    <a:pt x="10813" y="12216"/>
                    <a:pt x="10511" y="12284"/>
                    <a:pt x="10214" y="12284"/>
                  </a:cubicBezTo>
                  <a:cubicBezTo>
                    <a:pt x="9841" y="12284"/>
                    <a:pt x="9475" y="12177"/>
                    <a:pt x="9140" y="11842"/>
                  </a:cubicBezTo>
                  <a:cubicBezTo>
                    <a:pt x="9038" y="11740"/>
                    <a:pt x="8897" y="11697"/>
                    <a:pt x="8747" y="11697"/>
                  </a:cubicBezTo>
                  <a:cubicBezTo>
                    <a:pt x="8701" y="11697"/>
                    <a:pt x="8654" y="11701"/>
                    <a:pt x="8606" y="11709"/>
                  </a:cubicBezTo>
                  <a:cubicBezTo>
                    <a:pt x="8330" y="11801"/>
                    <a:pt x="8057" y="11837"/>
                    <a:pt x="7788" y="11837"/>
                  </a:cubicBezTo>
                  <a:cubicBezTo>
                    <a:pt x="7276" y="11837"/>
                    <a:pt x="6774" y="11706"/>
                    <a:pt x="6271" y="11575"/>
                  </a:cubicBezTo>
                  <a:cubicBezTo>
                    <a:pt x="4637" y="8373"/>
                    <a:pt x="3836" y="4804"/>
                    <a:pt x="1868" y="1602"/>
                  </a:cubicBezTo>
                  <a:lnTo>
                    <a:pt x="1868" y="1602"/>
                  </a:lnTo>
                  <a:cubicBezTo>
                    <a:pt x="2235" y="3803"/>
                    <a:pt x="2836" y="5971"/>
                    <a:pt x="3636" y="8040"/>
                  </a:cubicBezTo>
                  <a:cubicBezTo>
                    <a:pt x="2635" y="7272"/>
                    <a:pt x="2002" y="6105"/>
                    <a:pt x="1868" y="4837"/>
                  </a:cubicBezTo>
                  <a:cubicBezTo>
                    <a:pt x="1601" y="3336"/>
                    <a:pt x="1268" y="1835"/>
                    <a:pt x="300" y="467"/>
                  </a:cubicBezTo>
                  <a:lnTo>
                    <a:pt x="300" y="467"/>
                  </a:lnTo>
                  <a:cubicBezTo>
                    <a:pt x="0" y="2235"/>
                    <a:pt x="501" y="3770"/>
                    <a:pt x="1168" y="5304"/>
                  </a:cubicBezTo>
                  <a:lnTo>
                    <a:pt x="134" y="4937"/>
                  </a:lnTo>
                  <a:lnTo>
                    <a:pt x="134" y="4937"/>
                  </a:lnTo>
                  <a:cubicBezTo>
                    <a:pt x="667" y="6038"/>
                    <a:pt x="1234" y="7139"/>
                    <a:pt x="1868" y="8206"/>
                  </a:cubicBezTo>
                  <a:cubicBezTo>
                    <a:pt x="2602" y="9207"/>
                    <a:pt x="3369" y="10174"/>
                    <a:pt x="4237" y="11075"/>
                  </a:cubicBezTo>
                  <a:cubicBezTo>
                    <a:pt x="5671" y="12676"/>
                    <a:pt x="6672" y="14578"/>
                    <a:pt x="7205" y="16679"/>
                  </a:cubicBezTo>
                  <a:cubicBezTo>
                    <a:pt x="8173" y="20015"/>
                    <a:pt x="9307" y="23351"/>
                    <a:pt x="8773" y="26953"/>
                  </a:cubicBezTo>
                  <a:lnTo>
                    <a:pt x="6171" y="28688"/>
                  </a:lnTo>
                  <a:cubicBezTo>
                    <a:pt x="6071" y="28788"/>
                    <a:pt x="5938" y="28921"/>
                    <a:pt x="5804" y="28921"/>
                  </a:cubicBezTo>
                  <a:cubicBezTo>
                    <a:pt x="4337" y="29088"/>
                    <a:pt x="3136" y="29989"/>
                    <a:pt x="1835" y="30556"/>
                  </a:cubicBezTo>
                  <a:cubicBezTo>
                    <a:pt x="1435" y="30722"/>
                    <a:pt x="1034" y="30889"/>
                    <a:pt x="634" y="31089"/>
                  </a:cubicBezTo>
                  <a:lnTo>
                    <a:pt x="701" y="31323"/>
                  </a:lnTo>
                  <a:lnTo>
                    <a:pt x="3670" y="31323"/>
                  </a:lnTo>
                  <a:lnTo>
                    <a:pt x="2969" y="32791"/>
                  </a:lnTo>
                  <a:lnTo>
                    <a:pt x="5504" y="31656"/>
                  </a:lnTo>
                  <a:lnTo>
                    <a:pt x="5504" y="31656"/>
                  </a:lnTo>
                  <a:cubicBezTo>
                    <a:pt x="4937" y="33625"/>
                    <a:pt x="4770" y="35659"/>
                    <a:pt x="5037" y="37661"/>
                  </a:cubicBezTo>
                  <a:cubicBezTo>
                    <a:pt x="5204" y="37194"/>
                    <a:pt x="5304" y="36727"/>
                    <a:pt x="5337" y="36226"/>
                  </a:cubicBezTo>
                  <a:cubicBezTo>
                    <a:pt x="5404" y="34192"/>
                    <a:pt x="6238" y="32390"/>
                    <a:pt x="7072" y="30589"/>
                  </a:cubicBezTo>
                  <a:cubicBezTo>
                    <a:pt x="7205" y="30322"/>
                    <a:pt x="7372" y="30122"/>
                    <a:pt x="7572" y="29955"/>
                  </a:cubicBezTo>
                  <a:cubicBezTo>
                    <a:pt x="8843" y="28961"/>
                    <a:pt x="10160" y="28104"/>
                    <a:pt x="11768" y="28104"/>
                  </a:cubicBezTo>
                  <a:cubicBezTo>
                    <a:pt x="12102" y="28104"/>
                    <a:pt x="12448" y="28140"/>
                    <a:pt x="12809" y="28221"/>
                  </a:cubicBezTo>
                  <a:cubicBezTo>
                    <a:pt x="13143" y="28287"/>
                    <a:pt x="13510" y="28321"/>
                    <a:pt x="13843" y="28387"/>
                  </a:cubicBezTo>
                  <a:cubicBezTo>
                    <a:pt x="15178" y="28688"/>
                    <a:pt x="16512" y="28955"/>
                    <a:pt x="17813" y="29288"/>
                  </a:cubicBezTo>
                  <a:cubicBezTo>
                    <a:pt x="18113" y="29355"/>
                    <a:pt x="18380" y="29522"/>
                    <a:pt x="18580" y="29755"/>
                  </a:cubicBezTo>
                  <a:cubicBezTo>
                    <a:pt x="19214" y="31056"/>
                    <a:pt x="19981" y="32324"/>
                    <a:pt x="20115" y="33858"/>
                  </a:cubicBezTo>
                  <a:cubicBezTo>
                    <a:pt x="20248" y="35292"/>
                    <a:pt x="20548" y="36693"/>
                    <a:pt x="20815" y="38128"/>
                  </a:cubicBezTo>
                  <a:cubicBezTo>
                    <a:pt x="20815" y="38628"/>
                    <a:pt x="21115" y="39095"/>
                    <a:pt x="21582" y="39295"/>
                  </a:cubicBezTo>
                  <a:cubicBezTo>
                    <a:pt x="21416" y="37527"/>
                    <a:pt x="21249" y="35893"/>
                    <a:pt x="21082" y="34092"/>
                  </a:cubicBezTo>
                  <a:lnTo>
                    <a:pt x="21082" y="34092"/>
                  </a:lnTo>
                  <a:lnTo>
                    <a:pt x="22817" y="35392"/>
                  </a:lnTo>
                  <a:cubicBezTo>
                    <a:pt x="22149" y="34392"/>
                    <a:pt x="21449" y="33458"/>
                    <a:pt x="21049" y="32190"/>
                  </a:cubicBezTo>
                  <a:lnTo>
                    <a:pt x="21049" y="32190"/>
                  </a:lnTo>
                  <a:cubicBezTo>
                    <a:pt x="22190" y="32524"/>
                    <a:pt x="23122" y="33137"/>
                    <a:pt x="24291" y="33137"/>
                  </a:cubicBezTo>
                  <a:cubicBezTo>
                    <a:pt x="24523" y="33137"/>
                    <a:pt x="24764" y="33113"/>
                    <a:pt x="25018" y="33057"/>
                  </a:cubicBezTo>
                  <a:cubicBezTo>
                    <a:pt x="23717" y="31823"/>
                    <a:pt x="22183" y="31423"/>
                    <a:pt x="20682" y="31189"/>
                  </a:cubicBezTo>
                  <a:cubicBezTo>
                    <a:pt x="19314" y="29255"/>
                    <a:pt x="19347" y="27320"/>
                    <a:pt x="20615" y="25419"/>
                  </a:cubicBezTo>
                  <a:cubicBezTo>
                    <a:pt x="21082" y="24718"/>
                    <a:pt x="21582" y="24084"/>
                    <a:pt x="22149" y="23517"/>
                  </a:cubicBezTo>
                  <a:cubicBezTo>
                    <a:pt x="22716" y="22917"/>
                    <a:pt x="23384" y="22383"/>
                    <a:pt x="24051" y="21783"/>
                  </a:cubicBezTo>
                  <a:lnTo>
                    <a:pt x="24618" y="22183"/>
                  </a:lnTo>
                  <a:cubicBezTo>
                    <a:pt x="25252" y="22517"/>
                    <a:pt x="25652" y="23117"/>
                    <a:pt x="25719" y="23784"/>
                  </a:cubicBezTo>
                  <a:cubicBezTo>
                    <a:pt x="25819" y="24952"/>
                    <a:pt x="26419" y="25986"/>
                    <a:pt x="27353" y="26653"/>
                  </a:cubicBezTo>
                  <a:cubicBezTo>
                    <a:pt x="27053" y="25652"/>
                    <a:pt x="26719" y="24651"/>
                    <a:pt x="26386" y="23584"/>
                  </a:cubicBezTo>
                  <a:lnTo>
                    <a:pt x="26386" y="23584"/>
                  </a:lnTo>
                  <a:cubicBezTo>
                    <a:pt x="27626" y="23863"/>
                    <a:pt x="28607" y="24632"/>
                    <a:pt x="29837" y="24632"/>
                  </a:cubicBezTo>
                  <a:cubicBezTo>
                    <a:pt x="29930" y="24632"/>
                    <a:pt x="30025" y="24627"/>
                    <a:pt x="30122" y="24618"/>
                  </a:cubicBezTo>
                  <a:cubicBezTo>
                    <a:pt x="29822" y="24184"/>
                    <a:pt x="29421" y="23818"/>
                    <a:pt x="28954" y="23551"/>
                  </a:cubicBezTo>
                  <a:cubicBezTo>
                    <a:pt x="27820" y="23050"/>
                    <a:pt x="26753" y="22417"/>
                    <a:pt x="25785" y="21616"/>
                  </a:cubicBezTo>
                  <a:cubicBezTo>
                    <a:pt x="25518" y="21416"/>
                    <a:pt x="25185" y="21282"/>
                    <a:pt x="24885" y="21082"/>
                  </a:cubicBezTo>
                  <a:cubicBezTo>
                    <a:pt x="24584" y="20882"/>
                    <a:pt x="24284" y="20615"/>
                    <a:pt x="24051" y="20315"/>
                  </a:cubicBezTo>
                  <a:cubicBezTo>
                    <a:pt x="23550" y="19548"/>
                    <a:pt x="23083" y="18747"/>
                    <a:pt x="22616" y="17947"/>
                  </a:cubicBezTo>
                  <a:cubicBezTo>
                    <a:pt x="21649" y="16312"/>
                    <a:pt x="20648" y="14711"/>
                    <a:pt x="19714" y="13043"/>
                  </a:cubicBezTo>
                  <a:cubicBezTo>
                    <a:pt x="19514" y="12743"/>
                    <a:pt x="19381" y="12409"/>
                    <a:pt x="19347" y="12076"/>
                  </a:cubicBezTo>
                  <a:cubicBezTo>
                    <a:pt x="19548" y="10341"/>
                    <a:pt x="19648" y="8573"/>
                    <a:pt x="20148" y="6905"/>
                  </a:cubicBezTo>
                  <a:cubicBezTo>
                    <a:pt x="20748" y="4871"/>
                    <a:pt x="20682" y="2869"/>
                    <a:pt x="20448" y="801"/>
                  </a:cubicBezTo>
                  <a:lnTo>
                    <a:pt x="20448" y="801"/>
                  </a:lnTo>
                  <a:cubicBezTo>
                    <a:pt x="20248" y="2102"/>
                    <a:pt x="20048" y="3436"/>
                    <a:pt x="19814" y="4737"/>
                  </a:cubicBezTo>
                  <a:lnTo>
                    <a:pt x="19614" y="4737"/>
                  </a:lnTo>
                  <a:lnTo>
                    <a:pt x="17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3665300" y="1991825"/>
              <a:ext cx="266875" cy="379500"/>
            </a:xfrm>
            <a:custGeom>
              <a:avLst/>
              <a:gdLst/>
              <a:ahLst/>
              <a:cxnLst/>
              <a:rect l="l" t="t" r="r" b="b"/>
              <a:pathLst>
                <a:path w="10675" h="15180" extrusionOk="0">
                  <a:moveTo>
                    <a:pt x="4582" y="0"/>
                  </a:moveTo>
                  <a:cubicBezTo>
                    <a:pt x="4170" y="0"/>
                    <a:pt x="3803" y="354"/>
                    <a:pt x="3803" y="769"/>
                  </a:cubicBezTo>
                  <a:cubicBezTo>
                    <a:pt x="3769" y="1203"/>
                    <a:pt x="3736" y="1637"/>
                    <a:pt x="3769" y="2070"/>
                  </a:cubicBezTo>
                  <a:cubicBezTo>
                    <a:pt x="3836" y="2838"/>
                    <a:pt x="3936" y="3605"/>
                    <a:pt x="4003" y="4372"/>
                  </a:cubicBezTo>
                  <a:cubicBezTo>
                    <a:pt x="3970" y="4606"/>
                    <a:pt x="3903" y="4806"/>
                    <a:pt x="3803" y="5006"/>
                  </a:cubicBezTo>
                  <a:lnTo>
                    <a:pt x="2835" y="4572"/>
                  </a:lnTo>
                  <a:lnTo>
                    <a:pt x="2535" y="5073"/>
                  </a:lnTo>
                  <a:cubicBezTo>
                    <a:pt x="1735" y="4739"/>
                    <a:pt x="1234" y="3972"/>
                    <a:pt x="267" y="3972"/>
                  </a:cubicBezTo>
                  <a:cubicBezTo>
                    <a:pt x="701" y="4939"/>
                    <a:pt x="1468" y="5706"/>
                    <a:pt x="2468" y="6107"/>
                  </a:cubicBezTo>
                  <a:cubicBezTo>
                    <a:pt x="3102" y="6273"/>
                    <a:pt x="3536" y="6840"/>
                    <a:pt x="3569" y="7508"/>
                  </a:cubicBezTo>
                  <a:lnTo>
                    <a:pt x="0" y="9376"/>
                  </a:lnTo>
                  <a:cubicBezTo>
                    <a:pt x="423" y="9587"/>
                    <a:pt x="838" y="9676"/>
                    <a:pt x="1247" y="9676"/>
                  </a:cubicBezTo>
                  <a:cubicBezTo>
                    <a:pt x="2064" y="9676"/>
                    <a:pt x="2858" y="9320"/>
                    <a:pt x="3636" y="8875"/>
                  </a:cubicBezTo>
                  <a:cubicBezTo>
                    <a:pt x="4070" y="9276"/>
                    <a:pt x="4303" y="9909"/>
                    <a:pt x="4170" y="10510"/>
                  </a:cubicBezTo>
                  <a:cubicBezTo>
                    <a:pt x="3970" y="12078"/>
                    <a:pt x="4170" y="13679"/>
                    <a:pt x="4670" y="15180"/>
                  </a:cubicBezTo>
                  <a:cubicBezTo>
                    <a:pt x="4803" y="14246"/>
                    <a:pt x="4937" y="13312"/>
                    <a:pt x="5104" y="12278"/>
                  </a:cubicBezTo>
                  <a:lnTo>
                    <a:pt x="6004" y="12945"/>
                  </a:lnTo>
                  <a:cubicBezTo>
                    <a:pt x="5971" y="12311"/>
                    <a:pt x="5938" y="11911"/>
                    <a:pt x="5904" y="11477"/>
                  </a:cubicBezTo>
                  <a:lnTo>
                    <a:pt x="7038" y="10777"/>
                  </a:lnTo>
                  <a:cubicBezTo>
                    <a:pt x="7472" y="11310"/>
                    <a:pt x="7672" y="12011"/>
                    <a:pt x="8640" y="12344"/>
                  </a:cubicBezTo>
                  <a:cubicBezTo>
                    <a:pt x="8339" y="11444"/>
                    <a:pt x="8106" y="10710"/>
                    <a:pt x="7906" y="10076"/>
                  </a:cubicBezTo>
                  <a:cubicBezTo>
                    <a:pt x="8439" y="9342"/>
                    <a:pt x="8973" y="8642"/>
                    <a:pt x="9540" y="7841"/>
                  </a:cubicBezTo>
                  <a:cubicBezTo>
                    <a:pt x="9740" y="7841"/>
                    <a:pt x="9907" y="7841"/>
                    <a:pt x="10107" y="7808"/>
                  </a:cubicBezTo>
                  <a:cubicBezTo>
                    <a:pt x="10307" y="7774"/>
                    <a:pt x="10508" y="7708"/>
                    <a:pt x="10674" y="7641"/>
                  </a:cubicBezTo>
                  <a:lnTo>
                    <a:pt x="10674" y="7441"/>
                  </a:lnTo>
                  <a:lnTo>
                    <a:pt x="9307" y="7441"/>
                  </a:lnTo>
                  <a:lnTo>
                    <a:pt x="7772" y="4806"/>
                  </a:lnTo>
                  <a:lnTo>
                    <a:pt x="9407" y="2471"/>
                  </a:lnTo>
                  <a:cubicBezTo>
                    <a:pt x="9174" y="2445"/>
                    <a:pt x="8902" y="2339"/>
                    <a:pt x="8744" y="2339"/>
                  </a:cubicBezTo>
                  <a:cubicBezTo>
                    <a:pt x="8698" y="2339"/>
                    <a:pt x="8662" y="2348"/>
                    <a:pt x="8640" y="2371"/>
                  </a:cubicBezTo>
                  <a:cubicBezTo>
                    <a:pt x="8072" y="2971"/>
                    <a:pt x="7572" y="3638"/>
                    <a:pt x="7072" y="4239"/>
                  </a:cubicBezTo>
                  <a:lnTo>
                    <a:pt x="4970" y="3805"/>
                  </a:lnTo>
                  <a:cubicBezTo>
                    <a:pt x="4870" y="2537"/>
                    <a:pt x="4770" y="1270"/>
                    <a:pt x="4637" y="2"/>
                  </a:cubicBezTo>
                  <a:cubicBezTo>
                    <a:pt x="4618" y="1"/>
                    <a:pt x="4600" y="0"/>
                    <a:pt x="4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3717825" y="2760750"/>
              <a:ext cx="65900" cy="189325"/>
            </a:xfrm>
            <a:custGeom>
              <a:avLst/>
              <a:gdLst/>
              <a:ahLst/>
              <a:cxnLst/>
              <a:rect l="l" t="t" r="r" b="b"/>
              <a:pathLst>
                <a:path w="2636" h="7573" extrusionOk="0">
                  <a:moveTo>
                    <a:pt x="1" y="1"/>
                  </a:moveTo>
                  <a:cubicBezTo>
                    <a:pt x="734" y="2602"/>
                    <a:pt x="1435" y="5071"/>
                    <a:pt x="2135" y="7573"/>
                  </a:cubicBezTo>
                  <a:cubicBezTo>
                    <a:pt x="2636" y="5204"/>
                    <a:pt x="1468" y="130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3656125" y="2730725"/>
              <a:ext cx="65900" cy="147625"/>
            </a:xfrm>
            <a:custGeom>
              <a:avLst/>
              <a:gdLst/>
              <a:ahLst/>
              <a:cxnLst/>
              <a:rect l="l" t="t" r="r" b="b"/>
              <a:pathLst>
                <a:path w="2636" h="5905" extrusionOk="0">
                  <a:moveTo>
                    <a:pt x="0" y="1"/>
                  </a:moveTo>
                  <a:cubicBezTo>
                    <a:pt x="367" y="1835"/>
                    <a:pt x="934" y="3637"/>
                    <a:pt x="1701" y="5338"/>
                  </a:cubicBezTo>
                  <a:cubicBezTo>
                    <a:pt x="1801" y="5538"/>
                    <a:pt x="2068" y="5638"/>
                    <a:pt x="2402" y="5905"/>
                  </a:cubicBezTo>
                  <a:cubicBezTo>
                    <a:pt x="2635" y="4371"/>
                    <a:pt x="1568" y="18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3797050" y="2574775"/>
              <a:ext cx="158475" cy="30475"/>
            </a:xfrm>
            <a:custGeom>
              <a:avLst/>
              <a:gdLst/>
              <a:ahLst/>
              <a:cxnLst/>
              <a:rect l="l" t="t" r="r" b="b"/>
              <a:pathLst>
                <a:path w="6339" h="1219" extrusionOk="0">
                  <a:moveTo>
                    <a:pt x="0" y="1"/>
                  </a:moveTo>
                  <a:cubicBezTo>
                    <a:pt x="973" y="775"/>
                    <a:pt x="2478" y="1219"/>
                    <a:pt x="3867" y="1219"/>
                  </a:cubicBezTo>
                  <a:cubicBezTo>
                    <a:pt x="4812" y="1219"/>
                    <a:pt x="5704" y="1014"/>
                    <a:pt x="6338" y="5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4107275" y="2467200"/>
              <a:ext cx="102600" cy="49225"/>
            </a:xfrm>
            <a:custGeom>
              <a:avLst/>
              <a:gdLst/>
              <a:ahLst/>
              <a:cxnLst/>
              <a:rect l="l" t="t" r="r" b="b"/>
              <a:pathLst>
                <a:path w="4104" h="1969" extrusionOk="0">
                  <a:moveTo>
                    <a:pt x="4003" y="1"/>
                  </a:moveTo>
                  <a:cubicBezTo>
                    <a:pt x="2535" y="501"/>
                    <a:pt x="934" y="568"/>
                    <a:pt x="0" y="1969"/>
                  </a:cubicBezTo>
                  <a:cubicBezTo>
                    <a:pt x="1001" y="1869"/>
                    <a:pt x="1968" y="1669"/>
                    <a:pt x="2969" y="1435"/>
                  </a:cubicBezTo>
                  <a:cubicBezTo>
                    <a:pt x="3636" y="1335"/>
                    <a:pt x="4103" y="668"/>
                    <a:pt x="4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3877950" y="2498450"/>
              <a:ext cx="75900" cy="23825"/>
            </a:xfrm>
            <a:custGeom>
              <a:avLst/>
              <a:gdLst/>
              <a:ahLst/>
              <a:cxnLst/>
              <a:rect l="l" t="t" r="r" b="b"/>
              <a:pathLst>
                <a:path w="3036" h="953" extrusionOk="0">
                  <a:moveTo>
                    <a:pt x="2652" y="1"/>
                  </a:moveTo>
                  <a:cubicBezTo>
                    <a:pt x="1682" y="1"/>
                    <a:pt x="737" y="333"/>
                    <a:pt x="0" y="952"/>
                  </a:cubicBezTo>
                  <a:cubicBezTo>
                    <a:pt x="1001" y="719"/>
                    <a:pt x="2102" y="619"/>
                    <a:pt x="3036" y="18"/>
                  </a:cubicBezTo>
                  <a:cubicBezTo>
                    <a:pt x="2907" y="7"/>
                    <a:pt x="2779" y="1"/>
                    <a:pt x="2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3496000" y="2488850"/>
              <a:ext cx="77575" cy="36750"/>
            </a:xfrm>
            <a:custGeom>
              <a:avLst/>
              <a:gdLst/>
              <a:ahLst/>
              <a:cxnLst/>
              <a:rect l="l" t="t" r="r" b="b"/>
              <a:pathLst>
                <a:path w="3103" h="1470" extrusionOk="0">
                  <a:moveTo>
                    <a:pt x="89" y="1"/>
                  </a:moveTo>
                  <a:cubicBezTo>
                    <a:pt x="59" y="1"/>
                    <a:pt x="30" y="1"/>
                    <a:pt x="1" y="2"/>
                  </a:cubicBezTo>
                  <a:lnTo>
                    <a:pt x="3103" y="1470"/>
                  </a:lnTo>
                  <a:cubicBezTo>
                    <a:pt x="2036" y="500"/>
                    <a:pt x="1001" y="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 txBox="1">
            <a:spLocks noGrp="1"/>
          </p:cNvSpPr>
          <p:nvPr>
            <p:ph type="subTitle" idx="1"/>
          </p:nvPr>
        </p:nvSpPr>
        <p:spPr>
          <a:xfrm>
            <a:off x="186196" y="410297"/>
            <a:ext cx="5469452" cy="4506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dangerous sociopath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young, with boyish looks, died before old age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legend of dying for love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capable, cool fighter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polite, educated, principled (“gentleman bandit”)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 err="1">
                <a:effectLst/>
                <a:latin typeface="Lora" pitchFamily="2" charset="0"/>
                <a:ea typeface="Times New Roman" panose="02020603050405020304" pitchFamily="18" charset="0"/>
              </a:rPr>
              <a:t>homosociality</a:t>
            </a:r>
            <a:endParaRPr lang="en-US" sz="1800" dirty="0">
              <a:effectLst/>
              <a:latin typeface="Lora" pitchFamily="2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no origins (twice orphan) so freedom over growth, bonds of identity, death; Billy=Baudrillard’s “pure simulacrum”</a:t>
            </a:r>
          </a:p>
          <a:p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 frontier “no-holds-barred” capitalism (19</a:t>
            </a:r>
            <a:r>
              <a:rPr lang="en-US" sz="1800" baseline="30000" dirty="0">
                <a:effectLst/>
                <a:latin typeface="Lora" pitchFamily="2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-century “golden boy”?)</a:t>
            </a:r>
          </a:p>
          <a:p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ora" pitchFamily="2" charset="0"/>
                <a:ea typeface="Times New Roman" panose="02020603050405020304" pitchFamily="18" charset="0"/>
              </a:rPr>
              <a:t> androgyny as a popular Romantic quality, makes rampant capitalism palatable/moral</a:t>
            </a:r>
          </a:p>
        </p:txBody>
      </p:sp>
      <p:grpSp>
        <p:nvGrpSpPr>
          <p:cNvPr id="603" name="Google Shape;603;p43"/>
          <p:cNvGrpSpPr/>
          <p:nvPr/>
        </p:nvGrpSpPr>
        <p:grpSpPr>
          <a:xfrm>
            <a:off x="5833951" y="1613485"/>
            <a:ext cx="3186608" cy="1916530"/>
            <a:chOff x="211500" y="675300"/>
            <a:chExt cx="7190000" cy="4324300"/>
          </a:xfrm>
        </p:grpSpPr>
        <p:sp>
          <p:nvSpPr>
            <p:cNvPr id="604" name="Google Shape;604;p43"/>
            <p:cNvSpPr/>
            <p:nvPr/>
          </p:nvSpPr>
          <p:spPr>
            <a:xfrm>
              <a:off x="2647825" y="3437850"/>
              <a:ext cx="14025" cy="30425"/>
            </a:xfrm>
            <a:custGeom>
              <a:avLst/>
              <a:gdLst/>
              <a:ahLst/>
              <a:cxnLst/>
              <a:rect l="l" t="t" r="r" b="b"/>
              <a:pathLst>
                <a:path w="561" h="1217" extrusionOk="0">
                  <a:moveTo>
                    <a:pt x="337" y="1"/>
                  </a:moveTo>
                  <a:lnTo>
                    <a:pt x="1" y="169"/>
                  </a:lnTo>
                  <a:cubicBezTo>
                    <a:pt x="1" y="169"/>
                    <a:pt x="138" y="1217"/>
                    <a:pt x="329" y="1217"/>
                  </a:cubicBezTo>
                  <a:cubicBezTo>
                    <a:pt x="349" y="1217"/>
                    <a:pt x="371" y="1204"/>
                    <a:pt x="393" y="1177"/>
                  </a:cubicBezTo>
                  <a:cubicBezTo>
                    <a:pt x="449" y="1121"/>
                    <a:pt x="505" y="1065"/>
                    <a:pt x="561" y="1009"/>
                  </a:cubicBez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211500" y="2246300"/>
              <a:ext cx="2815800" cy="2752350"/>
            </a:xfrm>
            <a:custGeom>
              <a:avLst/>
              <a:gdLst/>
              <a:ahLst/>
              <a:cxnLst/>
              <a:rect l="l" t="t" r="r" b="b"/>
              <a:pathLst>
                <a:path w="112632" h="110094" extrusionOk="0">
                  <a:moveTo>
                    <a:pt x="4145" y="3977"/>
                  </a:moveTo>
                  <a:lnTo>
                    <a:pt x="55392" y="23747"/>
                  </a:lnTo>
                  <a:lnTo>
                    <a:pt x="54664" y="25652"/>
                  </a:lnTo>
                  <a:lnTo>
                    <a:pt x="3417" y="5881"/>
                  </a:lnTo>
                  <a:lnTo>
                    <a:pt x="4145" y="3977"/>
                  </a:lnTo>
                  <a:close/>
                  <a:moveTo>
                    <a:pt x="56568" y="25316"/>
                  </a:moveTo>
                  <a:lnTo>
                    <a:pt x="64017" y="28228"/>
                  </a:lnTo>
                  <a:lnTo>
                    <a:pt x="63793" y="28900"/>
                  </a:lnTo>
                  <a:lnTo>
                    <a:pt x="56288" y="26044"/>
                  </a:lnTo>
                  <a:lnTo>
                    <a:pt x="56568" y="25316"/>
                  </a:lnTo>
                  <a:close/>
                  <a:moveTo>
                    <a:pt x="41054" y="22907"/>
                  </a:moveTo>
                  <a:lnTo>
                    <a:pt x="62673" y="31252"/>
                  </a:lnTo>
                  <a:lnTo>
                    <a:pt x="62449" y="31812"/>
                  </a:lnTo>
                  <a:lnTo>
                    <a:pt x="41390" y="23635"/>
                  </a:lnTo>
                  <a:lnTo>
                    <a:pt x="41054" y="22907"/>
                  </a:lnTo>
                  <a:close/>
                  <a:moveTo>
                    <a:pt x="48671" y="31028"/>
                  </a:moveTo>
                  <a:lnTo>
                    <a:pt x="61105" y="35845"/>
                  </a:lnTo>
                  <a:lnTo>
                    <a:pt x="60657" y="37021"/>
                  </a:lnTo>
                  <a:lnTo>
                    <a:pt x="48727" y="32429"/>
                  </a:lnTo>
                  <a:lnTo>
                    <a:pt x="48671" y="31028"/>
                  </a:lnTo>
                  <a:close/>
                  <a:moveTo>
                    <a:pt x="66594" y="28732"/>
                  </a:moveTo>
                  <a:lnTo>
                    <a:pt x="77795" y="33045"/>
                  </a:lnTo>
                  <a:cubicBezTo>
                    <a:pt x="79251" y="33605"/>
                    <a:pt x="80316" y="36237"/>
                    <a:pt x="80316" y="36237"/>
                  </a:cubicBezTo>
                  <a:cubicBezTo>
                    <a:pt x="79556" y="36563"/>
                    <a:pt x="78750" y="36748"/>
                    <a:pt x="77942" y="36748"/>
                  </a:cubicBezTo>
                  <a:cubicBezTo>
                    <a:pt x="77499" y="36748"/>
                    <a:pt x="77056" y="36692"/>
                    <a:pt x="76619" y="36573"/>
                  </a:cubicBezTo>
                  <a:lnTo>
                    <a:pt x="65530" y="32317"/>
                  </a:lnTo>
                  <a:lnTo>
                    <a:pt x="64633" y="34725"/>
                  </a:lnTo>
                  <a:lnTo>
                    <a:pt x="76115" y="39149"/>
                  </a:lnTo>
                  <a:cubicBezTo>
                    <a:pt x="77683" y="39766"/>
                    <a:pt x="78635" y="42902"/>
                    <a:pt x="78635" y="42902"/>
                  </a:cubicBezTo>
                  <a:cubicBezTo>
                    <a:pt x="77224" y="43809"/>
                    <a:pt x="76014" y="43991"/>
                    <a:pt x="75272" y="43991"/>
                  </a:cubicBezTo>
                  <a:cubicBezTo>
                    <a:pt x="74778" y="43991"/>
                    <a:pt x="74491" y="43910"/>
                    <a:pt x="74491" y="43910"/>
                  </a:cubicBezTo>
                  <a:lnTo>
                    <a:pt x="62841" y="39373"/>
                  </a:lnTo>
                  <a:lnTo>
                    <a:pt x="61609" y="42566"/>
                  </a:lnTo>
                  <a:lnTo>
                    <a:pt x="72475" y="46766"/>
                  </a:lnTo>
                  <a:cubicBezTo>
                    <a:pt x="73987" y="47383"/>
                    <a:pt x="75107" y="49735"/>
                    <a:pt x="75107" y="49735"/>
                  </a:cubicBezTo>
                  <a:cubicBezTo>
                    <a:pt x="74191" y="50127"/>
                    <a:pt x="73173" y="50350"/>
                    <a:pt x="72159" y="50350"/>
                  </a:cubicBezTo>
                  <a:cubicBezTo>
                    <a:pt x="71871" y="50350"/>
                    <a:pt x="71583" y="50332"/>
                    <a:pt x="71298" y="50295"/>
                  </a:cubicBezTo>
                  <a:lnTo>
                    <a:pt x="59985" y="45926"/>
                  </a:lnTo>
                  <a:lnTo>
                    <a:pt x="60097" y="45534"/>
                  </a:lnTo>
                  <a:lnTo>
                    <a:pt x="71074" y="49791"/>
                  </a:lnTo>
                  <a:cubicBezTo>
                    <a:pt x="71560" y="49923"/>
                    <a:pt x="72055" y="49986"/>
                    <a:pt x="72548" y="49986"/>
                  </a:cubicBezTo>
                  <a:cubicBezTo>
                    <a:pt x="73305" y="49986"/>
                    <a:pt x="74059" y="49838"/>
                    <a:pt x="74771" y="49567"/>
                  </a:cubicBezTo>
                  <a:cubicBezTo>
                    <a:pt x="74771" y="49567"/>
                    <a:pt x="73539" y="47327"/>
                    <a:pt x="72082" y="46766"/>
                  </a:cubicBezTo>
                  <a:lnTo>
                    <a:pt x="61553" y="42734"/>
                  </a:lnTo>
                  <a:lnTo>
                    <a:pt x="61217" y="42566"/>
                  </a:lnTo>
                  <a:lnTo>
                    <a:pt x="61273" y="42510"/>
                  </a:lnTo>
                  <a:lnTo>
                    <a:pt x="62505" y="39317"/>
                  </a:lnTo>
                  <a:lnTo>
                    <a:pt x="62673" y="38925"/>
                  </a:lnTo>
                  <a:lnTo>
                    <a:pt x="74267" y="43406"/>
                  </a:lnTo>
                  <a:cubicBezTo>
                    <a:pt x="74640" y="43484"/>
                    <a:pt x="75022" y="43523"/>
                    <a:pt x="75406" y="43523"/>
                  </a:cubicBezTo>
                  <a:cubicBezTo>
                    <a:pt x="76403" y="43523"/>
                    <a:pt x="77409" y="43260"/>
                    <a:pt x="78299" y="42734"/>
                  </a:cubicBezTo>
                  <a:cubicBezTo>
                    <a:pt x="78299" y="42734"/>
                    <a:pt x="77235" y="39822"/>
                    <a:pt x="75667" y="39205"/>
                  </a:cubicBezTo>
                  <a:lnTo>
                    <a:pt x="64521" y="34893"/>
                  </a:lnTo>
                  <a:lnTo>
                    <a:pt x="64241" y="34781"/>
                  </a:lnTo>
                  <a:lnTo>
                    <a:pt x="64297" y="34557"/>
                  </a:lnTo>
                  <a:lnTo>
                    <a:pt x="65250" y="32205"/>
                  </a:lnTo>
                  <a:lnTo>
                    <a:pt x="65306" y="31980"/>
                  </a:lnTo>
                  <a:lnTo>
                    <a:pt x="65642" y="32093"/>
                  </a:lnTo>
                  <a:lnTo>
                    <a:pt x="76339" y="36237"/>
                  </a:lnTo>
                  <a:cubicBezTo>
                    <a:pt x="76878" y="36365"/>
                    <a:pt x="77440" y="36435"/>
                    <a:pt x="77999" y="36435"/>
                  </a:cubicBezTo>
                  <a:cubicBezTo>
                    <a:pt x="78660" y="36435"/>
                    <a:pt x="79316" y="36338"/>
                    <a:pt x="79923" y="36125"/>
                  </a:cubicBezTo>
                  <a:cubicBezTo>
                    <a:pt x="79643" y="35117"/>
                    <a:pt x="78915" y="34221"/>
                    <a:pt x="77907" y="33773"/>
                  </a:cubicBezTo>
                  <a:lnTo>
                    <a:pt x="66370" y="29292"/>
                  </a:lnTo>
                  <a:lnTo>
                    <a:pt x="66594" y="28732"/>
                  </a:lnTo>
                  <a:close/>
                  <a:moveTo>
                    <a:pt x="92133" y="38645"/>
                  </a:moveTo>
                  <a:lnTo>
                    <a:pt x="93309" y="38981"/>
                  </a:lnTo>
                  <a:cubicBezTo>
                    <a:pt x="93477" y="41446"/>
                    <a:pt x="98070" y="51191"/>
                    <a:pt x="98070" y="51191"/>
                  </a:cubicBezTo>
                  <a:cubicBezTo>
                    <a:pt x="96166" y="48839"/>
                    <a:pt x="92133" y="38646"/>
                    <a:pt x="92133" y="38645"/>
                  </a:cubicBezTo>
                  <a:close/>
                  <a:moveTo>
                    <a:pt x="87148" y="39934"/>
                  </a:moveTo>
                  <a:lnTo>
                    <a:pt x="87148" y="39934"/>
                  </a:lnTo>
                  <a:cubicBezTo>
                    <a:pt x="89669" y="47439"/>
                    <a:pt x="82668" y="53151"/>
                    <a:pt x="82668" y="53151"/>
                  </a:cubicBezTo>
                  <a:cubicBezTo>
                    <a:pt x="88156" y="46319"/>
                    <a:pt x="87149" y="39934"/>
                    <a:pt x="87148" y="39934"/>
                  </a:cubicBezTo>
                  <a:close/>
                  <a:moveTo>
                    <a:pt x="85860" y="36181"/>
                  </a:moveTo>
                  <a:lnTo>
                    <a:pt x="85860" y="36181"/>
                  </a:lnTo>
                  <a:cubicBezTo>
                    <a:pt x="86196" y="50015"/>
                    <a:pt x="77907" y="56568"/>
                    <a:pt x="77907" y="56568"/>
                  </a:cubicBezTo>
                  <a:lnTo>
                    <a:pt x="57969" y="48839"/>
                  </a:lnTo>
                  <a:lnTo>
                    <a:pt x="57240" y="47663"/>
                  </a:lnTo>
                  <a:lnTo>
                    <a:pt x="77459" y="55448"/>
                  </a:lnTo>
                  <a:cubicBezTo>
                    <a:pt x="77459" y="55448"/>
                    <a:pt x="85580" y="49007"/>
                    <a:pt x="85860" y="36181"/>
                  </a:cubicBezTo>
                  <a:close/>
                  <a:moveTo>
                    <a:pt x="91506" y="53096"/>
                  </a:moveTo>
                  <a:cubicBezTo>
                    <a:pt x="93078" y="53096"/>
                    <a:pt x="94351" y="54729"/>
                    <a:pt x="93701" y="56400"/>
                  </a:cubicBezTo>
                  <a:cubicBezTo>
                    <a:pt x="93352" y="57360"/>
                    <a:pt x="92425" y="57946"/>
                    <a:pt x="91450" y="57946"/>
                  </a:cubicBezTo>
                  <a:cubicBezTo>
                    <a:pt x="91173" y="57946"/>
                    <a:pt x="90893" y="57899"/>
                    <a:pt x="90621" y="57800"/>
                  </a:cubicBezTo>
                  <a:cubicBezTo>
                    <a:pt x="88605" y="57016"/>
                    <a:pt x="88549" y="54215"/>
                    <a:pt x="90509" y="53319"/>
                  </a:cubicBezTo>
                  <a:cubicBezTo>
                    <a:pt x="90845" y="53166"/>
                    <a:pt x="91182" y="53096"/>
                    <a:pt x="91506" y="53096"/>
                  </a:cubicBezTo>
                  <a:close/>
                  <a:moveTo>
                    <a:pt x="82797" y="58022"/>
                  </a:moveTo>
                  <a:cubicBezTo>
                    <a:pt x="83593" y="58022"/>
                    <a:pt x="84224" y="58816"/>
                    <a:pt x="83900" y="59648"/>
                  </a:cubicBezTo>
                  <a:cubicBezTo>
                    <a:pt x="83723" y="60134"/>
                    <a:pt x="83233" y="60446"/>
                    <a:pt x="82731" y="60446"/>
                  </a:cubicBezTo>
                  <a:cubicBezTo>
                    <a:pt x="82597" y="60446"/>
                    <a:pt x="82462" y="60424"/>
                    <a:pt x="82332" y="60376"/>
                  </a:cubicBezTo>
                  <a:cubicBezTo>
                    <a:pt x="81380" y="59984"/>
                    <a:pt x="81324" y="58584"/>
                    <a:pt x="82276" y="58136"/>
                  </a:cubicBezTo>
                  <a:cubicBezTo>
                    <a:pt x="82452" y="58058"/>
                    <a:pt x="82628" y="58022"/>
                    <a:pt x="82797" y="58022"/>
                  </a:cubicBezTo>
                  <a:close/>
                  <a:moveTo>
                    <a:pt x="66123" y="56229"/>
                  </a:moveTo>
                  <a:cubicBezTo>
                    <a:pt x="67020" y="56229"/>
                    <a:pt x="67949" y="56321"/>
                    <a:pt x="68890" y="56512"/>
                  </a:cubicBezTo>
                  <a:cubicBezTo>
                    <a:pt x="69276" y="56459"/>
                    <a:pt x="69636" y="56435"/>
                    <a:pt x="69971" y="56435"/>
                  </a:cubicBezTo>
                  <a:cubicBezTo>
                    <a:pt x="73190" y="56435"/>
                    <a:pt x="74155" y="58640"/>
                    <a:pt x="74155" y="58640"/>
                  </a:cubicBezTo>
                  <a:cubicBezTo>
                    <a:pt x="78243" y="61272"/>
                    <a:pt x="80372" y="65529"/>
                    <a:pt x="78971" y="69113"/>
                  </a:cubicBezTo>
                  <a:cubicBezTo>
                    <a:pt x="77803" y="72113"/>
                    <a:pt x="74520" y="73839"/>
                    <a:pt x="70669" y="73839"/>
                  </a:cubicBezTo>
                  <a:cubicBezTo>
                    <a:pt x="68984" y="73839"/>
                    <a:pt x="67191" y="73509"/>
                    <a:pt x="65418" y="72810"/>
                  </a:cubicBezTo>
                  <a:cubicBezTo>
                    <a:pt x="59593" y="70570"/>
                    <a:pt x="56176" y="65249"/>
                    <a:pt x="57857" y="60936"/>
                  </a:cubicBezTo>
                  <a:cubicBezTo>
                    <a:pt x="58992" y="57938"/>
                    <a:pt x="62266" y="56229"/>
                    <a:pt x="66123" y="56229"/>
                  </a:cubicBezTo>
                  <a:close/>
                  <a:moveTo>
                    <a:pt x="100081" y="64102"/>
                  </a:moveTo>
                  <a:cubicBezTo>
                    <a:pt x="101260" y="64102"/>
                    <a:pt x="102568" y="64290"/>
                    <a:pt x="104007" y="64745"/>
                  </a:cubicBezTo>
                  <a:cubicBezTo>
                    <a:pt x="104007" y="64745"/>
                    <a:pt x="110840" y="88324"/>
                    <a:pt x="101598" y="107590"/>
                  </a:cubicBezTo>
                  <a:cubicBezTo>
                    <a:pt x="101598" y="107590"/>
                    <a:pt x="91741" y="106470"/>
                    <a:pt x="83732" y="99805"/>
                  </a:cubicBezTo>
                  <a:cubicBezTo>
                    <a:pt x="83732" y="99805"/>
                    <a:pt x="101318" y="80427"/>
                    <a:pt x="91573" y="68665"/>
                  </a:cubicBezTo>
                  <a:cubicBezTo>
                    <a:pt x="91573" y="68665"/>
                    <a:pt x="94280" y="64102"/>
                    <a:pt x="100081" y="64102"/>
                  </a:cubicBezTo>
                  <a:close/>
                  <a:moveTo>
                    <a:pt x="7674" y="0"/>
                  </a:moveTo>
                  <a:lnTo>
                    <a:pt x="6498" y="3081"/>
                  </a:lnTo>
                  <a:lnTo>
                    <a:pt x="3585" y="1905"/>
                  </a:lnTo>
                  <a:cubicBezTo>
                    <a:pt x="3585" y="1905"/>
                    <a:pt x="1" y="5321"/>
                    <a:pt x="1401" y="9298"/>
                  </a:cubicBezTo>
                  <a:lnTo>
                    <a:pt x="37526" y="23299"/>
                  </a:lnTo>
                  <a:lnTo>
                    <a:pt x="38590" y="30860"/>
                  </a:lnTo>
                  <a:lnTo>
                    <a:pt x="53488" y="36629"/>
                  </a:lnTo>
                  <a:lnTo>
                    <a:pt x="48335" y="50015"/>
                  </a:lnTo>
                  <a:cubicBezTo>
                    <a:pt x="48335" y="50015"/>
                    <a:pt x="56232" y="53319"/>
                    <a:pt x="57184" y="57016"/>
                  </a:cubicBezTo>
                  <a:cubicBezTo>
                    <a:pt x="57184" y="57016"/>
                    <a:pt x="50968" y="67713"/>
                    <a:pt x="63681" y="73650"/>
                  </a:cubicBezTo>
                  <a:cubicBezTo>
                    <a:pt x="66485" y="74978"/>
                    <a:pt x="68899" y="75494"/>
                    <a:pt x="70958" y="75494"/>
                  </a:cubicBezTo>
                  <a:cubicBezTo>
                    <a:pt x="78193" y="75494"/>
                    <a:pt x="81044" y="69113"/>
                    <a:pt x="81044" y="69113"/>
                  </a:cubicBezTo>
                  <a:cubicBezTo>
                    <a:pt x="81044" y="69113"/>
                    <a:pt x="82192" y="66838"/>
                    <a:pt x="84629" y="66838"/>
                  </a:cubicBezTo>
                  <a:cubicBezTo>
                    <a:pt x="86072" y="66838"/>
                    <a:pt x="87966" y="67636"/>
                    <a:pt x="90341" y="70178"/>
                  </a:cubicBezTo>
                  <a:cubicBezTo>
                    <a:pt x="92749" y="73818"/>
                    <a:pt x="93029" y="78411"/>
                    <a:pt x="91069" y="82331"/>
                  </a:cubicBezTo>
                  <a:cubicBezTo>
                    <a:pt x="87765" y="88828"/>
                    <a:pt x="83844" y="94933"/>
                    <a:pt x="82332" y="96725"/>
                  </a:cubicBezTo>
                  <a:cubicBezTo>
                    <a:pt x="80820" y="98517"/>
                    <a:pt x="79251" y="99245"/>
                    <a:pt x="82332" y="101766"/>
                  </a:cubicBezTo>
                  <a:cubicBezTo>
                    <a:pt x="85412" y="104286"/>
                    <a:pt x="95046" y="108375"/>
                    <a:pt x="98854" y="109439"/>
                  </a:cubicBezTo>
                  <a:cubicBezTo>
                    <a:pt x="100352" y="109857"/>
                    <a:pt x="101313" y="110094"/>
                    <a:pt x="101979" y="110094"/>
                  </a:cubicBezTo>
                  <a:cubicBezTo>
                    <a:pt x="103005" y="110094"/>
                    <a:pt x="103329" y="109531"/>
                    <a:pt x="103839" y="108207"/>
                  </a:cubicBezTo>
                  <a:cubicBezTo>
                    <a:pt x="104679" y="106022"/>
                    <a:pt x="112632" y="83507"/>
                    <a:pt x="106191" y="64185"/>
                  </a:cubicBezTo>
                  <a:cubicBezTo>
                    <a:pt x="106191" y="64185"/>
                    <a:pt x="108935" y="57800"/>
                    <a:pt x="104343" y="55504"/>
                  </a:cubicBezTo>
                  <a:cubicBezTo>
                    <a:pt x="102326" y="54607"/>
                    <a:pt x="100366" y="53431"/>
                    <a:pt x="98686" y="51919"/>
                  </a:cubicBezTo>
                  <a:lnTo>
                    <a:pt x="98182" y="49623"/>
                  </a:lnTo>
                  <a:cubicBezTo>
                    <a:pt x="98070" y="49791"/>
                    <a:pt x="97902" y="49903"/>
                    <a:pt x="97790" y="50071"/>
                  </a:cubicBezTo>
                  <a:cubicBezTo>
                    <a:pt x="97790" y="50071"/>
                    <a:pt x="95662" y="47831"/>
                    <a:pt x="96166" y="43238"/>
                  </a:cubicBezTo>
                  <a:lnTo>
                    <a:pt x="96166" y="43238"/>
                  </a:lnTo>
                  <a:lnTo>
                    <a:pt x="96838" y="43462"/>
                  </a:lnTo>
                  <a:lnTo>
                    <a:pt x="96838" y="43462"/>
                  </a:lnTo>
                  <a:lnTo>
                    <a:pt x="95886" y="39037"/>
                  </a:lnTo>
                  <a:lnTo>
                    <a:pt x="91349" y="37245"/>
                  </a:lnTo>
                  <a:cubicBezTo>
                    <a:pt x="91069" y="36125"/>
                    <a:pt x="90733" y="34893"/>
                    <a:pt x="90453" y="33549"/>
                  </a:cubicBezTo>
                  <a:lnTo>
                    <a:pt x="85076" y="31420"/>
                  </a:lnTo>
                  <a:lnTo>
                    <a:pt x="85860" y="29404"/>
                  </a:lnTo>
                  <a:lnTo>
                    <a:pt x="77291" y="26100"/>
                  </a:lnTo>
                  <a:lnTo>
                    <a:pt x="74491" y="27332"/>
                  </a:lnTo>
                  <a:lnTo>
                    <a:pt x="62169" y="22571"/>
                  </a:lnTo>
                  <a:lnTo>
                    <a:pt x="55056" y="21787"/>
                  </a:lnTo>
                  <a:lnTo>
                    <a:pt x="16019" y="6777"/>
                  </a:lnTo>
                  <a:lnTo>
                    <a:pt x="13947" y="2409"/>
                  </a:lnTo>
                  <a:lnTo>
                    <a:pt x="7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2674425" y="4447900"/>
              <a:ext cx="87625" cy="74675"/>
            </a:xfrm>
            <a:custGeom>
              <a:avLst/>
              <a:gdLst/>
              <a:ahLst/>
              <a:cxnLst/>
              <a:rect l="l" t="t" r="r" b="b"/>
              <a:pathLst>
                <a:path w="3505" h="2987" extrusionOk="0">
                  <a:moveTo>
                    <a:pt x="1673" y="1"/>
                  </a:moveTo>
                  <a:cubicBezTo>
                    <a:pt x="1106" y="1"/>
                    <a:pt x="536" y="309"/>
                    <a:pt x="281" y="932"/>
                  </a:cubicBezTo>
                  <a:cubicBezTo>
                    <a:pt x="1" y="1716"/>
                    <a:pt x="393" y="2556"/>
                    <a:pt x="1177" y="2892"/>
                  </a:cubicBezTo>
                  <a:cubicBezTo>
                    <a:pt x="1354" y="2957"/>
                    <a:pt x="1530" y="2986"/>
                    <a:pt x="1700" y="2986"/>
                  </a:cubicBezTo>
                  <a:cubicBezTo>
                    <a:pt x="2711" y="2986"/>
                    <a:pt x="3505" y="1931"/>
                    <a:pt x="3025" y="876"/>
                  </a:cubicBezTo>
                  <a:cubicBezTo>
                    <a:pt x="2776" y="295"/>
                    <a:pt x="2226" y="1"/>
                    <a:pt x="1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1820325" y="3660475"/>
              <a:ext cx="250975" cy="315075"/>
            </a:xfrm>
            <a:custGeom>
              <a:avLst/>
              <a:gdLst/>
              <a:ahLst/>
              <a:cxnLst/>
              <a:rect l="l" t="t" r="r" b="b"/>
              <a:pathLst>
                <a:path w="10039" h="12603" extrusionOk="0">
                  <a:moveTo>
                    <a:pt x="5713" y="673"/>
                  </a:moveTo>
                  <a:lnTo>
                    <a:pt x="6721" y="1177"/>
                  </a:lnTo>
                  <a:cubicBezTo>
                    <a:pt x="7505" y="9186"/>
                    <a:pt x="2241" y="11146"/>
                    <a:pt x="2241" y="11146"/>
                  </a:cubicBezTo>
                  <a:cubicBezTo>
                    <a:pt x="7673" y="6498"/>
                    <a:pt x="5713" y="673"/>
                    <a:pt x="5713" y="673"/>
                  </a:cubicBezTo>
                  <a:close/>
                  <a:moveTo>
                    <a:pt x="4481" y="1"/>
                  </a:moveTo>
                  <a:cubicBezTo>
                    <a:pt x="4593" y="113"/>
                    <a:pt x="7673" y="6722"/>
                    <a:pt x="504" y="11818"/>
                  </a:cubicBezTo>
                  <a:cubicBezTo>
                    <a:pt x="504" y="11818"/>
                    <a:pt x="0" y="11818"/>
                    <a:pt x="504" y="12434"/>
                  </a:cubicBezTo>
                  <a:cubicBezTo>
                    <a:pt x="573" y="12537"/>
                    <a:pt x="845" y="12602"/>
                    <a:pt x="1256" y="12602"/>
                  </a:cubicBezTo>
                  <a:cubicBezTo>
                    <a:pt x="3528" y="12602"/>
                    <a:pt x="10039" y="10619"/>
                    <a:pt x="9802" y="2129"/>
                  </a:cubicBezTo>
                  <a:cubicBezTo>
                    <a:pt x="8178" y="1065"/>
                    <a:pt x="6385" y="337"/>
                    <a:pt x="4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2632425" y="3331450"/>
              <a:ext cx="282875" cy="155425"/>
            </a:xfrm>
            <a:custGeom>
              <a:avLst/>
              <a:gdLst/>
              <a:ahLst/>
              <a:cxnLst/>
              <a:rect l="l" t="t" r="r" b="b"/>
              <a:pathLst>
                <a:path w="11315" h="6217" extrusionOk="0">
                  <a:moveTo>
                    <a:pt x="1" y="0"/>
                  </a:moveTo>
                  <a:lnTo>
                    <a:pt x="953" y="4201"/>
                  </a:lnTo>
                  <a:cubicBezTo>
                    <a:pt x="3137" y="2800"/>
                    <a:pt x="5713" y="2016"/>
                    <a:pt x="8346" y="2016"/>
                  </a:cubicBezTo>
                  <a:cubicBezTo>
                    <a:pt x="8346" y="2016"/>
                    <a:pt x="3081" y="3024"/>
                    <a:pt x="1177" y="5265"/>
                  </a:cubicBezTo>
                  <a:lnTo>
                    <a:pt x="1345" y="6217"/>
                  </a:lnTo>
                  <a:cubicBezTo>
                    <a:pt x="3081" y="4761"/>
                    <a:pt x="7338" y="2632"/>
                    <a:pt x="8402" y="2576"/>
                  </a:cubicBezTo>
                  <a:cubicBezTo>
                    <a:pt x="9186" y="2576"/>
                    <a:pt x="9914" y="2912"/>
                    <a:pt x="10418" y="3528"/>
                  </a:cubicBezTo>
                  <a:lnTo>
                    <a:pt x="11314" y="3136"/>
                  </a:lnTo>
                  <a:cubicBezTo>
                    <a:pt x="10757" y="1836"/>
                    <a:pt x="9853" y="882"/>
                    <a:pt x="8122" y="882"/>
                  </a:cubicBezTo>
                  <a:cubicBezTo>
                    <a:pt x="7766" y="882"/>
                    <a:pt x="7376" y="922"/>
                    <a:pt x="6946" y="1008"/>
                  </a:cubicBezTo>
                  <a:cubicBezTo>
                    <a:pt x="6602" y="1087"/>
                    <a:pt x="6211" y="1120"/>
                    <a:pt x="5792" y="1120"/>
                  </a:cubicBezTo>
                  <a:cubicBezTo>
                    <a:pt x="3814" y="1120"/>
                    <a:pt x="1202" y="3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2345400" y="4171550"/>
              <a:ext cx="350075" cy="729525"/>
            </a:xfrm>
            <a:custGeom>
              <a:avLst/>
              <a:gdLst/>
              <a:ahLst/>
              <a:cxnLst/>
              <a:rect l="l" t="t" r="r" b="b"/>
              <a:pathLst>
                <a:path w="14003" h="29181" extrusionOk="0">
                  <a:moveTo>
                    <a:pt x="10138" y="0"/>
                  </a:moveTo>
                  <a:lnTo>
                    <a:pt x="10138" y="0"/>
                  </a:lnTo>
                  <a:cubicBezTo>
                    <a:pt x="10642" y="9578"/>
                    <a:pt x="0" y="23019"/>
                    <a:pt x="0" y="23019"/>
                  </a:cubicBezTo>
                  <a:cubicBezTo>
                    <a:pt x="4705" y="26828"/>
                    <a:pt x="14002" y="29180"/>
                    <a:pt x="14002" y="29180"/>
                  </a:cubicBezTo>
                  <a:cubicBezTo>
                    <a:pt x="5657" y="26268"/>
                    <a:pt x="1288" y="22795"/>
                    <a:pt x="1344" y="22795"/>
                  </a:cubicBezTo>
                  <a:cubicBezTo>
                    <a:pt x="12937" y="7002"/>
                    <a:pt x="10138" y="1"/>
                    <a:pt x="101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4951150" y="3437850"/>
              <a:ext cx="12625" cy="30425"/>
            </a:xfrm>
            <a:custGeom>
              <a:avLst/>
              <a:gdLst/>
              <a:ahLst/>
              <a:cxnLst/>
              <a:rect l="l" t="t" r="r" b="b"/>
              <a:pathLst>
                <a:path w="505" h="1217" extrusionOk="0">
                  <a:moveTo>
                    <a:pt x="224" y="1"/>
                  </a:moveTo>
                  <a:lnTo>
                    <a:pt x="0" y="1009"/>
                  </a:lnTo>
                  <a:cubicBezTo>
                    <a:pt x="56" y="1065"/>
                    <a:pt x="112" y="1121"/>
                    <a:pt x="112" y="1177"/>
                  </a:cubicBezTo>
                  <a:cubicBezTo>
                    <a:pt x="140" y="1204"/>
                    <a:pt x="165" y="1217"/>
                    <a:pt x="190" y="1217"/>
                  </a:cubicBezTo>
                  <a:cubicBezTo>
                    <a:pt x="413" y="1217"/>
                    <a:pt x="504" y="169"/>
                    <a:pt x="504" y="1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4584300" y="2244900"/>
              <a:ext cx="2817200" cy="2754700"/>
            </a:xfrm>
            <a:custGeom>
              <a:avLst/>
              <a:gdLst/>
              <a:ahLst/>
              <a:cxnLst/>
              <a:rect l="l" t="t" r="r" b="b"/>
              <a:pathLst>
                <a:path w="112688" h="110188" extrusionOk="0">
                  <a:moveTo>
                    <a:pt x="108487" y="4033"/>
                  </a:moveTo>
                  <a:lnTo>
                    <a:pt x="109215" y="5937"/>
                  </a:lnTo>
                  <a:lnTo>
                    <a:pt x="57968" y="25708"/>
                  </a:lnTo>
                  <a:lnTo>
                    <a:pt x="57240" y="23803"/>
                  </a:lnTo>
                  <a:lnTo>
                    <a:pt x="108487" y="4033"/>
                  </a:lnTo>
                  <a:close/>
                  <a:moveTo>
                    <a:pt x="56008" y="25372"/>
                  </a:moveTo>
                  <a:lnTo>
                    <a:pt x="56288" y="26100"/>
                  </a:lnTo>
                  <a:lnTo>
                    <a:pt x="48839" y="28956"/>
                  </a:lnTo>
                  <a:lnTo>
                    <a:pt x="48615" y="28284"/>
                  </a:lnTo>
                  <a:lnTo>
                    <a:pt x="56008" y="25372"/>
                  </a:lnTo>
                  <a:close/>
                  <a:moveTo>
                    <a:pt x="71578" y="22963"/>
                  </a:moveTo>
                  <a:lnTo>
                    <a:pt x="71298" y="23691"/>
                  </a:lnTo>
                  <a:lnTo>
                    <a:pt x="50183" y="31868"/>
                  </a:lnTo>
                  <a:lnTo>
                    <a:pt x="49959" y="31308"/>
                  </a:lnTo>
                  <a:lnTo>
                    <a:pt x="71578" y="22963"/>
                  </a:lnTo>
                  <a:close/>
                  <a:moveTo>
                    <a:pt x="63961" y="31084"/>
                  </a:moveTo>
                  <a:lnTo>
                    <a:pt x="63905" y="32485"/>
                  </a:lnTo>
                  <a:lnTo>
                    <a:pt x="52031" y="37077"/>
                  </a:lnTo>
                  <a:lnTo>
                    <a:pt x="51527" y="35845"/>
                  </a:lnTo>
                  <a:lnTo>
                    <a:pt x="63961" y="31084"/>
                  </a:lnTo>
                  <a:close/>
                  <a:moveTo>
                    <a:pt x="15929" y="48285"/>
                  </a:moveTo>
                  <a:lnTo>
                    <a:pt x="15929" y="48285"/>
                  </a:lnTo>
                  <a:cubicBezTo>
                    <a:pt x="15782" y="48611"/>
                    <a:pt x="15642" y="48919"/>
                    <a:pt x="15511" y="49206"/>
                  </a:cubicBezTo>
                  <a:lnTo>
                    <a:pt x="15511" y="49206"/>
                  </a:lnTo>
                  <a:cubicBezTo>
                    <a:pt x="15648" y="48952"/>
                    <a:pt x="15792" y="48645"/>
                    <a:pt x="15929" y="48285"/>
                  </a:cubicBezTo>
                  <a:close/>
                  <a:moveTo>
                    <a:pt x="46038" y="28788"/>
                  </a:moveTo>
                  <a:lnTo>
                    <a:pt x="46262" y="29348"/>
                  </a:lnTo>
                  <a:lnTo>
                    <a:pt x="34725" y="33829"/>
                  </a:lnTo>
                  <a:cubicBezTo>
                    <a:pt x="33717" y="34333"/>
                    <a:pt x="32989" y="35173"/>
                    <a:pt x="32708" y="36181"/>
                  </a:cubicBezTo>
                  <a:cubicBezTo>
                    <a:pt x="33364" y="36400"/>
                    <a:pt x="34037" y="36514"/>
                    <a:pt x="34708" y="36514"/>
                  </a:cubicBezTo>
                  <a:cubicBezTo>
                    <a:pt x="35241" y="36514"/>
                    <a:pt x="35772" y="36442"/>
                    <a:pt x="36293" y="36293"/>
                  </a:cubicBezTo>
                  <a:lnTo>
                    <a:pt x="47046" y="32149"/>
                  </a:lnTo>
                  <a:lnTo>
                    <a:pt x="47326" y="32036"/>
                  </a:lnTo>
                  <a:lnTo>
                    <a:pt x="47382" y="32261"/>
                  </a:lnTo>
                  <a:lnTo>
                    <a:pt x="48335" y="34669"/>
                  </a:lnTo>
                  <a:lnTo>
                    <a:pt x="48391" y="34893"/>
                  </a:lnTo>
                  <a:lnTo>
                    <a:pt x="48111" y="35005"/>
                  </a:lnTo>
                  <a:lnTo>
                    <a:pt x="36965" y="39317"/>
                  </a:lnTo>
                  <a:cubicBezTo>
                    <a:pt x="35453" y="39878"/>
                    <a:pt x="34333" y="42790"/>
                    <a:pt x="34333" y="42790"/>
                  </a:cubicBezTo>
                  <a:cubicBezTo>
                    <a:pt x="35261" y="43339"/>
                    <a:pt x="36318" y="43601"/>
                    <a:pt x="37381" y="43601"/>
                  </a:cubicBezTo>
                  <a:cubicBezTo>
                    <a:pt x="37728" y="43601"/>
                    <a:pt x="38076" y="43573"/>
                    <a:pt x="38421" y="43518"/>
                  </a:cubicBezTo>
                  <a:lnTo>
                    <a:pt x="50015" y="39037"/>
                  </a:lnTo>
                  <a:lnTo>
                    <a:pt x="50127" y="39373"/>
                  </a:lnTo>
                  <a:lnTo>
                    <a:pt x="51359" y="42566"/>
                  </a:lnTo>
                  <a:lnTo>
                    <a:pt x="51415" y="42678"/>
                  </a:lnTo>
                  <a:lnTo>
                    <a:pt x="51079" y="42790"/>
                  </a:lnTo>
                  <a:lnTo>
                    <a:pt x="40550" y="46822"/>
                  </a:lnTo>
                  <a:cubicBezTo>
                    <a:pt x="39093" y="47439"/>
                    <a:pt x="37861" y="49623"/>
                    <a:pt x="37861" y="49623"/>
                  </a:cubicBezTo>
                  <a:cubicBezTo>
                    <a:pt x="38577" y="49930"/>
                    <a:pt x="39335" y="50071"/>
                    <a:pt x="40096" y="50071"/>
                  </a:cubicBezTo>
                  <a:cubicBezTo>
                    <a:pt x="40585" y="50071"/>
                    <a:pt x="41076" y="50012"/>
                    <a:pt x="41558" y="49903"/>
                  </a:cubicBezTo>
                  <a:lnTo>
                    <a:pt x="52535" y="45646"/>
                  </a:lnTo>
                  <a:lnTo>
                    <a:pt x="52703" y="45982"/>
                  </a:lnTo>
                  <a:lnTo>
                    <a:pt x="41334" y="50351"/>
                  </a:lnTo>
                  <a:cubicBezTo>
                    <a:pt x="41049" y="50388"/>
                    <a:pt x="40764" y="50406"/>
                    <a:pt x="40479" y="50406"/>
                  </a:cubicBezTo>
                  <a:cubicBezTo>
                    <a:pt x="39478" y="50406"/>
                    <a:pt x="38485" y="50183"/>
                    <a:pt x="37525" y="49791"/>
                  </a:cubicBezTo>
                  <a:cubicBezTo>
                    <a:pt x="37525" y="49791"/>
                    <a:pt x="38701" y="47439"/>
                    <a:pt x="40157" y="46822"/>
                  </a:cubicBezTo>
                  <a:lnTo>
                    <a:pt x="51023" y="42622"/>
                  </a:lnTo>
                  <a:lnTo>
                    <a:pt x="49791" y="39429"/>
                  </a:lnTo>
                  <a:lnTo>
                    <a:pt x="38197" y="43966"/>
                  </a:lnTo>
                  <a:cubicBezTo>
                    <a:pt x="38197" y="43966"/>
                    <a:pt x="37910" y="44047"/>
                    <a:pt x="37412" y="44047"/>
                  </a:cubicBezTo>
                  <a:cubicBezTo>
                    <a:pt x="36665" y="44047"/>
                    <a:pt x="35442" y="43865"/>
                    <a:pt x="33997" y="42958"/>
                  </a:cubicBezTo>
                  <a:cubicBezTo>
                    <a:pt x="33997" y="42958"/>
                    <a:pt x="35005" y="39822"/>
                    <a:pt x="36573" y="39205"/>
                  </a:cubicBezTo>
                  <a:lnTo>
                    <a:pt x="48055" y="34781"/>
                  </a:lnTo>
                  <a:lnTo>
                    <a:pt x="47102" y="32373"/>
                  </a:lnTo>
                  <a:lnTo>
                    <a:pt x="36013" y="36629"/>
                  </a:lnTo>
                  <a:cubicBezTo>
                    <a:pt x="35576" y="36748"/>
                    <a:pt x="35133" y="36804"/>
                    <a:pt x="34690" y="36804"/>
                  </a:cubicBezTo>
                  <a:cubicBezTo>
                    <a:pt x="33882" y="36804"/>
                    <a:pt x="33076" y="36619"/>
                    <a:pt x="32316" y="36293"/>
                  </a:cubicBezTo>
                  <a:cubicBezTo>
                    <a:pt x="32316" y="36293"/>
                    <a:pt x="33381" y="33661"/>
                    <a:pt x="34837" y="33101"/>
                  </a:cubicBezTo>
                  <a:lnTo>
                    <a:pt x="46038" y="28788"/>
                  </a:lnTo>
                  <a:close/>
                  <a:moveTo>
                    <a:pt x="25484" y="39990"/>
                  </a:moveTo>
                  <a:lnTo>
                    <a:pt x="25484" y="39990"/>
                  </a:lnTo>
                  <a:cubicBezTo>
                    <a:pt x="25483" y="39991"/>
                    <a:pt x="24476" y="46375"/>
                    <a:pt x="29964" y="53207"/>
                  </a:cubicBezTo>
                  <a:cubicBezTo>
                    <a:pt x="29964" y="53207"/>
                    <a:pt x="22963" y="47495"/>
                    <a:pt x="25484" y="39990"/>
                  </a:cubicBezTo>
                  <a:close/>
                  <a:moveTo>
                    <a:pt x="26772" y="36237"/>
                  </a:moveTo>
                  <a:cubicBezTo>
                    <a:pt x="26996" y="49063"/>
                    <a:pt x="35173" y="55504"/>
                    <a:pt x="35173" y="55504"/>
                  </a:cubicBezTo>
                  <a:lnTo>
                    <a:pt x="55391" y="47719"/>
                  </a:lnTo>
                  <a:lnTo>
                    <a:pt x="54663" y="48895"/>
                  </a:lnTo>
                  <a:lnTo>
                    <a:pt x="34725" y="56624"/>
                  </a:lnTo>
                  <a:cubicBezTo>
                    <a:pt x="34725" y="56624"/>
                    <a:pt x="26380" y="50071"/>
                    <a:pt x="26772" y="36237"/>
                  </a:cubicBezTo>
                  <a:close/>
                  <a:moveTo>
                    <a:pt x="21209" y="53172"/>
                  </a:moveTo>
                  <a:cubicBezTo>
                    <a:pt x="21525" y="53172"/>
                    <a:pt x="21853" y="53236"/>
                    <a:pt x="22179" y="53375"/>
                  </a:cubicBezTo>
                  <a:cubicBezTo>
                    <a:pt x="24139" y="54271"/>
                    <a:pt x="24083" y="57072"/>
                    <a:pt x="22067" y="57856"/>
                  </a:cubicBezTo>
                  <a:cubicBezTo>
                    <a:pt x="21776" y="57975"/>
                    <a:pt x="21473" y="58032"/>
                    <a:pt x="21173" y="58032"/>
                  </a:cubicBezTo>
                  <a:cubicBezTo>
                    <a:pt x="20203" y="58032"/>
                    <a:pt x="19273" y="57440"/>
                    <a:pt x="18931" y="56456"/>
                  </a:cubicBezTo>
                  <a:cubicBezTo>
                    <a:pt x="18324" y="54775"/>
                    <a:pt x="19624" y="53172"/>
                    <a:pt x="21209" y="53172"/>
                  </a:cubicBezTo>
                  <a:close/>
                  <a:moveTo>
                    <a:pt x="29855" y="58078"/>
                  </a:moveTo>
                  <a:cubicBezTo>
                    <a:pt x="30020" y="58078"/>
                    <a:pt x="30190" y="58114"/>
                    <a:pt x="30356" y="58192"/>
                  </a:cubicBezTo>
                  <a:cubicBezTo>
                    <a:pt x="31364" y="58640"/>
                    <a:pt x="31308" y="60040"/>
                    <a:pt x="30300" y="60432"/>
                  </a:cubicBezTo>
                  <a:cubicBezTo>
                    <a:pt x="30160" y="60483"/>
                    <a:pt x="30013" y="60508"/>
                    <a:pt x="29869" y="60508"/>
                  </a:cubicBezTo>
                  <a:cubicBezTo>
                    <a:pt x="29378" y="60508"/>
                    <a:pt x="28905" y="60223"/>
                    <a:pt x="28732" y="59704"/>
                  </a:cubicBezTo>
                  <a:cubicBezTo>
                    <a:pt x="28408" y="58872"/>
                    <a:pt x="29077" y="58078"/>
                    <a:pt x="29855" y="58078"/>
                  </a:cubicBezTo>
                  <a:close/>
                  <a:moveTo>
                    <a:pt x="46402" y="56255"/>
                  </a:moveTo>
                  <a:cubicBezTo>
                    <a:pt x="50291" y="56255"/>
                    <a:pt x="53584" y="57967"/>
                    <a:pt x="54775" y="60992"/>
                  </a:cubicBezTo>
                  <a:cubicBezTo>
                    <a:pt x="56400" y="65249"/>
                    <a:pt x="53039" y="70570"/>
                    <a:pt x="47214" y="72866"/>
                  </a:cubicBezTo>
                  <a:cubicBezTo>
                    <a:pt x="45441" y="73565"/>
                    <a:pt x="43648" y="73895"/>
                    <a:pt x="41963" y="73895"/>
                  </a:cubicBezTo>
                  <a:cubicBezTo>
                    <a:pt x="38112" y="73895"/>
                    <a:pt x="34829" y="72169"/>
                    <a:pt x="33661" y="69169"/>
                  </a:cubicBezTo>
                  <a:cubicBezTo>
                    <a:pt x="32260" y="65585"/>
                    <a:pt x="34333" y="61328"/>
                    <a:pt x="38421" y="58640"/>
                  </a:cubicBezTo>
                  <a:cubicBezTo>
                    <a:pt x="38421" y="58640"/>
                    <a:pt x="39401" y="56448"/>
                    <a:pt x="42722" y="56448"/>
                  </a:cubicBezTo>
                  <a:cubicBezTo>
                    <a:pt x="43040" y="56448"/>
                    <a:pt x="43380" y="56468"/>
                    <a:pt x="43742" y="56512"/>
                  </a:cubicBezTo>
                  <a:cubicBezTo>
                    <a:pt x="44647" y="56339"/>
                    <a:pt x="45539" y="56255"/>
                    <a:pt x="46402" y="56255"/>
                  </a:cubicBezTo>
                  <a:close/>
                  <a:moveTo>
                    <a:pt x="12556" y="64158"/>
                  </a:moveTo>
                  <a:cubicBezTo>
                    <a:pt x="18369" y="64158"/>
                    <a:pt x="21115" y="68721"/>
                    <a:pt x="21115" y="68721"/>
                  </a:cubicBezTo>
                  <a:cubicBezTo>
                    <a:pt x="11314" y="80483"/>
                    <a:pt x="28900" y="99917"/>
                    <a:pt x="28900" y="99917"/>
                  </a:cubicBezTo>
                  <a:cubicBezTo>
                    <a:pt x="20947" y="106582"/>
                    <a:pt x="11034" y="107646"/>
                    <a:pt x="11034" y="107646"/>
                  </a:cubicBezTo>
                  <a:cubicBezTo>
                    <a:pt x="1792" y="88380"/>
                    <a:pt x="8625" y="64801"/>
                    <a:pt x="8625" y="64801"/>
                  </a:cubicBezTo>
                  <a:cubicBezTo>
                    <a:pt x="10064" y="64346"/>
                    <a:pt x="11373" y="64158"/>
                    <a:pt x="12556" y="64158"/>
                  </a:cubicBezTo>
                  <a:close/>
                  <a:moveTo>
                    <a:pt x="104958" y="0"/>
                  </a:moveTo>
                  <a:lnTo>
                    <a:pt x="98685" y="2409"/>
                  </a:lnTo>
                  <a:lnTo>
                    <a:pt x="96613" y="6777"/>
                  </a:lnTo>
                  <a:lnTo>
                    <a:pt x="57576" y="21843"/>
                  </a:lnTo>
                  <a:lnTo>
                    <a:pt x="50463" y="22627"/>
                  </a:lnTo>
                  <a:lnTo>
                    <a:pt x="38141" y="27388"/>
                  </a:lnTo>
                  <a:lnTo>
                    <a:pt x="35341" y="26156"/>
                  </a:lnTo>
                  <a:lnTo>
                    <a:pt x="26772" y="29460"/>
                  </a:lnTo>
                  <a:lnTo>
                    <a:pt x="27556" y="31476"/>
                  </a:lnTo>
                  <a:lnTo>
                    <a:pt x="22179" y="33605"/>
                  </a:lnTo>
                  <a:cubicBezTo>
                    <a:pt x="21899" y="34949"/>
                    <a:pt x="21563" y="36181"/>
                    <a:pt x="21283" y="37357"/>
                  </a:cubicBezTo>
                  <a:lnTo>
                    <a:pt x="16746" y="39093"/>
                  </a:lnTo>
                  <a:lnTo>
                    <a:pt x="15794" y="43518"/>
                  </a:lnTo>
                  <a:lnTo>
                    <a:pt x="15794" y="43518"/>
                  </a:lnTo>
                  <a:lnTo>
                    <a:pt x="16466" y="43294"/>
                  </a:lnTo>
                  <a:lnTo>
                    <a:pt x="16466" y="43294"/>
                  </a:lnTo>
                  <a:cubicBezTo>
                    <a:pt x="16708" y="45493"/>
                    <a:pt x="16358" y="47152"/>
                    <a:pt x="15929" y="48285"/>
                  </a:cubicBezTo>
                  <a:lnTo>
                    <a:pt x="15929" y="48285"/>
                  </a:lnTo>
                  <a:cubicBezTo>
                    <a:pt x="17315" y="45206"/>
                    <a:pt x="19271" y="40620"/>
                    <a:pt x="19379" y="39037"/>
                  </a:cubicBezTo>
                  <a:lnTo>
                    <a:pt x="20499" y="38645"/>
                  </a:lnTo>
                  <a:lnTo>
                    <a:pt x="20499" y="38645"/>
                  </a:lnTo>
                  <a:cubicBezTo>
                    <a:pt x="20499" y="38646"/>
                    <a:pt x="16466" y="48895"/>
                    <a:pt x="14562" y="51247"/>
                  </a:cubicBezTo>
                  <a:cubicBezTo>
                    <a:pt x="14562" y="51247"/>
                    <a:pt x="14953" y="50428"/>
                    <a:pt x="15511" y="49206"/>
                  </a:cubicBezTo>
                  <a:lnTo>
                    <a:pt x="15511" y="49206"/>
                  </a:lnTo>
                  <a:cubicBezTo>
                    <a:pt x="15180" y="49822"/>
                    <a:pt x="14898" y="50127"/>
                    <a:pt x="14898" y="50127"/>
                  </a:cubicBezTo>
                  <a:cubicBezTo>
                    <a:pt x="14730" y="49959"/>
                    <a:pt x="14618" y="49847"/>
                    <a:pt x="14450" y="49735"/>
                  </a:cubicBezTo>
                  <a:lnTo>
                    <a:pt x="13946" y="51975"/>
                  </a:lnTo>
                  <a:cubicBezTo>
                    <a:pt x="12266" y="53487"/>
                    <a:pt x="10362" y="54663"/>
                    <a:pt x="8289" y="55560"/>
                  </a:cubicBezTo>
                  <a:cubicBezTo>
                    <a:pt x="3753" y="57856"/>
                    <a:pt x="6497" y="64241"/>
                    <a:pt x="6497" y="64241"/>
                  </a:cubicBezTo>
                  <a:cubicBezTo>
                    <a:pt x="0" y="83563"/>
                    <a:pt x="7953" y="106078"/>
                    <a:pt x="8793" y="108263"/>
                  </a:cubicBezTo>
                  <a:cubicBezTo>
                    <a:pt x="9310" y="109606"/>
                    <a:pt x="9636" y="110187"/>
                    <a:pt x="10698" y="110187"/>
                  </a:cubicBezTo>
                  <a:cubicBezTo>
                    <a:pt x="11361" y="110187"/>
                    <a:pt x="12313" y="109960"/>
                    <a:pt x="13778" y="109551"/>
                  </a:cubicBezTo>
                  <a:cubicBezTo>
                    <a:pt x="17586" y="108431"/>
                    <a:pt x="27164" y="104342"/>
                    <a:pt x="30300" y="101822"/>
                  </a:cubicBezTo>
                  <a:cubicBezTo>
                    <a:pt x="33381" y="99301"/>
                    <a:pt x="31812" y="98573"/>
                    <a:pt x="30300" y="96781"/>
                  </a:cubicBezTo>
                  <a:cubicBezTo>
                    <a:pt x="28788" y="94989"/>
                    <a:pt x="24867" y="88940"/>
                    <a:pt x="21563" y="82387"/>
                  </a:cubicBezTo>
                  <a:cubicBezTo>
                    <a:pt x="19603" y="78523"/>
                    <a:pt x="19939" y="73874"/>
                    <a:pt x="22347" y="70290"/>
                  </a:cubicBezTo>
                  <a:cubicBezTo>
                    <a:pt x="24701" y="67748"/>
                    <a:pt x="26582" y="66950"/>
                    <a:pt x="28017" y="66950"/>
                  </a:cubicBezTo>
                  <a:cubicBezTo>
                    <a:pt x="30440" y="66950"/>
                    <a:pt x="31588" y="69225"/>
                    <a:pt x="31588" y="69225"/>
                  </a:cubicBezTo>
                  <a:cubicBezTo>
                    <a:pt x="31588" y="69225"/>
                    <a:pt x="34479" y="75584"/>
                    <a:pt x="41743" y="75584"/>
                  </a:cubicBezTo>
                  <a:cubicBezTo>
                    <a:pt x="43801" y="75584"/>
                    <a:pt x="46211" y="75073"/>
                    <a:pt x="49007" y="73762"/>
                  </a:cubicBezTo>
                  <a:cubicBezTo>
                    <a:pt x="61720" y="67769"/>
                    <a:pt x="55504" y="57072"/>
                    <a:pt x="55504" y="57072"/>
                  </a:cubicBezTo>
                  <a:cubicBezTo>
                    <a:pt x="56456" y="53375"/>
                    <a:pt x="64353" y="50071"/>
                    <a:pt x="64353" y="50071"/>
                  </a:cubicBezTo>
                  <a:lnTo>
                    <a:pt x="59200" y="36685"/>
                  </a:lnTo>
                  <a:lnTo>
                    <a:pt x="74098" y="30916"/>
                  </a:lnTo>
                  <a:lnTo>
                    <a:pt x="75106" y="23355"/>
                  </a:lnTo>
                  <a:lnTo>
                    <a:pt x="111287" y="9354"/>
                  </a:lnTo>
                  <a:cubicBezTo>
                    <a:pt x="112687" y="5377"/>
                    <a:pt x="109103" y="1961"/>
                    <a:pt x="109103" y="1961"/>
                  </a:cubicBezTo>
                  <a:lnTo>
                    <a:pt x="106134" y="3081"/>
                  </a:lnTo>
                  <a:lnTo>
                    <a:pt x="1049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4849525" y="4447900"/>
              <a:ext cx="87625" cy="74675"/>
            </a:xfrm>
            <a:custGeom>
              <a:avLst/>
              <a:gdLst/>
              <a:ahLst/>
              <a:cxnLst/>
              <a:rect l="l" t="t" r="r" b="b"/>
              <a:pathLst>
                <a:path w="3505" h="2987" extrusionOk="0">
                  <a:moveTo>
                    <a:pt x="1833" y="1"/>
                  </a:moveTo>
                  <a:cubicBezTo>
                    <a:pt x="1280" y="1"/>
                    <a:pt x="730" y="295"/>
                    <a:pt x="481" y="876"/>
                  </a:cubicBezTo>
                  <a:cubicBezTo>
                    <a:pt x="1" y="1931"/>
                    <a:pt x="795" y="2986"/>
                    <a:pt x="1806" y="2986"/>
                  </a:cubicBezTo>
                  <a:cubicBezTo>
                    <a:pt x="1976" y="2986"/>
                    <a:pt x="2152" y="2957"/>
                    <a:pt x="2329" y="2892"/>
                  </a:cubicBezTo>
                  <a:cubicBezTo>
                    <a:pt x="3113" y="2556"/>
                    <a:pt x="3505" y="1716"/>
                    <a:pt x="3225" y="932"/>
                  </a:cubicBezTo>
                  <a:cubicBezTo>
                    <a:pt x="2970" y="309"/>
                    <a:pt x="2400" y="1"/>
                    <a:pt x="1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5540225" y="3659075"/>
              <a:ext cx="251050" cy="315925"/>
            </a:xfrm>
            <a:custGeom>
              <a:avLst/>
              <a:gdLst/>
              <a:ahLst/>
              <a:cxnLst/>
              <a:rect l="l" t="t" r="r" b="b"/>
              <a:pathLst>
                <a:path w="10042" h="12637" extrusionOk="0">
                  <a:moveTo>
                    <a:pt x="4329" y="729"/>
                  </a:moveTo>
                  <a:cubicBezTo>
                    <a:pt x="4329" y="729"/>
                    <a:pt x="2369" y="6554"/>
                    <a:pt x="7801" y="11202"/>
                  </a:cubicBezTo>
                  <a:cubicBezTo>
                    <a:pt x="7801" y="11202"/>
                    <a:pt x="2593" y="9242"/>
                    <a:pt x="3321" y="1233"/>
                  </a:cubicBezTo>
                  <a:lnTo>
                    <a:pt x="4329" y="729"/>
                  </a:lnTo>
                  <a:close/>
                  <a:moveTo>
                    <a:pt x="5505" y="1"/>
                  </a:moveTo>
                  <a:lnTo>
                    <a:pt x="5505" y="1"/>
                  </a:lnTo>
                  <a:cubicBezTo>
                    <a:pt x="3657" y="393"/>
                    <a:pt x="1864" y="1121"/>
                    <a:pt x="240" y="2129"/>
                  </a:cubicBezTo>
                  <a:cubicBezTo>
                    <a:pt x="1" y="10694"/>
                    <a:pt x="6589" y="12637"/>
                    <a:pt x="8827" y="12637"/>
                  </a:cubicBezTo>
                  <a:cubicBezTo>
                    <a:pt x="9209" y="12637"/>
                    <a:pt x="9464" y="12580"/>
                    <a:pt x="9537" y="12490"/>
                  </a:cubicBezTo>
                  <a:cubicBezTo>
                    <a:pt x="10042" y="11874"/>
                    <a:pt x="9537" y="11818"/>
                    <a:pt x="9537" y="11818"/>
                  </a:cubicBezTo>
                  <a:cubicBezTo>
                    <a:pt x="2425" y="6778"/>
                    <a:pt x="5449" y="169"/>
                    <a:pt x="5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4696300" y="3331450"/>
              <a:ext cx="282875" cy="155425"/>
            </a:xfrm>
            <a:custGeom>
              <a:avLst/>
              <a:gdLst/>
              <a:ahLst/>
              <a:cxnLst/>
              <a:rect l="l" t="t" r="r" b="b"/>
              <a:pathLst>
                <a:path w="11315" h="6217" extrusionOk="0">
                  <a:moveTo>
                    <a:pt x="11314" y="0"/>
                  </a:moveTo>
                  <a:cubicBezTo>
                    <a:pt x="10113" y="370"/>
                    <a:pt x="7501" y="1120"/>
                    <a:pt x="5523" y="1120"/>
                  </a:cubicBezTo>
                  <a:cubicBezTo>
                    <a:pt x="5104" y="1120"/>
                    <a:pt x="4712" y="1087"/>
                    <a:pt x="4369" y="1008"/>
                  </a:cubicBezTo>
                  <a:cubicBezTo>
                    <a:pt x="3939" y="922"/>
                    <a:pt x="3549" y="882"/>
                    <a:pt x="3193" y="882"/>
                  </a:cubicBezTo>
                  <a:cubicBezTo>
                    <a:pt x="1462" y="882"/>
                    <a:pt x="558" y="1836"/>
                    <a:pt x="1" y="3136"/>
                  </a:cubicBezTo>
                  <a:lnTo>
                    <a:pt x="897" y="3528"/>
                  </a:lnTo>
                  <a:cubicBezTo>
                    <a:pt x="1401" y="2968"/>
                    <a:pt x="2129" y="2576"/>
                    <a:pt x="2913" y="2576"/>
                  </a:cubicBezTo>
                  <a:cubicBezTo>
                    <a:pt x="3977" y="2632"/>
                    <a:pt x="8234" y="4761"/>
                    <a:pt x="9970" y="6217"/>
                  </a:cubicBezTo>
                  <a:lnTo>
                    <a:pt x="10194" y="5265"/>
                  </a:lnTo>
                  <a:cubicBezTo>
                    <a:pt x="8234" y="3024"/>
                    <a:pt x="2969" y="2016"/>
                    <a:pt x="2969" y="2016"/>
                  </a:cubicBezTo>
                  <a:lnTo>
                    <a:pt x="2969" y="2016"/>
                  </a:lnTo>
                  <a:cubicBezTo>
                    <a:pt x="5601" y="2072"/>
                    <a:pt x="8178" y="2800"/>
                    <a:pt x="10418" y="4201"/>
                  </a:cubicBezTo>
                  <a:lnTo>
                    <a:pt x="1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4916125" y="4171550"/>
              <a:ext cx="350075" cy="729525"/>
            </a:xfrm>
            <a:custGeom>
              <a:avLst/>
              <a:gdLst/>
              <a:ahLst/>
              <a:cxnLst/>
              <a:rect l="l" t="t" r="r" b="b"/>
              <a:pathLst>
                <a:path w="14003" h="29181" extrusionOk="0">
                  <a:moveTo>
                    <a:pt x="3865" y="0"/>
                  </a:moveTo>
                  <a:cubicBezTo>
                    <a:pt x="3865" y="1"/>
                    <a:pt x="1066" y="7002"/>
                    <a:pt x="12659" y="22795"/>
                  </a:cubicBezTo>
                  <a:cubicBezTo>
                    <a:pt x="12715" y="22795"/>
                    <a:pt x="8346" y="26268"/>
                    <a:pt x="1" y="29180"/>
                  </a:cubicBezTo>
                  <a:cubicBezTo>
                    <a:pt x="1" y="29180"/>
                    <a:pt x="9298" y="26828"/>
                    <a:pt x="14003" y="23019"/>
                  </a:cubicBezTo>
                  <a:cubicBezTo>
                    <a:pt x="14003" y="23019"/>
                    <a:pt x="3361" y="9578"/>
                    <a:pt x="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2692650" y="2319500"/>
              <a:ext cx="305250" cy="730525"/>
            </a:xfrm>
            <a:custGeom>
              <a:avLst/>
              <a:gdLst/>
              <a:ahLst/>
              <a:cxnLst/>
              <a:rect l="l" t="t" r="r" b="b"/>
              <a:pathLst>
                <a:path w="12210" h="29221" extrusionOk="0">
                  <a:moveTo>
                    <a:pt x="9788" y="0"/>
                  </a:moveTo>
                  <a:cubicBezTo>
                    <a:pt x="1415" y="0"/>
                    <a:pt x="0" y="8162"/>
                    <a:pt x="0" y="8162"/>
                  </a:cubicBezTo>
                  <a:cubicBezTo>
                    <a:pt x="448" y="9282"/>
                    <a:pt x="728" y="10458"/>
                    <a:pt x="952" y="11634"/>
                  </a:cubicBezTo>
                  <a:cubicBezTo>
                    <a:pt x="952" y="12250"/>
                    <a:pt x="2520" y="18131"/>
                    <a:pt x="2520" y="23396"/>
                  </a:cubicBezTo>
                  <a:cubicBezTo>
                    <a:pt x="2464" y="28660"/>
                    <a:pt x="2016" y="29221"/>
                    <a:pt x="2016" y="29221"/>
                  </a:cubicBezTo>
                  <a:cubicBezTo>
                    <a:pt x="2016" y="29221"/>
                    <a:pt x="4761" y="27652"/>
                    <a:pt x="5769" y="25244"/>
                  </a:cubicBezTo>
                  <a:cubicBezTo>
                    <a:pt x="6833" y="22892"/>
                    <a:pt x="7561" y="17851"/>
                    <a:pt x="5937" y="12586"/>
                  </a:cubicBezTo>
                  <a:cubicBezTo>
                    <a:pt x="616" y="6762"/>
                    <a:pt x="12210" y="209"/>
                    <a:pt x="12210" y="209"/>
                  </a:cubicBezTo>
                  <a:cubicBezTo>
                    <a:pt x="11344" y="66"/>
                    <a:pt x="10538" y="0"/>
                    <a:pt x="9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4606700" y="2319500"/>
              <a:ext cx="305250" cy="730525"/>
            </a:xfrm>
            <a:custGeom>
              <a:avLst/>
              <a:gdLst/>
              <a:ahLst/>
              <a:cxnLst/>
              <a:rect l="l" t="t" r="r" b="b"/>
              <a:pathLst>
                <a:path w="12210" h="29221" extrusionOk="0">
                  <a:moveTo>
                    <a:pt x="2422" y="0"/>
                  </a:moveTo>
                  <a:cubicBezTo>
                    <a:pt x="1672" y="0"/>
                    <a:pt x="866" y="66"/>
                    <a:pt x="0" y="209"/>
                  </a:cubicBezTo>
                  <a:cubicBezTo>
                    <a:pt x="0" y="209"/>
                    <a:pt x="11594" y="6762"/>
                    <a:pt x="6273" y="12586"/>
                  </a:cubicBezTo>
                  <a:cubicBezTo>
                    <a:pt x="4649" y="17851"/>
                    <a:pt x="5377" y="22836"/>
                    <a:pt x="6441" y="25244"/>
                  </a:cubicBezTo>
                  <a:cubicBezTo>
                    <a:pt x="7505" y="27708"/>
                    <a:pt x="10194" y="29221"/>
                    <a:pt x="10194" y="29221"/>
                  </a:cubicBezTo>
                  <a:cubicBezTo>
                    <a:pt x="10194" y="29221"/>
                    <a:pt x="9746" y="28604"/>
                    <a:pt x="9690" y="23396"/>
                  </a:cubicBezTo>
                  <a:cubicBezTo>
                    <a:pt x="9690" y="18187"/>
                    <a:pt x="11258" y="12306"/>
                    <a:pt x="11258" y="11634"/>
                  </a:cubicBezTo>
                  <a:cubicBezTo>
                    <a:pt x="11482" y="10458"/>
                    <a:pt x="11818" y="9282"/>
                    <a:pt x="12210" y="8162"/>
                  </a:cubicBezTo>
                  <a:cubicBezTo>
                    <a:pt x="12210" y="8162"/>
                    <a:pt x="10795" y="0"/>
                    <a:pt x="2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3025875" y="2393325"/>
              <a:ext cx="628725" cy="551250"/>
            </a:xfrm>
            <a:custGeom>
              <a:avLst/>
              <a:gdLst/>
              <a:ahLst/>
              <a:cxnLst/>
              <a:rect l="l" t="t" r="r" b="b"/>
              <a:pathLst>
                <a:path w="25149" h="22050" extrusionOk="0">
                  <a:moveTo>
                    <a:pt x="16075" y="0"/>
                  </a:moveTo>
                  <a:cubicBezTo>
                    <a:pt x="14619" y="0"/>
                    <a:pt x="9186" y="1176"/>
                    <a:pt x="6722" y="2464"/>
                  </a:cubicBezTo>
                  <a:cubicBezTo>
                    <a:pt x="4257" y="3809"/>
                    <a:pt x="1" y="7393"/>
                    <a:pt x="1" y="10025"/>
                  </a:cubicBezTo>
                  <a:cubicBezTo>
                    <a:pt x="1" y="12714"/>
                    <a:pt x="4593" y="20387"/>
                    <a:pt x="4593" y="20387"/>
                  </a:cubicBezTo>
                  <a:cubicBezTo>
                    <a:pt x="4593" y="20387"/>
                    <a:pt x="8204" y="22050"/>
                    <a:pt x="10087" y="22050"/>
                  </a:cubicBezTo>
                  <a:cubicBezTo>
                    <a:pt x="10249" y="22050"/>
                    <a:pt x="10398" y="22037"/>
                    <a:pt x="10530" y="22011"/>
                  </a:cubicBezTo>
                  <a:cubicBezTo>
                    <a:pt x="12154" y="21675"/>
                    <a:pt x="19715" y="20051"/>
                    <a:pt x="21172" y="18763"/>
                  </a:cubicBezTo>
                  <a:cubicBezTo>
                    <a:pt x="22684" y="17418"/>
                    <a:pt x="25148" y="9073"/>
                    <a:pt x="24308" y="6105"/>
                  </a:cubicBezTo>
                  <a:cubicBezTo>
                    <a:pt x="23860" y="4481"/>
                    <a:pt x="17587" y="0"/>
                    <a:pt x="16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3962600" y="2393325"/>
              <a:ext cx="628725" cy="551250"/>
            </a:xfrm>
            <a:custGeom>
              <a:avLst/>
              <a:gdLst/>
              <a:ahLst/>
              <a:cxnLst/>
              <a:rect l="l" t="t" r="r" b="b"/>
              <a:pathLst>
                <a:path w="25149" h="22050" extrusionOk="0">
                  <a:moveTo>
                    <a:pt x="9074" y="0"/>
                  </a:moveTo>
                  <a:cubicBezTo>
                    <a:pt x="7562" y="0"/>
                    <a:pt x="1289" y="4481"/>
                    <a:pt x="841" y="6105"/>
                  </a:cubicBezTo>
                  <a:cubicBezTo>
                    <a:pt x="1" y="9073"/>
                    <a:pt x="2465" y="17418"/>
                    <a:pt x="3977" y="18763"/>
                  </a:cubicBezTo>
                  <a:cubicBezTo>
                    <a:pt x="5434" y="20051"/>
                    <a:pt x="12995" y="21675"/>
                    <a:pt x="14619" y="22011"/>
                  </a:cubicBezTo>
                  <a:cubicBezTo>
                    <a:pt x="14751" y="22037"/>
                    <a:pt x="14900" y="22050"/>
                    <a:pt x="15062" y="22050"/>
                  </a:cubicBezTo>
                  <a:cubicBezTo>
                    <a:pt x="16945" y="22050"/>
                    <a:pt x="20556" y="20387"/>
                    <a:pt x="20556" y="20387"/>
                  </a:cubicBezTo>
                  <a:cubicBezTo>
                    <a:pt x="20556" y="20387"/>
                    <a:pt x="25148" y="12658"/>
                    <a:pt x="25148" y="10025"/>
                  </a:cubicBezTo>
                  <a:cubicBezTo>
                    <a:pt x="25148" y="7393"/>
                    <a:pt x="20892" y="3809"/>
                    <a:pt x="18427" y="2464"/>
                  </a:cubicBezTo>
                  <a:cubicBezTo>
                    <a:pt x="15963" y="1176"/>
                    <a:pt x="10530" y="0"/>
                    <a:pt x="9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2801850" y="3100400"/>
              <a:ext cx="2009300" cy="837350"/>
            </a:xfrm>
            <a:custGeom>
              <a:avLst/>
              <a:gdLst/>
              <a:ahLst/>
              <a:cxnLst/>
              <a:rect l="l" t="t" r="r" b="b"/>
              <a:pathLst>
                <a:path w="80372" h="33494" extrusionOk="0">
                  <a:moveTo>
                    <a:pt x="37998" y="20061"/>
                  </a:moveTo>
                  <a:cubicBezTo>
                    <a:pt x="38143" y="20061"/>
                    <a:pt x="38291" y="20110"/>
                    <a:pt x="38422" y="20219"/>
                  </a:cubicBezTo>
                  <a:cubicBezTo>
                    <a:pt x="38982" y="20668"/>
                    <a:pt x="39318" y="21396"/>
                    <a:pt x="39262" y="22124"/>
                  </a:cubicBezTo>
                  <a:cubicBezTo>
                    <a:pt x="39150" y="23132"/>
                    <a:pt x="39990" y="23020"/>
                    <a:pt x="39654" y="25708"/>
                  </a:cubicBezTo>
                  <a:cubicBezTo>
                    <a:pt x="39632" y="25906"/>
                    <a:pt x="39343" y="25974"/>
                    <a:pt x="38962" y="25974"/>
                  </a:cubicBezTo>
                  <a:cubicBezTo>
                    <a:pt x="38373" y="25974"/>
                    <a:pt x="37564" y="25810"/>
                    <a:pt x="37190" y="25708"/>
                  </a:cubicBezTo>
                  <a:cubicBezTo>
                    <a:pt x="36630" y="25540"/>
                    <a:pt x="36742" y="24868"/>
                    <a:pt x="36742" y="24364"/>
                  </a:cubicBezTo>
                  <a:cubicBezTo>
                    <a:pt x="36742" y="23860"/>
                    <a:pt x="36574" y="22180"/>
                    <a:pt x="36574" y="21620"/>
                  </a:cubicBezTo>
                  <a:cubicBezTo>
                    <a:pt x="36574" y="21060"/>
                    <a:pt x="37190" y="20668"/>
                    <a:pt x="37414" y="20331"/>
                  </a:cubicBezTo>
                  <a:lnTo>
                    <a:pt x="37414" y="20387"/>
                  </a:lnTo>
                  <a:cubicBezTo>
                    <a:pt x="37550" y="20182"/>
                    <a:pt x="37771" y="20061"/>
                    <a:pt x="37998" y="20061"/>
                  </a:cubicBezTo>
                  <a:close/>
                  <a:moveTo>
                    <a:pt x="42486" y="20061"/>
                  </a:moveTo>
                  <a:cubicBezTo>
                    <a:pt x="42713" y="20061"/>
                    <a:pt x="42934" y="20182"/>
                    <a:pt x="43070" y="20387"/>
                  </a:cubicBezTo>
                  <a:cubicBezTo>
                    <a:pt x="43294" y="20668"/>
                    <a:pt x="43910" y="21060"/>
                    <a:pt x="43910" y="21620"/>
                  </a:cubicBezTo>
                  <a:cubicBezTo>
                    <a:pt x="43910" y="22180"/>
                    <a:pt x="43742" y="23860"/>
                    <a:pt x="43742" y="24364"/>
                  </a:cubicBezTo>
                  <a:cubicBezTo>
                    <a:pt x="43742" y="24868"/>
                    <a:pt x="43910" y="25540"/>
                    <a:pt x="43294" y="25708"/>
                  </a:cubicBezTo>
                  <a:cubicBezTo>
                    <a:pt x="42920" y="25810"/>
                    <a:pt x="42111" y="25974"/>
                    <a:pt x="41522" y="25974"/>
                  </a:cubicBezTo>
                  <a:cubicBezTo>
                    <a:pt x="41141" y="25974"/>
                    <a:pt x="40852" y="25906"/>
                    <a:pt x="40830" y="25708"/>
                  </a:cubicBezTo>
                  <a:cubicBezTo>
                    <a:pt x="40494" y="23020"/>
                    <a:pt x="41390" y="23076"/>
                    <a:pt x="41278" y="22068"/>
                  </a:cubicBezTo>
                  <a:lnTo>
                    <a:pt x="41278" y="22068"/>
                  </a:lnTo>
                  <a:lnTo>
                    <a:pt x="41222" y="22124"/>
                  </a:lnTo>
                  <a:cubicBezTo>
                    <a:pt x="41222" y="21396"/>
                    <a:pt x="41502" y="20668"/>
                    <a:pt x="42062" y="20219"/>
                  </a:cubicBezTo>
                  <a:cubicBezTo>
                    <a:pt x="42193" y="20110"/>
                    <a:pt x="42341" y="20061"/>
                    <a:pt x="42486" y="20061"/>
                  </a:cubicBezTo>
                  <a:close/>
                  <a:moveTo>
                    <a:pt x="34157" y="21357"/>
                  </a:moveTo>
                  <a:cubicBezTo>
                    <a:pt x="34275" y="21357"/>
                    <a:pt x="34396" y="21389"/>
                    <a:pt x="34501" y="21452"/>
                  </a:cubicBezTo>
                  <a:cubicBezTo>
                    <a:pt x="35005" y="21788"/>
                    <a:pt x="35285" y="22348"/>
                    <a:pt x="35229" y="22964"/>
                  </a:cubicBezTo>
                  <a:cubicBezTo>
                    <a:pt x="35173" y="23748"/>
                    <a:pt x="35901" y="23636"/>
                    <a:pt x="35565" y="25876"/>
                  </a:cubicBezTo>
                  <a:cubicBezTo>
                    <a:pt x="35537" y="26072"/>
                    <a:pt x="35103" y="26128"/>
                    <a:pt x="34606" y="26128"/>
                  </a:cubicBezTo>
                  <a:cubicBezTo>
                    <a:pt x="34109" y="26128"/>
                    <a:pt x="33549" y="26072"/>
                    <a:pt x="33269" y="26044"/>
                  </a:cubicBezTo>
                  <a:cubicBezTo>
                    <a:pt x="32709" y="25932"/>
                    <a:pt x="32821" y="25316"/>
                    <a:pt x="32877" y="24868"/>
                  </a:cubicBezTo>
                  <a:cubicBezTo>
                    <a:pt x="32877" y="24476"/>
                    <a:pt x="32821" y="23020"/>
                    <a:pt x="32877" y="22572"/>
                  </a:cubicBezTo>
                  <a:lnTo>
                    <a:pt x="32877" y="22572"/>
                  </a:lnTo>
                  <a:lnTo>
                    <a:pt x="32821" y="22628"/>
                  </a:lnTo>
                  <a:cubicBezTo>
                    <a:pt x="32821" y="22180"/>
                    <a:pt x="33437" y="21844"/>
                    <a:pt x="33661" y="21620"/>
                  </a:cubicBezTo>
                  <a:cubicBezTo>
                    <a:pt x="33766" y="21445"/>
                    <a:pt x="33959" y="21357"/>
                    <a:pt x="34157" y="21357"/>
                  </a:cubicBezTo>
                  <a:close/>
                  <a:moveTo>
                    <a:pt x="46330" y="21357"/>
                  </a:moveTo>
                  <a:cubicBezTo>
                    <a:pt x="46533" y="21357"/>
                    <a:pt x="46739" y="21445"/>
                    <a:pt x="46879" y="21620"/>
                  </a:cubicBezTo>
                  <a:cubicBezTo>
                    <a:pt x="47047" y="21844"/>
                    <a:pt x="47663" y="22180"/>
                    <a:pt x="47663" y="22628"/>
                  </a:cubicBezTo>
                  <a:cubicBezTo>
                    <a:pt x="47719" y="23076"/>
                    <a:pt x="47607" y="24476"/>
                    <a:pt x="47663" y="24868"/>
                  </a:cubicBezTo>
                  <a:cubicBezTo>
                    <a:pt x="47719" y="25316"/>
                    <a:pt x="47831" y="25876"/>
                    <a:pt x="47271" y="26044"/>
                  </a:cubicBezTo>
                  <a:cubicBezTo>
                    <a:pt x="47007" y="26097"/>
                    <a:pt x="46494" y="26150"/>
                    <a:pt x="46020" y="26150"/>
                  </a:cubicBezTo>
                  <a:cubicBezTo>
                    <a:pt x="45488" y="26150"/>
                    <a:pt x="45004" y="26083"/>
                    <a:pt x="44975" y="25876"/>
                  </a:cubicBezTo>
                  <a:cubicBezTo>
                    <a:pt x="44639" y="23580"/>
                    <a:pt x="45367" y="23692"/>
                    <a:pt x="45311" y="22908"/>
                  </a:cubicBezTo>
                  <a:lnTo>
                    <a:pt x="45255" y="22908"/>
                  </a:lnTo>
                  <a:cubicBezTo>
                    <a:pt x="45199" y="22348"/>
                    <a:pt x="45479" y="21788"/>
                    <a:pt x="45983" y="21452"/>
                  </a:cubicBezTo>
                  <a:cubicBezTo>
                    <a:pt x="46088" y="21389"/>
                    <a:pt x="46209" y="21357"/>
                    <a:pt x="46330" y="21357"/>
                  </a:cubicBezTo>
                  <a:close/>
                  <a:moveTo>
                    <a:pt x="31002" y="22250"/>
                  </a:moveTo>
                  <a:cubicBezTo>
                    <a:pt x="31147" y="22250"/>
                    <a:pt x="31297" y="22324"/>
                    <a:pt x="31365" y="22460"/>
                  </a:cubicBezTo>
                  <a:cubicBezTo>
                    <a:pt x="31533" y="22684"/>
                    <a:pt x="31981" y="22964"/>
                    <a:pt x="31981" y="23300"/>
                  </a:cubicBezTo>
                  <a:cubicBezTo>
                    <a:pt x="32037" y="23692"/>
                    <a:pt x="31925" y="24868"/>
                    <a:pt x="31981" y="25260"/>
                  </a:cubicBezTo>
                  <a:cubicBezTo>
                    <a:pt x="32037" y="25596"/>
                    <a:pt x="32149" y="26100"/>
                    <a:pt x="31701" y="26212"/>
                  </a:cubicBezTo>
                  <a:cubicBezTo>
                    <a:pt x="31477" y="26240"/>
                    <a:pt x="31057" y="26296"/>
                    <a:pt x="30686" y="26296"/>
                  </a:cubicBezTo>
                  <a:cubicBezTo>
                    <a:pt x="30315" y="26296"/>
                    <a:pt x="29993" y="26240"/>
                    <a:pt x="29965" y="26044"/>
                  </a:cubicBezTo>
                  <a:cubicBezTo>
                    <a:pt x="29685" y="24140"/>
                    <a:pt x="30245" y="24252"/>
                    <a:pt x="30189" y="23580"/>
                  </a:cubicBezTo>
                  <a:cubicBezTo>
                    <a:pt x="30133" y="23132"/>
                    <a:pt x="30357" y="22628"/>
                    <a:pt x="30749" y="22348"/>
                  </a:cubicBezTo>
                  <a:cubicBezTo>
                    <a:pt x="30815" y="22281"/>
                    <a:pt x="30907" y="22250"/>
                    <a:pt x="31002" y="22250"/>
                  </a:cubicBezTo>
                  <a:close/>
                  <a:moveTo>
                    <a:pt x="28285" y="22474"/>
                  </a:moveTo>
                  <a:cubicBezTo>
                    <a:pt x="28432" y="22474"/>
                    <a:pt x="28575" y="22548"/>
                    <a:pt x="28676" y="22684"/>
                  </a:cubicBezTo>
                  <a:cubicBezTo>
                    <a:pt x="28844" y="22908"/>
                    <a:pt x="29293" y="23132"/>
                    <a:pt x="29293" y="23468"/>
                  </a:cubicBezTo>
                  <a:cubicBezTo>
                    <a:pt x="29349" y="23860"/>
                    <a:pt x="29237" y="24980"/>
                    <a:pt x="29293" y="25316"/>
                  </a:cubicBezTo>
                  <a:cubicBezTo>
                    <a:pt x="29349" y="25708"/>
                    <a:pt x="29461" y="26156"/>
                    <a:pt x="29013" y="26212"/>
                  </a:cubicBezTo>
                  <a:cubicBezTo>
                    <a:pt x="28788" y="26268"/>
                    <a:pt x="28368" y="26324"/>
                    <a:pt x="27997" y="26324"/>
                  </a:cubicBezTo>
                  <a:cubicBezTo>
                    <a:pt x="27626" y="26324"/>
                    <a:pt x="27304" y="26268"/>
                    <a:pt x="27276" y="26100"/>
                  </a:cubicBezTo>
                  <a:lnTo>
                    <a:pt x="27276" y="25932"/>
                  </a:lnTo>
                  <a:cubicBezTo>
                    <a:pt x="27276" y="25540"/>
                    <a:pt x="27332" y="25036"/>
                    <a:pt x="27276" y="24588"/>
                  </a:cubicBezTo>
                  <a:cubicBezTo>
                    <a:pt x="27388" y="24252"/>
                    <a:pt x="27556" y="24140"/>
                    <a:pt x="27556" y="23748"/>
                  </a:cubicBezTo>
                  <a:cubicBezTo>
                    <a:pt x="27444" y="23300"/>
                    <a:pt x="27668" y="22852"/>
                    <a:pt x="28004" y="22572"/>
                  </a:cubicBezTo>
                  <a:cubicBezTo>
                    <a:pt x="28093" y="22505"/>
                    <a:pt x="28190" y="22474"/>
                    <a:pt x="28285" y="22474"/>
                  </a:cubicBezTo>
                  <a:close/>
                  <a:moveTo>
                    <a:pt x="36181" y="26044"/>
                  </a:moveTo>
                  <a:lnTo>
                    <a:pt x="36181" y="26100"/>
                  </a:lnTo>
                  <a:cubicBezTo>
                    <a:pt x="36237" y="26212"/>
                    <a:pt x="36349" y="26268"/>
                    <a:pt x="36461" y="26324"/>
                  </a:cubicBezTo>
                  <a:lnTo>
                    <a:pt x="36125" y="26324"/>
                  </a:lnTo>
                  <a:cubicBezTo>
                    <a:pt x="36125" y="26268"/>
                    <a:pt x="36181" y="26156"/>
                    <a:pt x="36181" y="26044"/>
                  </a:cubicBezTo>
                  <a:close/>
                  <a:moveTo>
                    <a:pt x="44303" y="26100"/>
                  </a:moveTo>
                  <a:cubicBezTo>
                    <a:pt x="44359" y="26156"/>
                    <a:pt x="44359" y="26212"/>
                    <a:pt x="44415" y="26268"/>
                  </a:cubicBezTo>
                  <a:lnTo>
                    <a:pt x="44359" y="26324"/>
                  </a:lnTo>
                  <a:lnTo>
                    <a:pt x="44022" y="26324"/>
                  </a:lnTo>
                  <a:cubicBezTo>
                    <a:pt x="44135" y="26268"/>
                    <a:pt x="44247" y="26212"/>
                    <a:pt x="44303" y="26100"/>
                  </a:cubicBezTo>
                  <a:close/>
                  <a:moveTo>
                    <a:pt x="49510" y="22306"/>
                  </a:moveTo>
                  <a:cubicBezTo>
                    <a:pt x="49606" y="22306"/>
                    <a:pt x="49703" y="22337"/>
                    <a:pt x="49791" y="22404"/>
                  </a:cubicBezTo>
                  <a:cubicBezTo>
                    <a:pt x="50183" y="22684"/>
                    <a:pt x="50351" y="23188"/>
                    <a:pt x="50351" y="23636"/>
                  </a:cubicBezTo>
                  <a:cubicBezTo>
                    <a:pt x="50295" y="24364"/>
                    <a:pt x="50799" y="24196"/>
                    <a:pt x="50575" y="26100"/>
                  </a:cubicBezTo>
                  <a:cubicBezTo>
                    <a:pt x="50547" y="26296"/>
                    <a:pt x="50225" y="26352"/>
                    <a:pt x="49854" y="26352"/>
                  </a:cubicBezTo>
                  <a:cubicBezTo>
                    <a:pt x="49483" y="26352"/>
                    <a:pt x="49063" y="26296"/>
                    <a:pt x="48839" y="26268"/>
                  </a:cubicBezTo>
                  <a:cubicBezTo>
                    <a:pt x="48447" y="26156"/>
                    <a:pt x="48559" y="25652"/>
                    <a:pt x="48559" y="25316"/>
                  </a:cubicBezTo>
                  <a:cubicBezTo>
                    <a:pt x="48559" y="24941"/>
                    <a:pt x="48559" y="23798"/>
                    <a:pt x="48559" y="23356"/>
                  </a:cubicBezTo>
                  <a:cubicBezTo>
                    <a:pt x="48559" y="22964"/>
                    <a:pt x="49007" y="22740"/>
                    <a:pt x="49119" y="22516"/>
                  </a:cubicBezTo>
                  <a:cubicBezTo>
                    <a:pt x="49221" y="22380"/>
                    <a:pt x="49364" y="22306"/>
                    <a:pt x="49510" y="22306"/>
                  </a:cubicBezTo>
                  <a:close/>
                  <a:moveTo>
                    <a:pt x="25836" y="23018"/>
                  </a:moveTo>
                  <a:cubicBezTo>
                    <a:pt x="25911" y="23018"/>
                    <a:pt x="25985" y="23036"/>
                    <a:pt x="26044" y="23076"/>
                  </a:cubicBezTo>
                  <a:cubicBezTo>
                    <a:pt x="26380" y="23356"/>
                    <a:pt x="26548" y="23748"/>
                    <a:pt x="26492" y="24140"/>
                  </a:cubicBezTo>
                  <a:cubicBezTo>
                    <a:pt x="26492" y="24308"/>
                    <a:pt x="26548" y="24476"/>
                    <a:pt x="26604" y="24644"/>
                  </a:cubicBezTo>
                  <a:cubicBezTo>
                    <a:pt x="26604" y="25148"/>
                    <a:pt x="26660" y="25708"/>
                    <a:pt x="26716" y="26212"/>
                  </a:cubicBezTo>
                  <a:cubicBezTo>
                    <a:pt x="26660" y="26324"/>
                    <a:pt x="26548" y="26380"/>
                    <a:pt x="26380" y="26380"/>
                  </a:cubicBezTo>
                  <a:lnTo>
                    <a:pt x="25708" y="26380"/>
                  </a:lnTo>
                  <a:cubicBezTo>
                    <a:pt x="25540" y="26380"/>
                    <a:pt x="25372" y="26324"/>
                    <a:pt x="25260" y="26324"/>
                  </a:cubicBezTo>
                  <a:cubicBezTo>
                    <a:pt x="24868" y="26212"/>
                    <a:pt x="24980" y="25820"/>
                    <a:pt x="24980" y="25540"/>
                  </a:cubicBezTo>
                  <a:cubicBezTo>
                    <a:pt x="24980" y="25204"/>
                    <a:pt x="24924" y="24252"/>
                    <a:pt x="24980" y="23916"/>
                  </a:cubicBezTo>
                  <a:cubicBezTo>
                    <a:pt x="24980" y="23580"/>
                    <a:pt x="25372" y="23356"/>
                    <a:pt x="25484" y="23188"/>
                  </a:cubicBezTo>
                  <a:cubicBezTo>
                    <a:pt x="25556" y="23079"/>
                    <a:pt x="25699" y="23018"/>
                    <a:pt x="25836" y="23018"/>
                  </a:cubicBezTo>
                  <a:close/>
                  <a:moveTo>
                    <a:pt x="52316" y="22516"/>
                  </a:moveTo>
                  <a:cubicBezTo>
                    <a:pt x="52405" y="22516"/>
                    <a:pt x="52498" y="22534"/>
                    <a:pt x="52592" y="22572"/>
                  </a:cubicBezTo>
                  <a:cubicBezTo>
                    <a:pt x="52928" y="22908"/>
                    <a:pt x="53152" y="23356"/>
                    <a:pt x="53096" y="23804"/>
                  </a:cubicBezTo>
                  <a:cubicBezTo>
                    <a:pt x="53096" y="24140"/>
                    <a:pt x="53208" y="24308"/>
                    <a:pt x="53320" y="24644"/>
                  </a:cubicBezTo>
                  <a:cubicBezTo>
                    <a:pt x="53320" y="25092"/>
                    <a:pt x="53320" y="25596"/>
                    <a:pt x="53376" y="25988"/>
                  </a:cubicBezTo>
                  <a:lnTo>
                    <a:pt x="53376" y="26156"/>
                  </a:lnTo>
                  <a:cubicBezTo>
                    <a:pt x="53348" y="26324"/>
                    <a:pt x="53012" y="26380"/>
                    <a:pt x="52634" y="26380"/>
                  </a:cubicBezTo>
                  <a:cubicBezTo>
                    <a:pt x="52256" y="26380"/>
                    <a:pt x="51836" y="26324"/>
                    <a:pt x="51640" y="26268"/>
                  </a:cubicBezTo>
                  <a:cubicBezTo>
                    <a:pt x="51191" y="26212"/>
                    <a:pt x="51303" y="25708"/>
                    <a:pt x="51303" y="25372"/>
                  </a:cubicBezTo>
                  <a:cubicBezTo>
                    <a:pt x="51303" y="25036"/>
                    <a:pt x="51247" y="23860"/>
                    <a:pt x="51303" y="23468"/>
                  </a:cubicBezTo>
                  <a:lnTo>
                    <a:pt x="51303" y="23468"/>
                  </a:lnTo>
                  <a:lnTo>
                    <a:pt x="51247" y="23524"/>
                  </a:lnTo>
                  <a:cubicBezTo>
                    <a:pt x="51247" y="23188"/>
                    <a:pt x="51696" y="22908"/>
                    <a:pt x="51864" y="22740"/>
                  </a:cubicBezTo>
                  <a:cubicBezTo>
                    <a:pt x="51976" y="22590"/>
                    <a:pt x="52137" y="22516"/>
                    <a:pt x="52316" y="22516"/>
                  </a:cubicBezTo>
                  <a:close/>
                  <a:moveTo>
                    <a:pt x="54675" y="23074"/>
                  </a:moveTo>
                  <a:cubicBezTo>
                    <a:pt x="54816" y="23074"/>
                    <a:pt x="54947" y="23135"/>
                    <a:pt x="55056" y="23244"/>
                  </a:cubicBezTo>
                  <a:cubicBezTo>
                    <a:pt x="55168" y="23412"/>
                    <a:pt x="55560" y="23636"/>
                    <a:pt x="55560" y="23972"/>
                  </a:cubicBezTo>
                  <a:cubicBezTo>
                    <a:pt x="55560" y="24252"/>
                    <a:pt x="55504" y="25260"/>
                    <a:pt x="55560" y="25540"/>
                  </a:cubicBezTo>
                  <a:cubicBezTo>
                    <a:pt x="55616" y="25876"/>
                    <a:pt x="55672" y="26268"/>
                    <a:pt x="55280" y="26380"/>
                  </a:cubicBezTo>
                  <a:cubicBezTo>
                    <a:pt x="55168" y="26380"/>
                    <a:pt x="55000" y="26436"/>
                    <a:pt x="54832" y="26436"/>
                  </a:cubicBezTo>
                  <a:lnTo>
                    <a:pt x="54216" y="26436"/>
                  </a:lnTo>
                  <a:cubicBezTo>
                    <a:pt x="53992" y="26436"/>
                    <a:pt x="53880" y="26324"/>
                    <a:pt x="53824" y="26268"/>
                  </a:cubicBezTo>
                  <a:cubicBezTo>
                    <a:pt x="53880" y="25708"/>
                    <a:pt x="53936" y="25204"/>
                    <a:pt x="53936" y="24700"/>
                  </a:cubicBezTo>
                  <a:cubicBezTo>
                    <a:pt x="53992" y="24532"/>
                    <a:pt x="54048" y="24364"/>
                    <a:pt x="54048" y="24196"/>
                  </a:cubicBezTo>
                  <a:cubicBezTo>
                    <a:pt x="53992" y="23748"/>
                    <a:pt x="54160" y="23356"/>
                    <a:pt x="54496" y="23076"/>
                  </a:cubicBezTo>
                  <a:lnTo>
                    <a:pt x="54496" y="23076"/>
                  </a:lnTo>
                  <a:lnTo>
                    <a:pt x="54440" y="23132"/>
                  </a:lnTo>
                  <a:cubicBezTo>
                    <a:pt x="54519" y="23092"/>
                    <a:pt x="54599" y="23074"/>
                    <a:pt x="54675" y="23074"/>
                  </a:cubicBezTo>
                  <a:close/>
                  <a:moveTo>
                    <a:pt x="56840" y="23578"/>
                  </a:moveTo>
                  <a:cubicBezTo>
                    <a:pt x="56897" y="23578"/>
                    <a:pt x="56957" y="23596"/>
                    <a:pt x="57016" y="23636"/>
                  </a:cubicBezTo>
                  <a:cubicBezTo>
                    <a:pt x="57296" y="23860"/>
                    <a:pt x="57464" y="24196"/>
                    <a:pt x="57408" y="24532"/>
                  </a:cubicBezTo>
                  <a:cubicBezTo>
                    <a:pt x="57408" y="25036"/>
                    <a:pt x="57800" y="24980"/>
                    <a:pt x="57632" y="26324"/>
                  </a:cubicBezTo>
                  <a:cubicBezTo>
                    <a:pt x="57632" y="26380"/>
                    <a:pt x="57576" y="26436"/>
                    <a:pt x="57464" y="26436"/>
                  </a:cubicBezTo>
                  <a:lnTo>
                    <a:pt x="56344" y="26436"/>
                  </a:lnTo>
                  <a:cubicBezTo>
                    <a:pt x="56008" y="26380"/>
                    <a:pt x="56120" y="26044"/>
                    <a:pt x="56120" y="25764"/>
                  </a:cubicBezTo>
                  <a:cubicBezTo>
                    <a:pt x="56120" y="25484"/>
                    <a:pt x="56120" y="24588"/>
                    <a:pt x="56120" y="24308"/>
                  </a:cubicBezTo>
                  <a:lnTo>
                    <a:pt x="56064" y="24364"/>
                  </a:lnTo>
                  <a:cubicBezTo>
                    <a:pt x="56064" y="24084"/>
                    <a:pt x="56456" y="23860"/>
                    <a:pt x="56568" y="23748"/>
                  </a:cubicBezTo>
                  <a:cubicBezTo>
                    <a:pt x="56641" y="23639"/>
                    <a:pt x="56736" y="23578"/>
                    <a:pt x="56840" y="23578"/>
                  </a:cubicBezTo>
                  <a:close/>
                  <a:moveTo>
                    <a:pt x="23660" y="23522"/>
                  </a:moveTo>
                  <a:cubicBezTo>
                    <a:pt x="23780" y="23522"/>
                    <a:pt x="23899" y="23583"/>
                    <a:pt x="23972" y="23692"/>
                  </a:cubicBezTo>
                  <a:cubicBezTo>
                    <a:pt x="24084" y="23860"/>
                    <a:pt x="24420" y="24028"/>
                    <a:pt x="24420" y="24308"/>
                  </a:cubicBezTo>
                  <a:cubicBezTo>
                    <a:pt x="24420" y="24588"/>
                    <a:pt x="24420" y="25428"/>
                    <a:pt x="24420" y="25708"/>
                  </a:cubicBezTo>
                  <a:cubicBezTo>
                    <a:pt x="24420" y="25988"/>
                    <a:pt x="24532" y="26324"/>
                    <a:pt x="24196" y="26380"/>
                  </a:cubicBezTo>
                  <a:cubicBezTo>
                    <a:pt x="24046" y="26440"/>
                    <a:pt x="23704" y="26500"/>
                    <a:pt x="23410" y="26500"/>
                  </a:cubicBezTo>
                  <a:cubicBezTo>
                    <a:pt x="23154" y="26500"/>
                    <a:pt x="22934" y="26455"/>
                    <a:pt x="22908" y="26324"/>
                  </a:cubicBezTo>
                  <a:cubicBezTo>
                    <a:pt x="22740" y="24924"/>
                    <a:pt x="23132" y="25036"/>
                    <a:pt x="23132" y="24532"/>
                  </a:cubicBezTo>
                  <a:cubicBezTo>
                    <a:pt x="23076" y="24196"/>
                    <a:pt x="23188" y="23804"/>
                    <a:pt x="23468" y="23580"/>
                  </a:cubicBezTo>
                  <a:cubicBezTo>
                    <a:pt x="23527" y="23540"/>
                    <a:pt x="23594" y="23522"/>
                    <a:pt x="23660" y="23522"/>
                  </a:cubicBezTo>
                  <a:close/>
                  <a:moveTo>
                    <a:pt x="32429" y="26492"/>
                  </a:moveTo>
                  <a:cubicBezTo>
                    <a:pt x="32541" y="26548"/>
                    <a:pt x="32597" y="26548"/>
                    <a:pt x="32709" y="26548"/>
                  </a:cubicBezTo>
                  <a:cubicBezTo>
                    <a:pt x="32597" y="26604"/>
                    <a:pt x="32541" y="26660"/>
                    <a:pt x="32429" y="26660"/>
                  </a:cubicBezTo>
                  <a:cubicBezTo>
                    <a:pt x="32429" y="26604"/>
                    <a:pt x="32429" y="26604"/>
                    <a:pt x="32373" y="26548"/>
                  </a:cubicBezTo>
                  <a:cubicBezTo>
                    <a:pt x="32429" y="26548"/>
                    <a:pt x="32429" y="26492"/>
                    <a:pt x="32429" y="26492"/>
                  </a:cubicBezTo>
                  <a:close/>
                  <a:moveTo>
                    <a:pt x="48111" y="26492"/>
                  </a:moveTo>
                  <a:lnTo>
                    <a:pt x="48167" y="26604"/>
                  </a:lnTo>
                  <a:lnTo>
                    <a:pt x="48111" y="26660"/>
                  </a:lnTo>
                  <a:cubicBezTo>
                    <a:pt x="48055" y="26660"/>
                    <a:pt x="47943" y="26604"/>
                    <a:pt x="47887" y="26604"/>
                  </a:cubicBezTo>
                  <a:lnTo>
                    <a:pt x="47719" y="26548"/>
                  </a:lnTo>
                  <a:lnTo>
                    <a:pt x="47887" y="26548"/>
                  </a:lnTo>
                  <a:cubicBezTo>
                    <a:pt x="47943" y="26548"/>
                    <a:pt x="48055" y="26548"/>
                    <a:pt x="48111" y="26492"/>
                  </a:cubicBezTo>
                  <a:close/>
                  <a:moveTo>
                    <a:pt x="40270" y="26380"/>
                  </a:moveTo>
                  <a:cubicBezTo>
                    <a:pt x="40326" y="26492"/>
                    <a:pt x="40382" y="26548"/>
                    <a:pt x="40494" y="26604"/>
                  </a:cubicBezTo>
                  <a:cubicBezTo>
                    <a:pt x="40438" y="26604"/>
                    <a:pt x="40326" y="26604"/>
                    <a:pt x="40270" y="26660"/>
                  </a:cubicBezTo>
                  <a:lnTo>
                    <a:pt x="40270" y="26716"/>
                  </a:lnTo>
                  <a:cubicBezTo>
                    <a:pt x="40158" y="26660"/>
                    <a:pt x="40102" y="26604"/>
                    <a:pt x="39990" y="26604"/>
                  </a:cubicBezTo>
                  <a:cubicBezTo>
                    <a:pt x="40102" y="26548"/>
                    <a:pt x="40214" y="26492"/>
                    <a:pt x="40270" y="26380"/>
                  </a:cubicBezTo>
                  <a:close/>
                  <a:moveTo>
                    <a:pt x="57520" y="26772"/>
                  </a:moveTo>
                  <a:cubicBezTo>
                    <a:pt x="57576" y="26772"/>
                    <a:pt x="57632" y="26828"/>
                    <a:pt x="57632" y="26884"/>
                  </a:cubicBezTo>
                  <a:cubicBezTo>
                    <a:pt x="57688" y="27164"/>
                    <a:pt x="57688" y="27388"/>
                    <a:pt x="57688" y="27612"/>
                  </a:cubicBezTo>
                  <a:cubicBezTo>
                    <a:pt x="57296" y="28229"/>
                    <a:pt x="56848" y="28789"/>
                    <a:pt x="56400" y="29293"/>
                  </a:cubicBezTo>
                  <a:cubicBezTo>
                    <a:pt x="56232" y="29181"/>
                    <a:pt x="56176" y="29069"/>
                    <a:pt x="56120" y="28901"/>
                  </a:cubicBezTo>
                  <a:cubicBezTo>
                    <a:pt x="56120" y="28621"/>
                    <a:pt x="56176" y="27724"/>
                    <a:pt x="56120" y="27500"/>
                  </a:cubicBezTo>
                  <a:cubicBezTo>
                    <a:pt x="56064" y="27220"/>
                    <a:pt x="56008" y="26828"/>
                    <a:pt x="56344" y="26772"/>
                  </a:cubicBezTo>
                  <a:lnTo>
                    <a:pt x="56456" y="26772"/>
                  </a:lnTo>
                  <a:cubicBezTo>
                    <a:pt x="56624" y="26800"/>
                    <a:pt x="56792" y="26814"/>
                    <a:pt x="56967" y="26814"/>
                  </a:cubicBezTo>
                  <a:cubicBezTo>
                    <a:pt x="57142" y="26814"/>
                    <a:pt x="57324" y="26800"/>
                    <a:pt x="57520" y="26772"/>
                  </a:cubicBezTo>
                  <a:close/>
                  <a:moveTo>
                    <a:pt x="23426" y="26926"/>
                  </a:moveTo>
                  <a:cubicBezTo>
                    <a:pt x="23706" y="26926"/>
                    <a:pt x="24028" y="26968"/>
                    <a:pt x="24196" y="26996"/>
                  </a:cubicBezTo>
                  <a:cubicBezTo>
                    <a:pt x="24532" y="27052"/>
                    <a:pt x="24420" y="27388"/>
                    <a:pt x="24420" y="27668"/>
                  </a:cubicBezTo>
                  <a:cubicBezTo>
                    <a:pt x="24420" y="27948"/>
                    <a:pt x="24420" y="28789"/>
                    <a:pt x="24420" y="29069"/>
                  </a:cubicBezTo>
                  <a:cubicBezTo>
                    <a:pt x="24364" y="29237"/>
                    <a:pt x="24308" y="29349"/>
                    <a:pt x="24252" y="29461"/>
                  </a:cubicBezTo>
                  <a:cubicBezTo>
                    <a:pt x="23692" y="28901"/>
                    <a:pt x="23244" y="28285"/>
                    <a:pt x="22852" y="27668"/>
                  </a:cubicBezTo>
                  <a:cubicBezTo>
                    <a:pt x="22852" y="27500"/>
                    <a:pt x="22852" y="27276"/>
                    <a:pt x="22908" y="27108"/>
                  </a:cubicBezTo>
                  <a:cubicBezTo>
                    <a:pt x="22908" y="26968"/>
                    <a:pt x="23146" y="26926"/>
                    <a:pt x="23426" y="26926"/>
                  </a:cubicBezTo>
                  <a:close/>
                  <a:moveTo>
                    <a:pt x="26324" y="26828"/>
                  </a:moveTo>
                  <a:cubicBezTo>
                    <a:pt x="26548" y="26828"/>
                    <a:pt x="26660" y="26940"/>
                    <a:pt x="26716" y="26996"/>
                  </a:cubicBezTo>
                  <a:cubicBezTo>
                    <a:pt x="26604" y="27556"/>
                    <a:pt x="26604" y="28060"/>
                    <a:pt x="26604" y="28621"/>
                  </a:cubicBezTo>
                  <a:cubicBezTo>
                    <a:pt x="26492" y="28733"/>
                    <a:pt x="26492" y="28901"/>
                    <a:pt x="26492" y="29069"/>
                  </a:cubicBezTo>
                  <a:cubicBezTo>
                    <a:pt x="26548" y="29461"/>
                    <a:pt x="26380" y="29853"/>
                    <a:pt x="26044" y="30133"/>
                  </a:cubicBezTo>
                  <a:cubicBezTo>
                    <a:pt x="25985" y="30172"/>
                    <a:pt x="25911" y="30191"/>
                    <a:pt x="25836" y="30191"/>
                  </a:cubicBezTo>
                  <a:cubicBezTo>
                    <a:pt x="25699" y="30191"/>
                    <a:pt x="25556" y="30129"/>
                    <a:pt x="25484" y="30021"/>
                  </a:cubicBezTo>
                  <a:cubicBezTo>
                    <a:pt x="25372" y="29853"/>
                    <a:pt x="24980" y="29629"/>
                    <a:pt x="24980" y="29293"/>
                  </a:cubicBezTo>
                  <a:cubicBezTo>
                    <a:pt x="24924" y="29013"/>
                    <a:pt x="24980" y="28004"/>
                    <a:pt x="24980" y="27668"/>
                  </a:cubicBezTo>
                  <a:cubicBezTo>
                    <a:pt x="24980" y="27388"/>
                    <a:pt x="24868" y="26996"/>
                    <a:pt x="25204" y="26884"/>
                  </a:cubicBezTo>
                  <a:cubicBezTo>
                    <a:pt x="25372" y="26884"/>
                    <a:pt x="25540" y="26828"/>
                    <a:pt x="25708" y="26828"/>
                  </a:cubicBezTo>
                  <a:close/>
                  <a:moveTo>
                    <a:pt x="54832" y="26828"/>
                  </a:moveTo>
                  <a:cubicBezTo>
                    <a:pt x="55000" y="26884"/>
                    <a:pt x="55168" y="26884"/>
                    <a:pt x="55336" y="26884"/>
                  </a:cubicBezTo>
                  <a:cubicBezTo>
                    <a:pt x="55672" y="26996"/>
                    <a:pt x="55560" y="27388"/>
                    <a:pt x="55560" y="27724"/>
                  </a:cubicBezTo>
                  <a:cubicBezTo>
                    <a:pt x="55560" y="28004"/>
                    <a:pt x="55616" y="29013"/>
                    <a:pt x="55560" y="29293"/>
                  </a:cubicBezTo>
                  <a:cubicBezTo>
                    <a:pt x="55560" y="29629"/>
                    <a:pt x="55168" y="29853"/>
                    <a:pt x="55056" y="30021"/>
                  </a:cubicBezTo>
                  <a:cubicBezTo>
                    <a:pt x="54947" y="30129"/>
                    <a:pt x="54816" y="30191"/>
                    <a:pt x="54691" y="30191"/>
                  </a:cubicBezTo>
                  <a:cubicBezTo>
                    <a:pt x="54622" y="30191"/>
                    <a:pt x="54555" y="30172"/>
                    <a:pt x="54496" y="30133"/>
                  </a:cubicBezTo>
                  <a:cubicBezTo>
                    <a:pt x="54160" y="29853"/>
                    <a:pt x="53992" y="29461"/>
                    <a:pt x="54048" y="29069"/>
                  </a:cubicBezTo>
                  <a:cubicBezTo>
                    <a:pt x="54048" y="28901"/>
                    <a:pt x="53992" y="28733"/>
                    <a:pt x="53936" y="28621"/>
                  </a:cubicBezTo>
                  <a:cubicBezTo>
                    <a:pt x="53936" y="28060"/>
                    <a:pt x="53880" y="27556"/>
                    <a:pt x="53824" y="27052"/>
                  </a:cubicBezTo>
                  <a:cubicBezTo>
                    <a:pt x="53824" y="26940"/>
                    <a:pt x="53992" y="26884"/>
                    <a:pt x="54216" y="26828"/>
                  </a:cubicBezTo>
                  <a:close/>
                  <a:moveTo>
                    <a:pt x="29685" y="30413"/>
                  </a:moveTo>
                  <a:lnTo>
                    <a:pt x="29853" y="30637"/>
                  </a:lnTo>
                  <a:lnTo>
                    <a:pt x="29517" y="30637"/>
                  </a:lnTo>
                  <a:cubicBezTo>
                    <a:pt x="29573" y="30581"/>
                    <a:pt x="29629" y="30469"/>
                    <a:pt x="29685" y="30413"/>
                  </a:cubicBezTo>
                  <a:close/>
                  <a:moveTo>
                    <a:pt x="50855" y="30413"/>
                  </a:moveTo>
                  <a:cubicBezTo>
                    <a:pt x="50911" y="30525"/>
                    <a:pt x="50967" y="30581"/>
                    <a:pt x="51023" y="30637"/>
                  </a:cubicBezTo>
                  <a:lnTo>
                    <a:pt x="50687" y="30637"/>
                  </a:lnTo>
                  <a:lnTo>
                    <a:pt x="50855" y="30413"/>
                  </a:lnTo>
                  <a:close/>
                  <a:moveTo>
                    <a:pt x="27913" y="26884"/>
                  </a:moveTo>
                  <a:cubicBezTo>
                    <a:pt x="28298" y="26884"/>
                    <a:pt x="28732" y="26940"/>
                    <a:pt x="28956" y="26996"/>
                  </a:cubicBezTo>
                  <a:cubicBezTo>
                    <a:pt x="29349" y="27052"/>
                    <a:pt x="29237" y="27500"/>
                    <a:pt x="29237" y="27892"/>
                  </a:cubicBezTo>
                  <a:cubicBezTo>
                    <a:pt x="29237" y="28229"/>
                    <a:pt x="29293" y="29349"/>
                    <a:pt x="29237" y="29741"/>
                  </a:cubicBezTo>
                  <a:cubicBezTo>
                    <a:pt x="29181" y="30077"/>
                    <a:pt x="28788" y="30301"/>
                    <a:pt x="28620" y="30525"/>
                  </a:cubicBezTo>
                  <a:cubicBezTo>
                    <a:pt x="28564" y="30581"/>
                    <a:pt x="28452" y="30637"/>
                    <a:pt x="28396" y="30693"/>
                  </a:cubicBezTo>
                  <a:lnTo>
                    <a:pt x="28116" y="30693"/>
                  </a:lnTo>
                  <a:cubicBezTo>
                    <a:pt x="28060" y="30693"/>
                    <a:pt x="28004" y="30693"/>
                    <a:pt x="28004" y="30637"/>
                  </a:cubicBezTo>
                  <a:cubicBezTo>
                    <a:pt x="27612" y="30357"/>
                    <a:pt x="27388" y="29909"/>
                    <a:pt x="27444" y="29461"/>
                  </a:cubicBezTo>
                  <a:cubicBezTo>
                    <a:pt x="27444" y="29069"/>
                    <a:pt x="27332" y="28957"/>
                    <a:pt x="27220" y="28621"/>
                  </a:cubicBezTo>
                  <a:cubicBezTo>
                    <a:pt x="27220" y="28172"/>
                    <a:pt x="27220" y="27668"/>
                    <a:pt x="27164" y="27276"/>
                  </a:cubicBezTo>
                  <a:lnTo>
                    <a:pt x="27164" y="27108"/>
                  </a:lnTo>
                  <a:cubicBezTo>
                    <a:pt x="27192" y="26940"/>
                    <a:pt x="27528" y="26884"/>
                    <a:pt x="27913" y="26884"/>
                  </a:cubicBezTo>
                  <a:close/>
                  <a:moveTo>
                    <a:pt x="52571" y="26940"/>
                  </a:moveTo>
                  <a:cubicBezTo>
                    <a:pt x="52956" y="26940"/>
                    <a:pt x="53292" y="26996"/>
                    <a:pt x="53320" y="27164"/>
                  </a:cubicBezTo>
                  <a:lnTo>
                    <a:pt x="53320" y="27332"/>
                  </a:lnTo>
                  <a:cubicBezTo>
                    <a:pt x="53320" y="27724"/>
                    <a:pt x="53264" y="28229"/>
                    <a:pt x="53264" y="28677"/>
                  </a:cubicBezTo>
                  <a:cubicBezTo>
                    <a:pt x="53152" y="29013"/>
                    <a:pt x="52984" y="29181"/>
                    <a:pt x="53040" y="29517"/>
                  </a:cubicBezTo>
                  <a:cubicBezTo>
                    <a:pt x="53040" y="29965"/>
                    <a:pt x="52928" y="30357"/>
                    <a:pt x="52592" y="30637"/>
                  </a:cubicBezTo>
                  <a:lnTo>
                    <a:pt x="52536" y="30693"/>
                  </a:lnTo>
                  <a:cubicBezTo>
                    <a:pt x="52480" y="30749"/>
                    <a:pt x="52480" y="30749"/>
                    <a:pt x="52424" y="30749"/>
                  </a:cubicBezTo>
                  <a:lnTo>
                    <a:pt x="52088" y="30749"/>
                  </a:lnTo>
                  <a:cubicBezTo>
                    <a:pt x="52032" y="30693"/>
                    <a:pt x="51920" y="30637"/>
                    <a:pt x="51864" y="30581"/>
                  </a:cubicBezTo>
                  <a:cubicBezTo>
                    <a:pt x="51696" y="30413"/>
                    <a:pt x="51247" y="30133"/>
                    <a:pt x="51247" y="29797"/>
                  </a:cubicBezTo>
                  <a:cubicBezTo>
                    <a:pt x="51247" y="29405"/>
                    <a:pt x="51303" y="28285"/>
                    <a:pt x="51247" y="27948"/>
                  </a:cubicBezTo>
                  <a:cubicBezTo>
                    <a:pt x="51191" y="27612"/>
                    <a:pt x="51135" y="27108"/>
                    <a:pt x="51527" y="27052"/>
                  </a:cubicBezTo>
                  <a:cubicBezTo>
                    <a:pt x="51752" y="26996"/>
                    <a:pt x="52186" y="26940"/>
                    <a:pt x="52571" y="26940"/>
                  </a:cubicBezTo>
                  <a:close/>
                  <a:moveTo>
                    <a:pt x="26772" y="29965"/>
                  </a:moveTo>
                  <a:lnTo>
                    <a:pt x="26772" y="30021"/>
                  </a:lnTo>
                  <a:cubicBezTo>
                    <a:pt x="26772" y="30021"/>
                    <a:pt x="27108" y="30413"/>
                    <a:pt x="27444" y="30749"/>
                  </a:cubicBezTo>
                  <a:cubicBezTo>
                    <a:pt x="27276" y="30749"/>
                    <a:pt x="27052" y="30749"/>
                    <a:pt x="26884" y="30805"/>
                  </a:cubicBezTo>
                  <a:cubicBezTo>
                    <a:pt x="26745" y="30828"/>
                    <a:pt x="26615" y="30842"/>
                    <a:pt x="26491" y="30842"/>
                  </a:cubicBezTo>
                  <a:cubicBezTo>
                    <a:pt x="26316" y="30842"/>
                    <a:pt x="26152" y="30814"/>
                    <a:pt x="25988" y="30749"/>
                  </a:cubicBezTo>
                  <a:lnTo>
                    <a:pt x="25988" y="30693"/>
                  </a:lnTo>
                  <a:lnTo>
                    <a:pt x="26044" y="30693"/>
                  </a:lnTo>
                  <a:cubicBezTo>
                    <a:pt x="26212" y="30581"/>
                    <a:pt x="26492" y="30245"/>
                    <a:pt x="26772" y="29965"/>
                  </a:cubicBezTo>
                  <a:close/>
                  <a:moveTo>
                    <a:pt x="53824" y="29965"/>
                  </a:moveTo>
                  <a:cubicBezTo>
                    <a:pt x="54048" y="30245"/>
                    <a:pt x="54384" y="30581"/>
                    <a:pt x="54496" y="30693"/>
                  </a:cubicBezTo>
                  <a:lnTo>
                    <a:pt x="54608" y="30693"/>
                  </a:lnTo>
                  <a:cubicBezTo>
                    <a:pt x="54398" y="30819"/>
                    <a:pt x="54156" y="30882"/>
                    <a:pt x="53907" y="30882"/>
                  </a:cubicBezTo>
                  <a:cubicBezTo>
                    <a:pt x="53824" y="30882"/>
                    <a:pt x="53740" y="30875"/>
                    <a:pt x="53656" y="30861"/>
                  </a:cubicBezTo>
                  <a:lnTo>
                    <a:pt x="53656" y="30805"/>
                  </a:lnTo>
                  <a:cubicBezTo>
                    <a:pt x="53488" y="30805"/>
                    <a:pt x="53320" y="30749"/>
                    <a:pt x="53096" y="30749"/>
                  </a:cubicBezTo>
                  <a:cubicBezTo>
                    <a:pt x="53432" y="30413"/>
                    <a:pt x="53824" y="30021"/>
                    <a:pt x="53824" y="30021"/>
                  </a:cubicBezTo>
                  <a:lnTo>
                    <a:pt x="53824" y="29965"/>
                  </a:lnTo>
                  <a:close/>
                  <a:moveTo>
                    <a:pt x="30658" y="26884"/>
                  </a:moveTo>
                  <a:cubicBezTo>
                    <a:pt x="31029" y="26884"/>
                    <a:pt x="31449" y="26940"/>
                    <a:pt x="31645" y="26996"/>
                  </a:cubicBezTo>
                  <a:cubicBezTo>
                    <a:pt x="32093" y="27052"/>
                    <a:pt x="31981" y="27556"/>
                    <a:pt x="31981" y="27948"/>
                  </a:cubicBezTo>
                  <a:cubicBezTo>
                    <a:pt x="31925" y="28285"/>
                    <a:pt x="31981" y="29517"/>
                    <a:pt x="31981" y="29853"/>
                  </a:cubicBezTo>
                  <a:cubicBezTo>
                    <a:pt x="31981" y="30245"/>
                    <a:pt x="31533" y="30525"/>
                    <a:pt x="31365" y="30693"/>
                  </a:cubicBezTo>
                  <a:cubicBezTo>
                    <a:pt x="31290" y="30842"/>
                    <a:pt x="31116" y="30917"/>
                    <a:pt x="30942" y="30917"/>
                  </a:cubicBezTo>
                  <a:cubicBezTo>
                    <a:pt x="30855" y="30917"/>
                    <a:pt x="30767" y="30898"/>
                    <a:pt x="30693" y="30861"/>
                  </a:cubicBezTo>
                  <a:cubicBezTo>
                    <a:pt x="30637" y="30805"/>
                    <a:pt x="30581" y="30749"/>
                    <a:pt x="30581" y="30693"/>
                  </a:cubicBezTo>
                  <a:lnTo>
                    <a:pt x="30637" y="30637"/>
                  </a:lnTo>
                  <a:lnTo>
                    <a:pt x="30525" y="30637"/>
                  </a:lnTo>
                  <a:cubicBezTo>
                    <a:pt x="30301" y="30357"/>
                    <a:pt x="30189" y="29965"/>
                    <a:pt x="30189" y="29573"/>
                  </a:cubicBezTo>
                  <a:cubicBezTo>
                    <a:pt x="30245" y="28901"/>
                    <a:pt x="29685" y="29013"/>
                    <a:pt x="29965" y="27108"/>
                  </a:cubicBezTo>
                  <a:cubicBezTo>
                    <a:pt x="29965" y="26940"/>
                    <a:pt x="30287" y="26884"/>
                    <a:pt x="30658" y="26884"/>
                  </a:cubicBezTo>
                  <a:close/>
                  <a:moveTo>
                    <a:pt x="49950" y="26863"/>
                  </a:moveTo>
                  <a:cubicBezTo>
                    <a:pt x="50303" y="26863"/>
                    <a:pt x="50605" y="26923"/>
                    <a:pt x="50631" y="27108"/>
                  </a:cubicBezTo>
                  <a:cubicBezTo>
                    <a:pt x="50855" y="29013"/>
                    <a:pt x="50295" y="28901"/>
                    <a:pt x="50351" y="29573"/>
                  </a:cubicBezTo>
                  <a:cubicBezTo>
                    <a:pt x="50407" y="29965"/>
                    <a:pt x="50295" y="30357"/>
                    <a:pt x="50015" y="30637"/>
                  </a:cubicBezTo>
                  <a:lnTo>
                    <a:pt x="49903" y="30637"/>
                  </a:lnTo>
                  <a:lnTo>
                    <a:pt x="50015" y="30693"/>
                  </a:lnTo>
                  <a:cubicBezTo>
                    <a:pt x="49959" y="30749"/>
                    <a:pt x="49903" y="30805"/>
                    <a:pt x="49847" y="30861"/>
                  </a:cubicBezTo>
                  <a:cubicBezTo>
                    <a:pt x="49773" y="30898"/>
                    <a:pt x="49692" y="30917"/>
                    <a:pt x="49611" y="30917"/>
                  </a:cubicBezTo>
                  <a:cubicBezTo>
                    <a:pt x="49449" y="30917"/>
                    <a:pt x="49287" y="30842"/>
                    <a:pt x="49175" y="30693"/>
                  </a:cubicBezTo>
                  <a:cubicBezTo>
                    <a:pt x="49007" y="30525"/>
                    <a:pt x="48615" y="30245"/>
                    <a:pt x="48559" y="29853"/>
                  </a:cubicBezTo>
                  <a:cubicBezTo>
                    <a:pt x="48559" y="29461"/>
                    <a:pt x="48615" y="28285"/>
                    <a:pt x="48559" y="27948"/>
                  </a:cubicBezTo>
                  <a:cubicBezTo>
                    <a:pt x="48559" y="27556"/>
                    <a:pt x="48447" y="27052"/>
                    <a:pt x="48895" y="26996"/>
                  </a:cubicBezTo>
                  <a:cubicBezTo>
                    <a:pt x="49102" y="26937"/>
                    <a:pt x="49557" y="26863"/>
                    <a:pt x="49950" y="26863"/>
                  </a:cubicBezTo>
                  <a:close/>
                  <a:moveTo>
                    <a:pt x="41629" y="26947"/>
                  </a:moveTo>
                  <a:cubicBezTo>
                    <a:pt x="42213" y="26947"/>
                    <a:pt x="42987" y="27065"/>
                    <a:pt x="43350" y="27164"/>
                  </a:cubicBezTo>
                  <a:cubicBezTo>
                    <a:pt x="43910" y="27276"/>
                    <a:pt x="43798" y="27724"/>
                    <a:pt x="43798" y="28060"/>
                  </a:cubicBezTo>
                  <a:cubicBezTo>
                    <a:pt x="43798" y="28453"/>
                    <a:pt x="43966" y="29629"/>
                    <a:pt x="43966" y="30021"/>
                  </a:cubicBezTo>
                  <a:cubicBezTo>
                    <a:pt x="43966" y="30469"/>
                    <a:pt x="43350" y="30749"/>
                    <a:pt x="43126" y="30973"/>
                  </a:cubicBezTo>
                  <a:lnTo>
                    <a:pt x="43126" y="30917"/>
                  </a:lnTo>
                  <a:cubicBezTo>
                    <a:pt x="42951" y="31092"/>
                    <a:pt x="42733" y="31179"/>
                    <a:pt x="42511" y="31179"/>
                  </a:cubicBezTo>
                  <a:cubicBezTo>
                    <a:pt x="42378" y="31179"/>
                    <a:pt x="42244" y="31148"/>
                    <a:pt x="42118" y="31085"/>
                  </a:cubicBezTo>
                  <a:cubicBezTo>
                    <a:pt x="41558" y="30805"/>
                    <a:pt x="41222" y="30245"/>
                    <a:pt x="41278" y="29685"/>
                  </a:cubicBezTo>
                  <a:cubicBezTo>
                    <a:pt x="41334" y="28957"/>
                    <a:pt x="40550" y="29069"/>
                    <a:pt x="40886" y="27164"/>
                  </a:cubicBezTo>
                  <a:cubicBezTo>
                    <a:pt x="40909" y="27004"/>
                    <a:pt x="41224" y="26947"/>
                    <a:pt x="41629" y="26947"/>
                  </a:cubicBezTo>
                  <a:close/>
                  <a:moveTo>
                    <a:pt x="39043" y="26962"/>
                  </a:moveTo>
                  <a:cubicBezTo>
                    <a:pt x="39411" y="26962"/>
                    <a:pt x="39688" y="27014"/>
                    <a:pt x="39710" y="27164"/>
                  </a:cubicBezTo>
                  <a:cubicBezTo>
                    <a:pt x="40046" y="29069"/>
                    <a:pt x="39206" y="29013"/>
                    <a:pt x="39262" y="29685"/>
                  </a:cubicBezTo>
                  <a:cubicBezTo>
                    <a:pt x="39318" y="30301"/>
                    <a:pt x="38982" y="30861"/>
                    <a:pt x="38422" y="31085"/>
                  </a:cubicBezTo>
                  <a:cubicBezTo>
                    <a:pt x="38289" y="31151"/>
                    <a:pt x="38148" y="31183"/>
                    <a:pt x="38008" y="31183"/>
                  </a:cubicBezTo>
                  <a:cubicBezTo>
                    <a:pt x="37794" y="31183"/>
                    <a:pt x="37583" y="31109"/>
                    <a:pt x="37414" y="30973"/>
                  </a:cubicBezTo>
                  <a:cubicBezTo>
                    <a:pt x="37246" y="30749"/>
                    <a:pt x="36630" y="30469"/>
                    <a:pt x="36630" y="30077"/>
                  </a:cubicBezTo>
                  <a:cubicBezTo>
                    <a:pt x="36630" y="29685"/>
                    <a:pt x="36798" y="28453"/>
                    <a:pt x="36798" y="28116"/>
                  </a:cubicBezTo>
                  <a:cubicBezTo>
                    <a:pt x="36798" y="27724"/>
                    <a:pt x="36630" y="27276"/>
                    <a:pt x="37246" y="27164"/>
                  </a:cubicBezTo>
                  <a:cubicBezTo>
                    <a:pt x="37625" y="27095"/>
                    <a:pt x="38452" y="26962"/>
                    <a:pt x="39043" y="26962"/>
                  </a:cubicBezTo>
                  <a:close/>
                  <a:moveTo>
                    <a:pt x="34606" y="27094"/>
                  </a:moveTo>
                  <a:cubicBezTo>
                    <a:pt x="35103" y="27094"/>
                    <a:pt x="35537" y="27164"/>
                    <a:pt x="35565" y="27388"/>
                  </a:cubicBezTo>
                  <a:cubicBezTo>
                    <a:pt x="35901" y="29629"/>
                    <a:pt x="35173" y="29517"/>
                    <a:pt x="35229" y="30301"/>
                  </a:cubicBezTo>
                  <a:cubicBezTo>
                    <a:pt x="35341" y="30861"/>
                    <a:pt x="35061" y="31421"/>
                    <a:pt x="34557" y="31757"/>
                  </a:cubicBezTo>
                  <a:cubicBezTo>
                    <a:pt x="34447" y="31823"/>
                    <a:pt x="34319" y="31855"/>
                    <a:pt x="34191" y="31855"/>
                  </a:cubicBezTo>
                  <a:cubicBezTo>
                    <a:pt x="33994" y="31855"/>
                    <a:pt x="33797" y="31781"/>
                    <a:pt x="33661" y="31645"/>
                  </a:cubicBezTo>
                  <a:cubicBezTo>
                    <a:pt x="33437" y="31365"/>
                    <a:pt x="32877" y="31085"/>
                    <a:pt x="32877" y="30637"/>
                  </a:cubicBezTo>
                  <a:cubicBezTo>
                    <a:pt x="32821" y="30189"/>
                    <a:pt x="32933" y="28789"/>
                    <a:pt x="32877" y="28341"/>
                  </a:cubicBezTo>
                  <a:cubicBezTo>
                    <a:pt x="32821" y="27892"/>
                    <a:pt x="32709" y="27332"/>
                    <a:pt x="33269" y="27220"/>
                  </a:cubicBezTo>
                  <a:cubicBezTo>
                    <a:pt x="33549" y="27164"/>
                    <a:pt x="34109" y="27094"/>
                    <a:pt x="34606" y="27094"/>
                  </a:cubicBezTo>
                  <a:close/>
                  <a:moveTo>
                    <a:pt x="45934" y="27094"/>
                  </a:moveTo>
                  <a:cubicBezTo>
                    <a:pt x="46431" y="27094"/>
                    <a:pt x="46991" y="27164"/>
                    <a:pt x="47271" y="27220"/>
                  </a:cubicBezTo>
                  <a:cubicBezTo>
                    <a:pt x="47831" y="27332"/>
                    <a:pt x="47719" y="27892"/>
                    <a:pt x="47663" y="28341"/>
                  </a:cubicBezTo>
                  <a:cubicBezTo>
                    <a:pt x="47663" y="28789"/>
                    <a:pt x="47719" y="30189"/>
                    <a:pt x="47663" y="30637"/>
                  </a:cubicBezTo>
                  <a:lnTo>
                    <a:pt x="47719" y="30637"/>
                  </a:lnTo>
                  <a:cubicBezTo>
                    <a:pt x="47719" y="31085"/>
                    <a:pt x="47103" y="31365"/>
                    <a:pt x="46879" y="31645"/>
                  </a:cubicBezTo>
                  <a:cubicBezTo>
                    <a:pt x="46777" y="31781"/>
                    <a:pt x="46593" y="31855"/>
                    <a:pt x="46402" y="31855"/>
                  </a:cubicBezTo>
                  <a:cubicBezTo>
                    <a:pt x="46277" y="31855"/>
                    <a:pt x="46149" y="31823"/>
                    <a:pt x="46039" y="31757"/>
                  </a:cubicBezTo>
                  <a:cubicBezTo>
                    <a:pt x="45535" y="31421"/>
                    <a:pt x="45255" y="30861"/>
                    <a:pt x="45311" y="30301"/>
                  </a:cubicBezTo>
                  <a:cubicBezTo>
                    <a:pt x="45367" y="29517"/>
                    <a:pt x="44639" y="29573"/>
                    <a:pt x="44975" y="27388"/>
                  </a:cubicBezTo>
                  <a:cubicBezTo>
                    <a:pt x="45003" y="27164"/>
                    <a:pt x="45437" y="27094"/>
                    <a:pt x="45934" y="27094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633" y="1625"/>
                    <a:pt x="6890" y="5602"/>
                    <a:pt x="7226" y="7394"/>
                  </a:cubicBezTo>
                  <a:cubicBezTo>
                    <a:pt x="7562" y="9186"/>
                    <a:pt x="10026" y="11650"/>
                    <a:pt x="11202" y="13611"/>
                  </a:cubicBezTo>
                  <a:cubicBezTo>
                    <a:pt x="12322" y="15571"/>
                    <a:pt x="13666" y="21340"/>
                    <a:pt x="13666" y="21340"/>
                  </a:cubicBezTo>
                  <a:cubicBezTo>
                    <a:pt x="14115" y="19043"/>
                    <a:pt x="13330" y="11314"/>
                    <a:pt x="12826" y="9690"/>
                  </a:cubicBezTo>
                  <a:cubicBezTo>
                    <a:pt x="12498" y="8634"/>
                    <a:pt x="12953" y="8383"/>
                    <a:pt x="13480" y="8383"/>
                  </a:cubicBezTo>
                  <a:cubicBezTo>
                    <a:pt x="13763" y="8383"/>
                    <a:pt x="14067" y="8455"/>
                    <a:pt x="14283" y="8514"/>
                  </a:cubicBezTo>
                  <a:cubicBezTo>
                    <a:pt x="14955" y="8682"/>
                    <a:pt x="15963" y="11986"/>
                    <a:pt x="16915" y="14115"/>
                  </a:cubicBezTo>
                  <a:cubicBezTo>
                    <a:pt x="17923" y="16299"/>
                    <a:pt x="17251" y="16915"/>
                    <a:pt x="17083" y="19379"/>
                  </a:cubicBezTo>
                  <a:cubicBezTo>
                    <a:pt x="16915" y="21844"/>
                    <a:pt x="17923" y="25148"/>
                    <a:pt x="19883" y="28565"/>
                  </a:cubicBezTo>
                  <a:cubicBezTo>
                    <a:pt x="21115" y="30693"/>
                    <a:pt x="22964" y="32373"/>
                    <a:pt x="25148" y="33493"/>
                  </a:cubicBezTo>
                  <a:lnTo>
                    <a:pt x="30021" y="30973"/>
                  </a:lnTo>
                  <a:cubicBezTo>
                    <a:pt x="30245" y="31197"/>
                    <a:pt x="30413" y="31365"/>
                    <a:pt x="30637" y="31589"/>
                  </a:cubicBezTo>
                  <a:cubicBezTo>
                    <a:pt x="30726" y="31643"/>
                    <a:pt x="30834" y="31668"/>
                    <a:pt x="30945" y="31668"/>
                  </a:cubicBezTo>
                  <a:cubicBezTo>
                    <a:pt x="31181" y="31668"/>
                    <a:pt x="31437" y="31555"/>
                    <a:pt x="31589" y="31365"/>
                  </a:cubicBezTo>
                  <a:cubicBezTo>
                    <a:pt x="31701" y="31253"/>
                    <a:pt x="31869" y="31141"/>
                    <a:pt x="31981" y="31029"/>
                  </a:cubicBezTo>
                  <a:cubicBezTo>
                    <a:pt x="31981" y="31029"/>
                    <a:pt x="31981" y="31085"/>
                    <a:pt x="31981" y="31085"/>
                  </a:cubicBezTo>
                  <a:cubicBezTo>
                    <a:pt x="32037" y="31701"/>
                    <a:pt x="32877" y="32093"/>
                    <a:pt x="33157" y="32429"/>
                  </a:cubicBezTo>
                  <a:cubicBezTo>
                    <a:pt x="33408" y="32644"/>
                    <a:pt x="33706" y="32745"/>
                    <a:pt x="34005" y="32745"/>
                  </a:cubicBezTo>
                  <a:cubicBezTo>
                    <a:pt x="34172" y="32745"/>
                    <a:pt x="34340" y="32713"/>
                    <a:pt x="34501" y="32653"/>
                  </a:cubicBezTo>
                  <a:cubicBezTo>
                    <a:pt x="35005" y="32149"/>
                    <a:pt x="35509" y="31645"/>
                    <a:pt x="36013" y="31085"/>
                  </a:cubicBezTo>
                  <a:cubicBezTo>
                    <a:pt x="36293" y="31309"/>
                    <a:pt x="36686" y="31533"/>
                    <a:pt x="36854" y="31701"/>
                  </a:cubicBezTo>
                  <a:cubicBezTo>
                    <a:pt x="37137" y="31878"/>
                    <a:pt x="37466" y="31988"/>
                    <a:pt x="37796" y="31988"/>
                  </a:cubicBezTo>
                  <a:cubicBezTo>
                    <a:pt x="37988" y="31988"/>
                    <a:pt x="38181" y="31951"/>
                    <a:pt x="38366" y="31869"/>
                  </a:cubicBezTo>
                  <a:cubicBezTo>
                    <a:pt x="38702" y="31645"/>
                    <a:pt x="39934" y="30581"/>
                    <a:pt x="40214" y="30357"/>
                  </a:cubicBezTo>
                  <a:cubicBezTo>
                    <a:pt x="40774" y="30917"/>
                    <a:pt x="41390" y="31421"/>
                    <a:pt x="42006" y="31869"/>
                  </a:cubicBezTo>
                  <a:cubicBezTo>
                    <a:pt x="42191" y="31951"/>
                    <a:pt x="42384" y="31988"/>
                    <a:pt x="42576" y="31988"/>
                  </a:cubicBezTo>
                  <a:cubicBezTo>
                    <a:pt x="42906" y="31988"/>
                    <a:pt x="43235" y="31878"/>
                    <a:pt x="43518" y="31701"/>
                  </a:cubicBezTo>
                  <a:cubicBezTo>
                    <a:pt x="43686" y="31533"/>
                    <a:pt x="44079" y="31309"/>
                    <a:pt x="44359" y="31085"/>
                  </a:cubicBezTo>
                  <a:cubicBezTo>
                    <a:pt x="44807" y="31645"/>
                    <a:pt x="45367" y="32149"/>
                    <a:pt x="45871" y="32653"/>
                  </a:cubicBezTo>
                  <a:cubicBezTo>
                    <a:pt x="46032" y="32713"/>
                    <a:pt x="46200" y="32745"/>
                    <a:pt x="46367" y="32745"/>
                  </a:cubicBezTo>
                  <a:cubicBezTo>
                    <a:pt x="46666" y="32745"/>
                    <a:pt x="46964" y="32644"/>
                    <a:pt x="47215" y="32429"/>
                  </a:cubicBezTo>
                  <a:cubicBezTo>
                    <a:pt x="47495" y="32093"/>
                    <a:pt x="48335" y="31701"/>
                    <a:pt x="48391" y="31085"/>
                  </a:cubicBezTo>
                  <a:cubicBezTo>
                    <a:pt x="48391" y="31085"/>
                    <a:pt x="48391" y="31029"/>
                    <a:pt x="48391" y="31029"/>
                  </a:cubicBezTo>
                  <a:cubicBezTo>
                    <a:pt x="48503" y="31141"/>
                    <a:pt x="48671" y="31253"/>
                    <a:pt x="48783" y="31365"/>
                  </a:cubicBezTo>
                  <a:cubicBezTo>
                    <a:pt x="48935" y="31555"/>
                    <a:pt x="49165" y="31668"/>
                    <a:pt x="49402" y="31668"/>
                  </a:cubicBezTo>
                  <a:cubicBezTo>
                    <a:pt x="49514" y="31668"/>
                    <a:pt x="49628" y="31643"/>
                    <a:pt x="49735" y="31589"/>
                  </a:cubicBezTo>
                  <a:cubicBezTo>
                    <a:pt x="49959" y="31365"/>
                    <a:pt x="50127" y="31197"/>
                    <a:pt x="50295" y="30973"/>
                  </a:cubicBezTo>
                  <a:lnTo>
                    <a:pt x="55224" y="33493"/>
                  </a:lnTo>
                  <a:cubicBezTo>
                    <a:pt x="57408" y="32373"/>
                    <a:pt x="59257" y="30693"/>
                    <a:pt x="60489" y="28565"/>
                  </a:cubicBezTo>
                  <a:cubicBezTo>
                    <a:pt x="62449" y="25148"/>
                    <a:pt x="63457" y="21844"/>
                    <a:pt x="63289" y="19379"/>
                  </a:cubicBezTo>
                  <a:cubicBezTo>
                    <a:pt x="63121" y="16915"/>
                    <a:pt x="62449" y="16243"/>
                    <a:pt x="63457" y="14115"/>
                  </a:cubicBezTo>
                  <a:cubicBezTo>
                    <a:pt x="64409" y="11986"/>
                    <a:pt x="65417" y="8682"/>
                    <a:pt x="66089" y="8514"/>
                  </a:cubicBezTo>
                  <a:cubicBezTo>
                    <a:pt x="66314" y="8453"/>
                    <a:pt x="66636" y="8369"/>
                    <a:pt x="66929" y="8369"/>
                  </a:cubicBezTo>
                  <a:cubicBezTo>
                    <a:pt x="67440" y="8369"/>
                    <a:pt x="67866" y="8623"/>
                    <a:pt x="67546" y="9690"/>
                  </a:cubicBezTo>
                  <a:cubicBezTo>
                    <a:pt x="67042" y="11314"/>
                    <a:pt x="66257" y="19043"/>
                    <a:pt x="66706" y="21340"/>
                  </a:cubicBezTo>
                  <a:cubicBezTo>
                    <a:pt x="66706" y="21340"/>
                    <a:pt x="68050" y="15571"/>
                    <a:pt x="69170" y="13611"/>
                  </a:cubicBezTo>
                  <a:cubicBezTo>
                    <a:pt x="70346" y="11650"/>
                    <a:pt x="72810" y="9186"/>
                    <a:pt x="73146" y="7394"/>
                  </a:cubicBezTo>
                  <a:cubicBezTo>
                    <a:pt x="73482" y="5602"/>
                    <a:pt x="77739" y="1625"/>
                    <a:pt x="80371" y="1"/>
                  </a:cubicBezTo>
                  <a:lnTo>
                    <a:pt x="80371" y="1"/>
                  </a:lnTo>
                  <a:cubicBezTo>
                    <a:pt x="80370" y="1"/>
                    <a:pt x="74098" y="3137"/>
                    <a:pt x="71970" y="4257"/>
                  </a:cubicBezTo>
                  <a:cubicBezTo>
                    <a:pt x="70626" y="5013"/>
                    <a:pt x="69156" y="5391"/>
                    <a:pt x="67654" y="5391"/>
                  </a:cubicBezTo>
                  <a:cubicBezTo>
                    <a:pt x="67154" y="5391"/>
                    <a:pt x="66650" y="5349"/>
                    <a:pt x="66145" y="5265"/>
                  </a:cubicBezTo>
                  <a:cubicBezTo>
                    <a:pt x="65939" y="5235"/>
                    <a:pt x="65723" y="5221"/>
                    <a:pt x="65499" y="5221"/>
                  </a:cubicBezTo>
                  <a:cubicBezTo>
                    <a:pt x="63228" y="5221"/>
                    <a:pt x="60189" y="6699"/>
                    <a:pt x="59425" y="8178"/>
                  </a:cubicBezTo>
                  <a:cubicBezTo>
                    <a:pt x="58584" y="9858"/>
                    <a:pt x="55168" y="9690"/>
                    <a:pt x="56792" y="12322"/>
                  </a:cubicBezTo>
                  <a:cubicBezTo>
                    <a:pt x="58416" y="14899"/>
                    <a:pt x="58920" y="19043"/>
                    <a:pt x="58752" y="19827"/>
                  </a:cubicBezTo>
                  <a:cubicBezTo>
                    <a:pt x="58584" y="20668"/>
                    <a:pt x="60433" y="23132"/>
                    <a:pt x="59089" y="25428"/>
                  </a:cubicBezTo>
                  <a:cubicBezTo>
                    <a:pt x="58808" y="25988"/>
                    <a:pt x="58416" y="26548"/>
                    <a:pt x="58024" y="27164"/>
                  </a:cubicBezTo>
                  <a:cubicBezTo>
                    <a:pt x="58024" y="26996"/>
                    <a:pt x="58024" y="26772"/>
                    <a:pt x="57968" y="26604"/>
                  </a:cubicBezTo>
                  <a:cubicBezTo>
                    <a:pt x="58136" y="25764"/>
                    <a:pt x="58136" y="24924"/>
                    <a:pt x="57968" y="24084"/>
                  </a:cubicBezTo>
                  <a:cubicBezTo>
                    <a:pt x="57968" y="24084"/>
                    <a:pt x="57240" y="23300"/>
                    <a:pt x="57072" y="23132"/>
                  </a:cubicBezTo>
                  <a:cubicBezTo>
                    <a:pt x="56993" y="23092"/>
                    <a:pt x="56899" y="23074"/>
                    <a:pt x="56804" y="23074"/>
                  </a:cubicBezTo>
                  <a:cubicBezTo>
                    <a:pt x="56631" y="23074"/>
                    <a:pt x="56453" y="23135"/>
                    <a:pt x="56344" y="23244"/>
                  </a:cubicBezTo>
                  <a:cubicBezTo>
                    <a:pt x="56288" y="23356"/>
                    <a:pt x="56176" y="23412"/>
                    <a:pt x="56064" y="23524"/>
                  </a:cubicBezTo>
                  <a:cubicBezTo>
                    <a:pt x="55952" y="23132"/>
                    <a:pt x="55504" y="22908"/>
                    <a:pt x="55280" y="22684"/>
                  </a:cubicBezTo>
                  <a:cubicBezTo>
                    <a:pt x="55178" y="22548"/>
                    <a:pt x="54994" y="22474"/>
                    <a:pt x="54803" y="22474"/>
                  </a:cubicBezTo>
                  <a:cubicBezTo>
                    <a:pt x="54678" y="22474"/>
                    <a:pt x="54550" y="22505"/>
                    <a:pt x="54440" y="22572"/>
                  </a:cubicBezTo>
                  <a:cubicBezTo>
                    <a:pt x="54216" y="22740"/>
                    <a:pt x="53992" y="23020"/>
                    <a:pt x="53768" y="23244"/>
                  </a:cubicBezTo>
                  <a:lnTo>
                    <a:pt x="53768" y="23188"/>
                  </a:lnTo>
                  <a:cubicBezTo>
                    <a:pt x="53376" y="22740"/>
                    <a:pt x="52984" y="22348"/>
                    <a:pt x="52536" y="21956"/>
                  </a:cubicBezTo>
                  <a:cubicBezTo>
                    <a:pt x="52431" y="21893"/>
                    <a:pt x="52302" y="21861"/>
                    <a:pt x="52170" y="21861"/>
                  </a:cubicBezTo>
                  <a:cubicBezTo>
                    <a:pt x="51951" y="21861"/>
                    <a:pt x="51724" y="21949"/>
                    <a:pt x="51584" y="22124"/>
                  </a:cubicBezTo>
                  <a:cubicBezTo>
                    <a:pt x="51303" y="22292"/>
                    <a:pt x="51079" y="22572"/>
                    <a:pt x="50799" y="22796"/>
                  </a:cubicBezTo>
                  <a:cubicBezTo>
                    <a:pt x="50519" y="22404"/>
                    <a:pt x="50183" y="22012"/>
                    <a:pt x="49791" y="21676"/>
                  </a:cubicBezTo>
                  <a:cubicBezTo>
                    <a:pt x="49686" y="21613"/>
                    <a:pt x="49558" y="21581"/>
                    <a:pt x="49426" y="21581"/>
                  </a:cubicBezTo>
                  <a:cubicBezTo>
                    <a:pt x="49207" y="21581"/>
                    <a:pt x="48979" y="21669"/>
                    <a:pt x="48839" y="21844"/>
                  </a:cubicBezTo>
                  <a:cubicBezTo>
                    <a:pt x="48727" y="22012"/>
                    <a:pt x="48615" y="22124"/>
                    <a:pt x="48447" y="22236"/>
                  </a:cubicBezTo>
                  <a:cubicBezTo>
                    <a:pt x="48447" y="22180"/>
                    <a:pt x="48447" y="22180"/>
                    <a:pt x="48447" y="22124"/>
                  </a:cubicBezTo>
                  <a:cubicBezTo>
                    <a:pt x="48391" y="21564"/>
                    <a:pt x="47551" y="21172"/>
                    <a:pt x="47271" y="20836"/>
                  </a:cubicBezTo>
                  <a:cubicBezTo>
                    <a:pt x="47054" y="20619"/>
                    <a:pt x="46744" y="20495"/>
                    <a:pt x="46430" y="20495"/>
                  </a:cubicBezTo>
                  <a:cubicBezTo>
                    <a:pt x="46258" y="20495"/>
                    <a:pt x="46085" y="20532"/>
                    <a:pt x="45927" y="20612"/>
                  </a:cubicBezTo>
                  <a:cubicBezTo>
                    <a:pt x="45535" y="21004"/>
                    <a:pt x="45143" y="21396"/>
                    <a:pt x="44751" y="21788"/>
                  </a:cubicBezTo>
                  <a:cubicBezTo>
                    <a:pt x="44751" y="21452"/>
                    <a:pt x="44807" y="21228"/>
                    <a:pt x="44807" y="21004"/>
                  </a:cubicBezTo>
                  <a:cubicBezTo>
                    <a:pt x="44807" y="20275"/>
                    <a:pt x="43910" y="19771"/>
                    <a:pt x="43574" y="19379"/>
                  </a:cubicBezTo>
                  <a:cubicBezTo>
                    <a:pt x="43337" y="19108"/>
                    <a:pt x="43017" y="18960"/>
                    <a:pt x="42690" y="18960"/>
                  </a:cubicBezTo>
                  <a:cubicBezTo>
                    <a:pt x="42477" y="18960"/>
                    <a:pt x="42261" y="19023"/>
                    <a:pt x="42062" y="19155"/>
                  </a:cubicBezTo>
                  <a:cubicBezTo>
                    <a:pt x="41446" y="19827"/>
                    <a:pt x="40830" y="20499"/>
                    <a:pt x="40270" y="21228"/>
                  </a:cubicBezTo>
                  <a:cubicBezTo>
                    <a:pt x="40046" y="20948"/>
                    <a:pt x="38814" y="19435"/>
                    <a:pt x="38422" y="19155"/>
                  </a:cubicBezTo>
                  <a:cubicBezTo>
                    <a:pt x="38223" y="19023"/>
                    <a:pt x="38007" y="18960"/>
                    <a:pt x="37794" y="18960"/>
                  </a:cubicBezTo>
                  <a:cubicBezTo>
                    <a:pt x="37467" y="18960"/>
                    <a:pt x="37147" y="19108"/>
                    <a:pt x="36910" y="19379"/>
                  </a:cubicBezTo>
                  <a:cubicBezTo>
                    <a:pt x="36630" y="19771"/>
                    <a:pt x="35677" y="20275"/>
                    <a:pt x="35677" y="21004"/>
                  </a:cubicBezTo>
                  <a:lnTo>
                    <a:pt x="35677" y="21788"/>
                  </a:lnTo>
                  <a:cubicBezTo>
                    <a:pt x="35341" y="21396"/>
                    <a:pt x="34949" y="21004"/>
                    <a:pt x="34501" y="20612"/>
                  </a:cubicBezTo>
                  <a:cubicBezTo>
                    <a:pt x="34362" y="20532"/>
                    <a:pt x="34202" y="20495"/>
                    <a:pt x="34039" y="20495"/>
                  </a:cubicBezTo>
                  <a:cubicBezTo>
                    <a:pt x="33740" y="20495"/>
                    <a:pt x="33430" y="20619"/>
                    <a:pt x="33213" y="20836"/>
                  </a:cubicBezTo>
                  <a:cubicBezTo>
                    <a:pt x="32877" y="21172"/>
                    <a:pt x="32037" y="21564"/>
                    <a:pt x="32037" y="22124"/>
                  </a:cubicBezTo>
                  <a:cubicBezTo>
                    <a:pt x="32037" y="22180"/>
                    <a:pt x="32037" y="22180"/>
                    <a:pt x="32037" y="22236"/>
                  </a:cubicBezTo>
                  <a:cubicBezTo>
                    <a:pt x="31869" y="22124"/>
                    <a:pt x="31757" y="22012"/>
                    <a:pt x="31645" y="21844"/>
                  </a:cubicBezTo>
                  <a:cubicBezTo>
                    <a:pt x="31470" y="21669"/>
                    <a:pt x="31251" y="21581"/>
                    <a:pt x="31030" y="21581"/>
                  </a:cubicBezTo>
                  <a:cubicBezTo>
                    <a:pt x="30897" y="21581"/>
                    <a:pt x="30763" y="21613"/>
                    <a:pt x="30637" y="21676"/>
                  </a:cubicBezTo>
                  <a:cubicBezTo>
                    <a:pt x="30301" y="22068"/>
                    <a:pt x="29965" y="22404"/>
                    <a:pt x="29685" y="22796"/>
                  </a:cubicBezTo>
                  <a:cubicBezTo>
                    <a:pt x="29405" y="22572"/>
                    <a:pt x="29181" y="22292"/>
                    <a:pt x="28900" y="22124"/>
                  </a:cubicBezTo>
                  <a:cubicBezTo>
                    <a:pt x="28725" y="21949"/>
                    <a:pt x="28507" y="21861"/>
                    <a:pt x="28299" y="21861"/>
                  </a:cubicBezTo>
                  <a:cubicBezTo>
                    <a:pt x="28174" y="21861"/>
                    <a:pt x="28053" y="21893"/>
                    <a:pt x="27948" y="21956"/>
                  </a:cubicBezTo>
                  <a:cubicBezTo>
                    <a:pt x="27500" y="22348"/>
                    <a:pt x="27108" y="22740"/>
                    <a:pt x="26716" y="23188"/>
                  </a:cubicBezTo>
                  <a:lnTo>
                    <a:pt x="26716" y="23244"/>
                  </a:lnTo>
                  <a:cubicBezTo>
                    <a:pt x="26492" y="23020"/>
                    <a:pt x="26268" y="22740"/>
                    <a:pt x="25988" y="22572"/>
                  </a:cubicBezTo>
                  <a:cubicBezTo>
                    <a:pt x="25878" y="22505"/>
                    <a:pt x="25758" y="22474"/>
                    <a:pt x="25641" y="22474"/>
                  </a:cubicBezTo>
                  <a:cubicBezTo>
                    <a:pt x="25460" y="22474"/>
                    <a:pt x="25284" y="22548"/>
                    <a:pt x="25148" y="22684"/>
                  </a:cubicBezTo>
                  <a:cubicBezTo>
                    <a:pt x="24980" y="22908"/>
                    <a:pt x="24532" y="23132"/>
                    <a:pt x="24420" y="23524"/>
                  </a:cubicBezTo>
                  <a:cubicBezTo>
                    <a:pt x="24308" y="23412"/>
                    <a:pt x="24196" y="23356"/>
                    <a:pt x="24140" y="23244"/>
                  </a:cubicBezTo>
                  <a:cubicBezTo>
                    <a:pt x="24031" y="23135"/>
                    <a:pt x="23853" y="23074"/>
                    <a:pt x="23680" y="23074"/>
                  </a:cubicBezTo>
                  <a:cubicBezTo>
                    <a:pt x="23585" y="23074"/>
                    <a:pt x="23491" y="23092"/>
                    <a:pt x="23412" y="23132"/>
                  </a:cubicBezTo>
                  <a:cubicBezTo>
                    <a:pt x="23244" y="23300"/>
                    <a:pt x="22516" y="24084"/>
                    <a:pt x="22516" y="24084"/>
                  </a:cubicBezTo>
                  <a:cubicBezTo>
                    <a:pt x="22348" y="24924"/>
                    <a:pt x="22348" y="25764"/>
                    <a:pt x="22516" y="26604"/>
                  </a:cubicBezTo>
                  <a:cubicBezTo>
                    <a:pt x="22572" y="26660"/>
                    <a:pt x="22572" y="26716"/>
                    <a:pt x="22628" y="26716"/>
                  </a:cubicBezTo>
                  <a:cubicBezTo>
                    <a:pt x="22572" y="26772"/>
                    <a:pt x="22572" y="26772"/>
                    <a:pt x="22516" y="26828"/>
                  </a:cubicBezTo>
                  <a:cubicBezTo>
                    <a:pt x="22516" y="26940"/>
                    <a:pt x="22460" y="27108"/>
                    <a:pt x="22460" y="27220"/>
                  </a:cubicBezTo>
                  <a:cubicBezTo>
                    <a:pt x="22068" y="26604"/>
                    <a:pt x="21676" y="25988"/>
                    <a:pt x="21395" y="25484"/>
                  </a:cubicBezTo>
                  <a:cubicBezTo>
                    <a:pt x="20051" y="23188"/>
                    <a:pt x="21900" y="20724"/>
                    <a:pt x="21732" y="19883"/>
                  </a:cubicBezTo>
                  <a:cubicBezTo>
                    <a:pt x="21564" y="19043"/>
                    <a:pt x="22068" y="14955"/>
                    <a:pt x="23692" y="12322"/>
                  </a:cubicBezTo>
                  <a:cubicBezTo>
                    <a:pt x="25316" y="9634"/>
                    <a:pt x="21900" y="9858"/>
                    <a:pt x="21059" y="8234"/>
                  </a:cubicBezTo>
                  <a:cubicBezTo>
                    <a:pt x="20295" y="6704"/>
                    <a:pt x="17255" y="5221"/>
                    <a:pt x="14984" y="5221"/>
                  </a:cubicBezTo>
                  <a:cubicBezTo>
                    <a:pt x="14760" y="5221"/>
                    <a:pt x="14544" y="5235"/>
                    <a:pt x="14339" y="5265"/>
                  </a:cubicBezTo>
                  <a:cubicBezTo>
                    <a:pt x="13781" y="5371"/>
                    <a:pt x="13223" y="5424"/>
                    <a:pt x="12670" y="5424"/>
                  </a:cubicBezTo>
                  <a:cubicBezTo>
                    <a:pt x="11171" y="5424"/>
                    <a:pt x="9711" y="5035"/>
                    <a:pt x="8402" y="4257"/>
                  </a:cubicBezTo>
                  <a:cubicBezTo>
                    <a:pt x="6274" y="31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3620975" y="2758500"/>
              <a:ext cx="375250" cy="573125"/>
            </a:xfrm>
            <a:custGeom>
              <a:avLst/>
              <a:gdLst/>
              <a:ahLst/>
              <a:cxnLst/>
              <a:rect l="l" t="t" r="r" b="b"/>
              <a:pathLst>
                <a:path w="15010" h="22925" extrusionOk="0">
                  <a:moveTo>
                    <a:pt x="5377" y="7908"/>
                  </a:moveTo>
                  <a:lnTo>
                    <a:pt x="3696" y="16589"/>
                  </a:lnTo>
                  <a:cubicBezTo>
                    <a:pt x="3696" y="16589"/>
                    <a:pt x="4526" y="16826"/>
                    <a:pt x="5086" y="16826"/>
                  </a:cubicBezTo>
                  <a:cubicBezTo>
                    <a:pt x="5296" y="16826"/>
                    <a:pt x="5468" y="16793"/>
                    <a:pt x="5545" y="16701"/>
                  </a:cubicBezTo>
                  <a:cubicBezTo>
                    <a:pt x="5769" y="16309"/>
                    <a:pt x="7449" y="16309"/>
                    <a:pt x="8177" y="16085"/>
                  </a:cubicBezTo>
                  <a:cubicBezTo>
                    <a:pt x="8244" y="16065"/>
                    <a:pt x="8309" y="16055"/>
                    <a:pt x="8371" y="16055"/>
                  </a:cubicBezTo>
                  <a:cubicBezTo>
                    <a:pt x="8985" y="16055"/>
                    <a:pt x="9364" y="17002"/>
                    <a:pt x="9465" y="17765"/>
                  </a:cubicBezTo>
                  <a:cubicBezTo>
                    <a:pt x="9633" y="18605"/>
                    <a:pt x="11538" y="20790"/>
                    <a:pt x="11538" y="21406"/>
                  </a:cubicBezTo>
                  <a:cubicBezTo>
                    <a:pt x="11538" y="21528"/>
                    <a:pt x="11434" y="21578"/>
                    <a:pt x="11271" y="21578"/>
                  </a:cubicBezTo>
                  <a:cubicBezTo>
                    <a:pt x="10685" y="21578"/>
                    <a:pt x="9329" y="20928"/>
                    <a:pt x="9241" y="20622"/>
                  </a:cubicBezTo>
                  <a:cubicBezTo>
                    <a:pt x="9129" y="20286"/>
                    <a:pt x="8569" y="19726"/>
                    <a:pt x="8401" y="19390"/>
                  </a:cubicBezTo>
                  <a:cubicBezTo>
                    <a:pt x="8381" y="19319"/>
                    <a:pt x="8321" y="19290"/>
                    <a:pt x="8237" y="19290"/>
                  </a:cubicBezTo>
                  <a:cubicBezTo>
                    <a:pt x="7850" y="19290"/>
                    <a:pt x="6945" y="19894"/>
                    <a:pt x="6945" y="19894"/>
                  </a:cubicBezTo>
                  <a:cubicBezTo>
                    <a:pt x="6945" y="19894"/>
                    <a:pt x="6995" y="19823"/>
                    <a:pt x="6904" y="19823"/>
                  </a:cubicBezTo>
                  <a:cubicBezTo>
                    <a:pt x="6779" y="19823"/>
                    <a:pt x="6393" y="19953"/>
                    <a:pt x="5265" y="20566"/>
                  </a:cubicBezTo>
                  <a:cubicBezTo>
                    <a:pt x="4475" y="20984"/>
                    <a:pt x="4138" y="21113"/>
                    <a:pt x="3962" y="21113"/>
                  </a:cubicBezTo>
                  <a:cubicBezTo>
                    <a:pt x="3714" y="21113"/>
                    <a:pt x="3787" y="20855"/>
                    <a:pt x="3360" y="20790"/>
                  </a:cubicBezTo>
                  <a:cubicBezTo>
                    <a:pt x="2632" y="20678"/>
                    <a:pt x="2016" y="17317"/>
                    <a:pt x="2240" y="16925"/>
                  </a:cubicBezTo>
                  <a:cubicBezTo>
                    <a:pt x="2464" y="16645"/>
                    <a:pt x="4481" y="10652"/>
                    <a:pt x="5153" y="8580"/>
                  </a:cubicBezTo>
                  <a:cubicBezTo>
                    <a:pt x="5321" y="8132"/>
                    <a:pt x="5377" y="7908"/>
                    <a:pt x="5377" y="7908"/>
                  </a:cubicBezTo>
                  <a:close/>
                  <a:moveTo>
                    <a:pt x="7698" y="0"/>
                  </a:moveTo>
                  <a:cubicBezTo>
                    <a:pt x="7634" y="0"/>
                    <a:pt x="7570" y="4"/>
                    <a:pt x="7505" y="11"/>
                  </a:cubicBezTo>
                  <a:cubicBezTo>
                    <a:pt x="7460" y="8"/>
                    <a:pt x="7414" y="6"/>
                    <a:pt x="7370" y="6"/>
                  </a:cubicBezTo>
                  <a:cubicBezTo>
                    <a:pt x="5929" y="6"/>
                    <a:pt x="4919" y="1720"/>
                    <a:pt x="4593" y="2643"/>
                  </a:cubicBezTo>
                  <a:cubicBezTo>
                    <a:pt x="4145" y="4548"/>
                    <a:pt x="3753" y="6452"/>
                    <a:pt x="3472" y="8412"/>
                  </a:cubicBezTo>
                  <a:cubicBezTo>
                    <a:pt x="2968" y="11212"/>
                    <a:pt x="0" y="16925"/>
                    <a:pt x="336" y="17765"/>
                  </a:cubicBezTo>
                  <a:cubicBezTo>
                    <a:pt x="651" y="18552"/>
                    <a:pt x="2685" y="22925"/>
                    <a:pt x="4138" y="22925"/>
                  </a:cubicBezTo>
                  <a:cubicBezTo>
                    <a:pt x="4236" y="22925"/>
                    <a:pt x="4332" y="22905"/>
                    <a:pt x="4425" y="22862"/>
                  </a:cubicBezTo>
                  <a:cubicBezTo>
                    <a:pt x="5545" y="22302"/>
                    <a:pt x="6553" y="21574"/>
                    <a:pt x="7505" y="20734"/>
                  </a:cubicBezTo>
                  <a:cubicBezTo>
                    <a:pt x="8457" y="21574"/>
                    <a:pt x="9465" y="22302"/>
                    <a:pt x="10585" y="22862"/>
                  </a:cubicBezTo>
                  <a:cubicBezTo>
                    <a:pt x="10678" y="22905"/>
                    <a:pt x="10774" y="22925"/>
                    <a:pt x="10872" y="22925"/>
                  </a:cubicBezTo>
                  <a:cubicBezTo>
                    <a:pt x="12325" y="22925"/>
                    <a:pt x="14359" y="18552"/>
                    <a:pt x="14674" y="17765"/>
                  </a:cubicBezTo>
                  <a:cubicBezTo>
                    <a:pt x="15010" y="16981"/>
                    <a:pt x="12042" y="11212"/>
                    <a:pt x="11538" y="8412"/>
                  </a:cubicBezTo>
                  <a:cubicBezTo>
                    <a:pt x="11257" y="6452"/>
                    <a:pt x="10865" y="4548"/>
                    <a:pt x="10417" y="2643"/>
                  </a:cubicBezTo>
                  <a:cubicBezTo>
                    <a:pt x="10096" y="1732"/>
                    <a:pt x="9107" y="0"/>
                    <a:pt x="7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1487075" y="675300"/>
              <a:ext cx="4638850" cy="3808525"/>
            </a:xfrm>
            <a:custGeom>
              <a:avLst/>
              <a:gdLst/>
              <a:ahLst/>
              <a:cxnLst/>
              <a:rect l="l" t="t" r="r" b="b"/>
              <a:pathLst>
                <a:path w="185554" h="152341" extrusionOk="0">
                  <a:moveTo>
                    <a:pt x="102326" y="1848"/>
                  </a:moveTo>
                  <a:cubicBezTo>
                    <a:pt x="111063" y="1848"/>
                    <a:pt x="113528" y="2072"/>
                    <a:pt x="114256" y="2240"/>
                  </a:cubicBezTo>
                  <a:cubicBezTo>
                    <a:pt x="116832" y="2688"/>
                    <a:pt x="129154" y="12658"/>
                    <a:pt x="131282" y="22403"/>
                  </a:cubicBezTo>
                  <a:cubicBezTo>
                    <a:pt x="131898" y="25371"/>
                    <a:pt x="133186" y="28116"/>
                    <a:pt x="135035" y="30524"/>
                  </a:cubicBezTo>
                  <a:cubicBezTo>
                    <a:pt x="136323" y="33324"/>
                    <a:pt x="137947" y="38085"/>
                    <a:pt x="136323" y="41389"/>
                  </a:cubicBezTo>
                  <a:cubicBezTo>
                    <a:pt x="133938" y="46436"/>
                    <a:pt x="102721" y="60380"/>
                    <a:pt x="103090" y="60380"/>
                  </a:cubicBezTo>
                  <a:cubicBezTo>
                    <a:pt x="103094" y="60380"/>
                    <a:pt x="103101" y="60379"/>
                    <a:pt x="103110" y="60376"/>
                  </a:cubicBezTo>
                  <a:cubicBezTo>
                    <a:pt x="127306" y="53319"/>
                    <a:pt x="133634" y="49006"/>
                    <a:pt x="141195" y="40381"/>
                  </a:cubicBezTo>
                  <a:cubicBezTo>
                    <a:pt x="146572" y="34221"/>
                    <a:pt x="157662" y="32316"/>
                    <a:pt x="163486" y="31756"/>
                  </a:cubicBezTo>
                  <a:cubicBezTo>
                    <a:pt x="164663" y="31924"/>
                    <a:pt x="165839" y="32092"/>
                    <a:pt x="167015" y="32372"/>
                  </a:cubicBezTo>
                  <a:cubicBezTo>
                    <a:pt x="173344" y="33772"/>
                    <a:pt x="178048" y="38197"/>
                    <a:pt x="180289" y="44750"/>
                  </a:cubicBezTo>
                  <a:cubicBezTo>
                    <a:pt x="183257" y="53431"/>
                    <a:pt x="181017" y="63960"/>
                    <a:pt x="174688" y="70289"/>
                  </a:cubicBezTo>
                  <a:cubicBezTo>
                    <a:pt x="165615" y="79642"/>
                    <a:pt x="147524" y="86867"/>
                    <a:pt x="140467" y="90228"/>
                  </a:cubicBezTo>
                  <a:cubicBezTo>
                    <a:pt x="140411" y="89220"/>
                    <a:pt x="140243" y="88044"/>
                    <a:pt x="140019" y="86923"/>
                  </a:cubicBezTo>
                  <a:cubicBezTo>
                    <a:pt x="141027" y="84683"/>
                    <a:pt x="142148" y="82723"/>
                    <a:pt x="143156" y="81771"/>
                  </a:cubicBezTo>
                  <a:cubicBezTo>
                    <a:pt x="146124" y="78914"/>
                    <a:pt x="145116" y="68049"/>
                    <a:pt x="143716" y="65865"/>
                  </a:cubicBezTo>
                  <a:cubicBezTo>
                    <a:pt x="142316" y="63680"/>
                    <a:pt x="143716" y="60656"/>
                    <a:pt x="143716" y="59312"/>
                  </a:cubicBezTo>
                  <a:cubicBezTo>
                    <a:pt x="143716" y="57968"/>
                    <a:pt x="147132" y="56455"/>
                    <a:pt x="152565" y="54663"/>
                  </a:cubicBezTo>
                  <a:cubicBezTo>
                    <a:pt x="153082" y="54485"/>
                    <a:pt x="153587" y="54405"/>
                    <a:pt x="154076" y="54405"/>
                  </a:cubicBezTo>
                  <a:cubicBezTo>
                    <a:pt x="158670" y="54405"/>
                    <a:pt x="161918" y="61496"/>
                    <a:pt x="161918" y="61496"/>
                  </a:cubicBezTo>
                  <a:cubicBezTo>
                    <a:pt x="163934" y="56455"/>
                    <a:pt x="156934" y="52647"/>
                    <a:pt x="156149" y="51807"/>
                  </a:cubicBezTo>
                  <a:cubicBezTo>
                    <a:pt x="156004" y="51650"/>
                    <a:pt x="155586" y="51570"/>
                    <a:pt x="154954" y="51570"/>
                  </a:cubicBezTo>
                  <a:cubicBezTo>
                    <a:pt x="152190" y="51570"/>
                    <a:pt x="145323" y="53113"/>
                    <a:pt x="139123" y="56623"/>
                  </a:cubicBezTo>
                  <a:cubicBezTo>
                    <a:pt x="135091" y="58864"/>
                    <a:pt x="130834" y="60712"/>
                    <a:pt x="126465" y="62224"/>
                  </a:cubicBezTo>
                  <a:cubicBezTo>
                    <a:pt x="125121" y="62280"/>
                    <a:pt x="123721" y="62448"/>
                    <a:pt x="122377" y="62896"/>
                  </a:cubicBezTo>
                  <a:cubicBezTo>
                    <a:pt x="114984" y="65137"/>
                    <a:pt x="94205" y="66593"/>
                    <a:pt x="92749" y="66705"/>
                  </a:cubicBezTo>
                  <a:cubicBezTo>
                    <a:pt x="91293" y="66593"/>
                    <a:pt x="70514" y="65137"/>
                    <a:pt x="63065" y="62896"/>
                  </a:cubicBezTo>
                  <a:cubicBezTo>
                    <a:pt x="61777" y="62448"/>
                    <a:pt x="60377" y="62280"/>
                    <a:pt x="58976" y="62224"/>
                  </a:cubicBezTo>
                  <a:cubicBezTo>
                    <a:pt x="54608" y="60712"/>
                    <a:pt x="50407" y="58864"/>
                    <a:pt x="46319" y="56623"/>
                  </a:cubicBezTo>
                  <a:cubicBezTo>
                    <a:pt x="40165" y="53113"/>
                    <a:pt x="33306" y="51570"/>
                    <a:pt x="30544" y="51570"/>
                  </a:cubicBezTo>
                  <a:cubicBezTo>
                    <a:pt x="29912" y="51570"/>
                    <a:pt x="29494" y="51650"/>
                    <a:pt x="29349" y="51807"/>
                  </a:cubicBezTo>
                  <a:cubicBezTo>
                    <a:pt x="28564" y="52647"/>
                    <a:pt x="21564" y="56455"/>
                    <a:pt x="23580" y="61496"/>
                  </a:cubicBezTo>
                  <a:cubicBezTo>
                    <a:pt x="23580" y="61496"/>
                    <a:pt x="26828" y="54405"/>
                    <a:pt x="31422" y="54405"/>
                  </a:cubicBezTo>
                  <a:cubicBezTo>
                    <a:pt x="31911" y="54405"/>
                    <a:pt x="32416" y="54485"/>
                    <a:pt x="32933" y="54663"/>
                  </a:cubicBezTo>
                  <a:cubicBezTo>
                    <a:pt x="38366" y="56511"/>
                    <a:pt x="41726" y="57968"/>
                    <a:pt x="41726" y="59312"/>
                  </a:cubicBezTo>
                  <a:cubicBezTo>
                    <a:pt x="41726" y="60656"/>
                    <a:pt x="43126" y="63680"/>
                    <a:pt x="41726" y="65865"/>
                  </a:cubicBezTo>
                  <a:cubicBezTo>
                    <a:pt x="40326" y="68049"/>
                    <a:pt x="39318" y="78914"/>
                    <a:pt x="42342" y="81771"/>
                  </a:cubicBezTo>
                  <a:cubicBezTo>
                    <a:pt x="43518" y="83115"/>
                    <a:pt x="44471" y="84683"/>
                    <a:pt x="45199" y="86363"/>
                  </a:cubicBezTo>
                  <a:cubicBezTo>
                    <a:pt x="44975" y="87820"/>
                    <a:pt x="44863" y="89332"/>
                    <a:pt x="44975" y="90788"/>
                  </a:cubicBezTo>
                  <a:cubicBezTo>
                    <a:pt x="39038" y="87708"/>
                    <a:pt x="20443" y="80203"/>
                    <a:pt x="10698" y="70289"/>
                  </a:cubicBezTo>
                  <a:cubicBezTo>
                    <a:pt x="4425" y="63960"/>
                    <a:pt x="2129" y="53431"/>
                    <a:pt x="5097" y="44750"/>
                  </a:cubicBezTo>
                  <a:cubicBezTo>
                    <a:pt x="7338" y="38197"/>
                    <a:pt x="12042" y="33828"/>
                    <a:pt x="18371" y="32372"/>
                  </a:cubicBezTo>
                  <a:cubicBezTo>
                    <a:pt x="19603" y="32092"/>
                    <a:pt x="20779" y="31924"/>
                    <a:pt x="21956" y="31756"/>
                  </a:cubicBezTo>
                  <a:cubicBezTo>
                    <a:pt x="27780" y="32316"/>
                    <a:pt x="38814" y="34221"/>
                    <a:pt x="44247" y="40381"/>
                  </a:cubicBezTo>
                  <a:cubicBezTo>
                    <a:pt x="51808" y="49006"/>
                    <a:pt x="58136" y="53319"/>
                    <a:pt x="82332" y="60376"/>
                  </a:cubicBezTo>
                  <a:cubicBezTo>
                    <a:pt x="82341" y="60379"/>
                    <a:pt x="82348" y="60380"/>
                    <a:pt x="82352" y="60380"/>
                  </a:cubicBezTo>
                  <a:cubicBezTo>
                    <a:pt x="82721" y="60380"/>
                    <a:pt x="51503" y="46436"/>
                    <a:pt x="49063" y="41389"/>
                  </a:cubicBezTo>
                  <a:cubicBezTo>
                    <a:pt x="48727" y="40717"/>
                    <a:pt x="48503" y="40045"/>
                    <a:pt x="48279" y="39317"/>
                  </a:cubicBezTo>
                  <a:cubicBezTo>
                    <a:pt x="50967" y="33940"/>
                    <a:pt x="52928" y="28284"/>
                    <a:pt x="54104" y="22403"/>
                  </a:cubicBezTo>
                  <a:cubicBezTo>
                    <a:pt x="56232" y="12658"/>
                    <a:pt x="68610" y="2688"/>
                    <a:pt x="71186" y="2240"/>
                  </a:cubicBezTo>
                  <a:cubicBezTo>
                    <a:pt x="71858" y="2072"/>
                    <a:pt x="74379" y="1848"/>
                    <a:pt x="83060" y="1848"/>
                  </a:cubicBezTo>
                  <a:cubicBezTo>
                    <a:pt x="88100" y="1848"/>
                    <a:pt x="92693" y="1960"/>
                    <a:pt x="92749" y="1960"/>
                  </a:cubicBezTo>
                  <a:cubicBezTo>
                    <a:pt x="92749" y="1960"/>
                    <a:pt x="97342" y="1848"/>
                    <a:pt x="102326" y="1848"/>
                  </a:cubicBezTo>
                  <a:close/>
                  <a:moveTo>
                    <a:pt x="126633" y="64016"/>
                  </a:moveTo>
                  <a:cubicBezTo>
                    <a:pt x="132346" y="64016"/>
                    <a:pt x="137387" y="67993"/>
                    <a:pt x="138507" y="71745"/>
                  </a:cubicBezTo>
                  <a:cubicBezTo>
                    <a:pt x="138731" y="72530"/>
                    <a:pt x="138843" y="73314"/>
                    <a:pt x="138843" y="74154"/>
                  </a:cubicBezTo>
                  <a:cubicBezTo>
                    <a:pt x="138115" y="76562"/>
                    <a:pt x="137611" y="79082"/>
                    <a:pt x="137219" y="81603"/>
                  </a:cubicBezTo>
                  <a:cubicBezTo>
                    <a:pt x="136995" y="82331"/>
                    <a:pt x="136771" y="82779"/>
                    <a:pt x="136771" y="82779"/>
                  </a:cubicBezTo>
                  <a:lnTo>
                    <a:pt x="136659" y="82947"/>
                  </a:lnTo>
                  <a:lnTo>
                    <a:pt x="137051" y="94820"/>
                  </a:lnTo>
                  <a:cubicBezTo>
                    <a:pt x="136827" y="95157"/>
                    <a:pt x="136659" y="95493"/>
                    <a:pt x="136435" y="95885"/>
                  </a:cubicBezTo>
                  <a:cubicBezTo>
                    <a:pt x="133354" y="101149"/>
                    <a:pt x="131170" y="100029"/>
                    <a:pt x="129882" y="102886"/>
                  </a:cubicBezTo>
                  <a:lnTo>
                    <a:pt x="129826" y="102886"/>
                  </a:lnTo>
                  <a:cubicBezTo>
                    <a:pt x="128538" y="105742"/>
                    <a:pt x="121985" y="122376"/>
                    <a:pt x="121761" y="128705"/>
                  </a:cubicBezTo>
                  <a:cubicBezTo>
                    <a:pt x="121537" y="135090"/>
                    <a:pt x="118904" y="137498"/>
                    <a:pt x="115824" y="139458"/>
                  </a:cubicBezTo>
                  <a:cubicBezTo>
                    <a:pt x="115656" y="139570"/>
                    <a:pt x="115432" y="139738"/>
                    <a:pt x="115152" y="139906"/>
                  </a:cubicBezTo>
                  <a:cubicBezTo>
                    <a:pt x="115040" y="137834"/>
                    <a:pt x="115040" y="134530"/>
                    <a:pt x="114872" y="132233"/>
                  </a:cubicBezTo>
                  <a:cubicBezTo>
                    <a:pt x="114704" y="129937"/>
                    <a:pt x="117336" y="127473"/>
                    <a:pt x="117336" y="127473"/>
                  </a:cubicBezTo>
                  <a:cubicBezTo>
                    <a:pt x="116832" y="127473"/>
                    <a:pt x="113864" y="129937"/>
                    <a:pt x="113696" y="132569"/>
                  </a:cubicBezTo>
                  <a:cubicBezTo>
                    <a:pt x="113528" y="135202"/>
                    <a:pt x="113528" y="138618"/>
                    <a:pt x="113528" y="138618"/>
                  </a:cubicBezTo>
                  <a:cubicBezTo>
                    <a:pt x="113528" y="138618"/>
                    <a:pt x="113024" y="141531"/>
                    <a:pt x="112408" y="142035"/>
                  </a:cubicBezTo>
                  <a:cubicBezTo>
                    <a:pt x="109751" y="144249"/>
                    <a:pt x="106359" y="147163"/>
                    <a:pt x="104114" y="148978"/>
                  </a:cubicBezTo>
                  <a:lnTo>
                    <a:pt x="104114" y="148978"/>
                  </a:lnTo>
                  <a:cubicBezTo>
                    <a:pt x="103601" y="148808"/>
                    <a:pt x="101481" y="148138"/>
                    <a:pt x="99638" y="147691"/>
                  </a:cubicBezTo>
                  <a:cubicBezTo>
                    <a:pt x="97454" y="147243"/>
                    <a:pt x="100254" y="144443"/>
                    <a:pt x="100254" y="144443"/>
                  </a:cubicBezTo>
                  <a:lnTo>
                    <a:pt x="100254" y="144443"/>
                  </a:lnTo>
                  <a:cubicBezTo>
                    <a:pt x="100253" y="144443"/>
                    <a:pt x="92805" y="148196"/>
                    <a:pt x="90117" y="148196"/>
                  </a:cubicBezTo>
                  <a:cubicBezTo>
                    <a:pt x="90029" y="148199"/>
                    <a:pt x="89942" y="148200"/>
                    <a:pt x="89856" y="148200"/>
                  </a:cubicBezTo>
                  <a:cubicBezTo>
                    <a:pt x="88387" y="148200"/>
                    <a:pt x="87020" y="147754"/>
                    <a:pt x="85804" y="146907"/>
                  </a:cubicBezTo>
                  <a:lnTo>
                    <a:pt x="88268" y="144275"/>
                  </a:lnTo>
                  <a:lnTo>
                    <a:pt x="88268" y="144275"/>
                  </a:lnTo>
                  <a:cubicBezTo>
                    <a:pt x="88268" y="144275"/>
                    <a:pt x="85545" y="145210"/>
                    <a:pt x="83319" y="145210"/>
                  </a:cubicBezTo>
                  <a:cubicBezTo>
                    <a:pt x="82932" y="145210"/>
                    <a:pt x="82560" y="145182"/>
                    <a:pt x="82220" y="145115"/>
                  </a:cubicBezTo>
                  <a:cubicBezTo>
                    <a:pt x="80483" y="144723"/>
                    <a:pt x="76451" y="141475"/>
                    <a:pt x="73034" y="138730"/>
                  </a:cubicBezTo>
                  <a:cubicBezTo>
                    <a:pt x="73034" y="138674"/>
                    <a:pt x="73034" y="138674"/>
                    <a:pt x="73034" y="138618"/>
                  </a:cubicBezTo>
                  <a:cubicBezTo>
                    <a:pt x="73034" y="138618"/>
                    <a:pt x="73034" y="135202"/>
                    <a:pt x="72866" y="132569"/>
                  </a:cubicBezTo>
                  <a:cubicBezTo>
                    <a:pt x="72698" y="129937"/>
                    <a:pt x="69730" y="127473"/>
                    <a:pt x="69282" y="127473"/>
                  </a:cubicBezTo>
                  <a:cubicBezTo>
                    <a:pt x="69282" y="127473"/>
                    <a:pt x="71858" y="129937"/>
                    <a:pt x="71746" y="132233"/>
                  </a:cubicBezTo>
                  <a:cubicBezTo>
                    <a:pt x="71634" y="133746"/>
                    <a:pt x="71578" y="135706"/>
                    <a:pt x="71522" y="137498"/>
                  </a:cubicBezTo>
                  <a:cubicBezTo>
                    <a:pt x="70962" y="137050"/>
                    <a:pt x="70402" y="136602"/>
                    <a:pt x="69898" y="136210"/>
                  </a:cubicBezTo>
                  <a:cubicBezTo>
                    <a:pt x="66313" y="133410"/>
                    <a:pt x="63457" y="125176"/>
                    <a:pt x="63457" y="125176"/>
                  </a:cubicBezTo>
                  <a:cubicBezTo>
                    <a:pt x="61833" y="117616"/>
                    <a:pt x="56960" y="105294"/>
                    <a:pt x="55840" y="102886"/>
                  </a:cubicBezTo>
                  <a:cubicBezTo>
                    <a:pt x="54552" y="100029"/>
                    <a:pt x="52368" y="101093"/>
                    <a:pt x="49287" y="95885"/>
                  </a:cubicBezTo>
                  <a:cubicBezTo>
                    <a:pt x="48951" y="95325"/>
                    <a:pt x="48727" y="94877"/>
                    <a:pt x="48503" y="94428"/>
                  </a:cubicBezTo>
                  <a:lnTo>
                    <a:pt x="48783" y="82947"/>
                  </a:lnTo>
                  <a:lnTo>
                    <a:pt x="48727" y="82779"/>
                  </a:lnTo>
                  <a:cubicBezTo>
                    <a:pt x="48727" y="82779"/>
                    <a:pt x="48615" y="82611"/>
                    <a:pt x="48503" y="82387"/>
                  </a:cubicBezTo>
                  <a:cubicBezTo>
                    <a:pt x="48167" y="79362"/>
                    <a:pt x="47551" y="76338"/>
                    <a:pt x="46655" y="73426"/>
                  </a:cubicBezTo>
                  <a:cubicBezTo>
                    <a:pt x="46711" y="72866"/>
                    <a:pt x="46823" y="72306"/>
                    <a:pt x="46991" y="71745"/>
                  </a:cubicBezTo>
                  <a:cubicBezTo>
                    <a:pt x="48055" y="68049"/>
                    <a:pt x="53096" y="64016"/>
                    <a:pt x="58808" y="64016"/>
                  </a:cubicBezTo>
                  <a:cubicBezTo>
                    <a:pt x="60041" y="64016"/>
                    <a:pt x="61273" y="64184"/>
                    <a:pt x="62449" y="64577"/>
                  </a:cubicBezTo>
                  <a:cubicBezTo>
                    <a:pt x="70290" y="66985"/>
                    <a:pt x="91741" y="68441"/>
                    <a:pt x="92637" y="68497"/>
                  </a:cubicBezTo>
                  <a:lnTo>
                    <a:pt x="92805" y="68497"/>
                  </a:lnTo>
                  <a:cubicBezTo>
                    <a:pt x="93701" y="68441"/>
                    <a:pt x="115152" y="66985"/>
                    <a:pt x="123049" y="64577"/>
                  </a:cubicBezTo>
                  <a:cubicBezTo>
                    <a:pt x="124225" y="64184"/>
                    <a:pt x="125457" y="64016"/>
                    <a:pt x="126633" y="64016"/>
                  </a:cubicBezTo>
                  <a:close/>
                  <a:moveTo>
                    <a:pt x="104048" y="149031"/>
                  </a:moveTo>
                  <a:cubicBezTo>
                    <a:pt x="103572" y="149415"/>
                    <a:pt x="103150" y="149748"/>
                    <a:pt x="102799" y="150012"/>
                  </a:cubicBezTo>
                  <a:lnTo>
                    <a:pt x="102799" y="150012"/>
                  </a:lnTo>
                  <a:cubicBezTo>
                    <a:pt x="103143" y="149748"/>
                    <a:pt x="103559" y="149391"/>
                    <a:pt x="104048" y="149031"/>
                  </a:cubicBezTo>
                  <a:close/>
                  <a:moveTo>
                    <a:pt x="83116" y="0"/>
                  </a:moveTo>
                  <a:cubicBezTo>
                    <a:pt x="76339" y="0"/>
                    <a:pt x="72194" y="112"/>
                    <a:pt x="70794" y="392"/>
                  </a:cubicBezTo>
                  <a:cubicBezTo>
                    <a:pt x="67210" y="1064"/>
                    <a:pt x="54384" y="11594"/>
                    <a:pt x="52144" y="22067"/>
                  </a:cubicBezTo>
                  <a:cubicBezTo>
                    <a:pt x="50967" y="27276"/>
                    <a:pt x="47663" y="31812"/>
                    <a:pt x="42958" y="34501"/>
                  </a:cubicBezTo>
                  <a:cubicBezTo>
                    <a:pt x="41334" y="33100"/>
                    <a:pt x="36237" y="29516"/>
                    <a:pt x="27052" y="29516"/>
                  </a:cubicBezTo>
                  <a:cubicBezTo>
                    <a:pt x="23972" y="29516"/>
                    <a:pt x="20891" y="29852"/>
                    <a:pt x="17923" y="30580"/>
                  </a:cubicBezTo>
                  <a:cubicBezTo>
                    <a:pt x="10866" y="32148"/>
                    <a:pt x="5601" y="37021"/>
                    <a:pt x="3193" y="44190"/>
                  </a:cubicBezTo>
                  <a:cubicBezTo>
                    <a:pt x="1" y="53655"/>
                    <a:pt x="2409" y="64633"/>
                    <a:pt x="9186" y="71521"/>
                  </a:cubicBezTo>
                  <a:cubicBezTo>
                    <a:pt x="20947" y="83395"/>
                    <a:pt x="45871" y="96221"/>
                    <a:pt x="46935" y="96781"/>
                  </a:cubicBezTo>
                  <a:lnTo>
                    <a:pt x="48447" y="97565"/>
                  </a:lnTo>
                  <a:lnTo>
                    <a:pt x="48447" y="97173"/>
                  </a:lnTo>
                  <a:cubicBezTo>
                    <a:pt x="50519" y="99805"/>
                    <a:pt x="52816" y="102437"/>
                    <a:pt x="53376" y="103502"/>
                  </a:cubicBezTo>
                  <a:cubicBezTo>
                    <a:pt x="54272" y="105294"/>
                    <a:pt x="62169" y="124728"/>
                    <a:pt x="62393" y="126521"/>
                  </a:cubicBezTo>
                  <a:cubicBezTo>
                    <a:pt x="62561" y="128257"/>
                    <a:pt x="63233" y="134194"/>
                    <a:pt x="64129" y="136154"/>
                  </a:cubicBezTo>
                  <a:cubicBezTo>
                    <a:pt x="64969" y="138058"/>
                    <a:pt x="73986" y="145339"/>
                    <a:pt x="76619" y="148196"/>
                  </a:cubicBezTo>
                  <a:cubicBezTo>
                    <a:pt x="79251" y="150996"/>
                    <a:pt x="84292" y="152116"/>
                    <a:pt x="88660" y="152116"/>
                  </a:cubicBezTo>
                  <a:cubicBezTo>
                    <a:pt x="92973" y="152116"/>
                    <a:pt x="102886" y="152340"/>
                    <a:pt x="102886" y="152340"/>
                  </a:cubicBezTo>
                  <a:lnTo>
                    <a:pt x="111848" y="145339"/>
                  </a:lnTo>
                  <a:lnTo>
                    <a:pt x="112912" y="144331"/>
                  </a:lnTo>
                  <a:cubicBezTo>
                    <a:pt x="112965" y="144410"/>
                    <a:pt x="113005" y="144465"/>
                    <a:pt x="113027" y="144465"/>
                  </a:cubicBezTo>
                  <a:cubicBezTo>
                    <a:pt x="113052" y="144465"/>
                    <a:pt x="113053" y="144397"/>
                    <a:pt x="113024" y="144219"/>
                  </a:cubicBezTo>
                  <a:cubicBezTo>
                    <a:pt x="115880" y="141531"/>
                    <a:pt x="123273" y="134474"/>
                    <a:pt x="123441" y="133970"/>
                  </a:cubicBezTo>
                  <a:cubicBezTo>
                    <a:pt x="123665" y="133298"/>
                    <a:pt x="123889" y="129993"/>
                    <a:pt x="123665" y="126297"/>
                  </a:cubicBezTo>
                  <a:cubicBezTo>
                    <a:pt x="123441" y="122544"/>
                    <a:pt x="131786" y="104006"/>
                    <a:pt x="131786" y="104006"/>
                  </a:cubicBezTo>
                  <a:cubicBezTo>
                    <a:pt x="133634" y="102998"/>
                    <a:pt x="135483" y="101877"/>
                    <a:pt x="137219" y="100701"/>
                  </a:cubicBezTo>
                  <a:cubicBezTo>
                    <a:pt x="138171" y="100029"/>
                    <a:pt x="138955" y="98125"/>
                    <a:pt x="139571" y="96333"/>
                  </a:cubicBezTo>
                  <a:cubicBezTo>
                    <a:pt x="144332" y="93812"/>
                    <a:pt x="165727" y="82331"/>
                    <a:pt x="176368" y="71521"/>
                  </a:cubicBezTo>
                  <a:cubicBezTo>
                    <a:pt x="183145" y="64633"/>
                    <a:pt x="185553" y="53655"/>
                    <a:pt x="182361" y="44190"/>
                  </a:cubicBezTo>
                  <a:cubicBezTo>
                    <a:pt x="179897" y="37021"/>
                    <a:pt x="174632" y="32148"/>
                    <a:pt x="167631" y="30580"/>
                  </a:cubicBezTo>
                  <a:cubicBezTo>
                    <a:pt x="164607" y="29852"/>
                    <a:pt x="161526" y="29516"/>
                    <a:pt x="158446" y="29516"/>
                  </a:cubicBezTo>
                  <a:cubicBezTo>
                    <a:pt x="149261" y="29516"/>
                    <a:pt x="144220" y="33100"/>
                    <a:pt x="142540" y="34501"/>
                  </a:cubicBezTo>
                  <a:cubicBezTo>
                    <a:pt x="137891" y="31812"/>
                    <a:pt x="134531" y="27276"/>
                    <a:pt x="133410" y="22067"/>
                  </a:cubicBezTo>
                  <a:cubicBezTo>
                    <a:pt x="131114" y="11650"/>
                    <a:pt x="118288" y="1064"/>
                    <a:pt x="114760" y="392"/>
                  </a:cubicBezTo>
                  <a:cubicBezTo>
                    <a:pt x="113360" y="112"/>
                    <a:pt x="109159" y="0"/>
                    <a:pt x="102382" y="0"/>
                  </a:cubicBezTo>
                  <a:cubicBezTo>
                    <a:pt x="97398" y="0"/>
                    <a:pt x="92749" y="56"/>
                    <a:pt x="92749" y="56"/>
                  </a:cubicBezTo>
                  <a:cubicBezTo>
                    <a:pt x="92749" y="56"/>
                    <a:pt x="88156" y="0"/>
                    <a:pt x="83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2851800" y="867125"/>
              <a:ext cx="461150" cy="785050"/>
            </a:xfrm>
            <a:custGeom>
              <a:avLst/>
              <a:gdLst/>
              <a:ahLst/>
              <a:cxnLst/>
              <a:rect l="l" t="t" r="r" b="b"/>
              <a:pathLst>
                <a:path w="18446" h="31402" extrusionOk="0">
                  <a:moveTo>
                    <a:pt x="18445" y="0"/>
                  </a:moveTo>
                  <a:cubicBezTo>
                    <a:pt x="18445" y="0"/>
                    <a:pt x="7244" y="7393"/>
                    <a:pt x="4387" y="13554"/>
                  </a:cubicBezTo>
                  <a:cubicBezTo>
                    <a:pt x="1699" y="19211"/>
                    <a:pt x="1643" y="20051"/>
                    <a:pt x="691" y="25427"/>
                  </a:cubicBezTo>
                  <a:cubicBezTo>
                    <a:pt x="0" y="29530"/>
                    <a:pt x="741" y="31402"/>
                    <a:pt x="1193" y="31402"/>
                  </a:cubicBezTo>
                  <a:cubicBezTo>
                    <a:pt x="1328" y="31402"/>
                    <a:pt x="1437" y="31237"/>
                    <a:pt x="1475" y="30916"/>
                  </a:cubicBezTo>
                  <a:cubicBezTo>
                    <a:pt x="1643" y="29516"/>
                    <a:pt x="3323" y="19155"/>
                    <a:pt x="5956" y="15906"/>
                  </a:cubicBezTo>
                  <a:lnTo>
                    <a:pt x="6572" y="19491"/>
                  </a:lnTo>
                  <a:lnTo>
                    <a:pt x="18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4227250" y="794300"/>
              <a:ext cx="477725" cy="714250"/>
            </a:xfrm>
            <a:custGeom>
              <a:avLst/>
              <a:gdLst/>
              <a:ahLst/>
              <a:cxnLst/>
              <a:rect l="l" t="t" r="r" b="b"/>
              <a:pathLst>
                <a:path w="19109" h="28570" extrusionOk="0">
                  <a:moveTo>
                    <a:pt x="0" y="1"/>
                  </a:moveTo>
                  <a:lnTo>
                    <a:pt x="11202" y="15739"/>
                  </a:lnTo>
                  <a:lnTo>
                    <a:pt x="11818" y="11706"/>
                  </a:lnTo>
                  <a:cubicBezTo>
                    <a:pt x="14786" y="14731"/>
                    <a:pt x="16970" y="26436"/>
                    <a:pt x="17195" y="28004"/>
                  </a:cubicBezTo>
                  <a:cubicBezTo>
                    <a:pt x="17233" y="28377"/>
                    <a:pt x="17369" y="28570"/>
                    <a:pt x="17541" y="28570"/>
                  </a:cubicBezTo>
                  <a:cubicBezTo>
                    <a:pt x="18120" y="28570"/>
                    <a:pt x="19109" y="26397"/>
                    <a:pt x="18203" y="21563"/>
                  </a:cubicBezTo>
                  <a:cubicBezTo>
                    <a:pt x="16970" y="15347"/>
                    <a:pt x="16802" y="14339"/>
                    <a:pt x="13610" y="8626"/>
                  </a:cubicBezTo>
                  <a:cubicBezTo>
                    <a:pt x="10418" y="285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2783350" y="1675475"/>
              <a:ext cx="2044900" cy="163475"/>
            </a:xfrm>
            <a:custGeom>
              <a:avLst/>
              <a:gdLst/>
              <a:ahLst/>
              <a:cxnLst/>
              <a:rect l="l" t="t" r="r" b="b"/>
              <a:pathLst>
                <a:path w="81796" h="6539" extrusionOk="0">
                  <a:moveTo>
                    <a:pt x="36079" y="0"/>
                  </a:moveTo>
                  <a:cubicBezTo>
                    <a:pt x="32336" y="0"/>
                    <a:pt x="26935" y="248"/>
                    <a:pt x="21799" y="1382"/>
                  </a:cubicBezTo>
                  <a:cubicBezTo>
                    <a:pt x="15023" y="2783"/>
                    <a:pt x="8078" y="3567"/>
                    <a:pt x="1133" y="3679"/>
                  </a:cubicBezTo>
                  <a:cubicBezTo>
                    <a:pt x="1" y="3679"/>
                    <a:pt x="4151" y="6538"/>
                    <a:pt x="10139" y="6538"/>
                  </a:cubicBezTo>
                  <a:cubicBezTo>
                    <a:pt x="11262" y="6538"/>
                    <a:pt x="12449" y="6438"/>
                    <a:pt x="13678" y="6199"/>
                  </a:cubicBezTo>
                  <a:cubicBezTo>
                    <a:pt x="21407" y="4687"/>
                    <a:pt x="29192" y="2951"/>
                    <a:pt x="30257" y="2671"/>
                  </a:cubicBezTo>
                  <a:cubicBezTo>
                    <a:pt x="30458" y="2615"/>
                    <a:pt x="31005" y="2592"/>
                    <a:pt x="31750" y="2592"/>
                  </a:cubicBezTo>
                  <a:cubicBezTo>
                    <a:pt x="34733" y="2592"/>
                    <a:pt x="40898" y="2951"/>
                    <a:pt x="40898" y="2951"/>
                  </a:cubicBezTo>
                  <a:cubicBezTo>
                    <a:pt x="40898" y="2951"/>
                    <a:pt x="47347" y="2613"/>
                    <a:pt x="50275" y="2613"/>
                  </a:cubicBezTo>
                  <a:cubicBezTo>
                    <a:pt x="50925" y="2613"/>
                    <a:pt x="51402" y="2630"/>
                    <a:pt x="51595" y="2671"/>
                  </a:cubicBezTo>
                  <a:cubicBezTo>
                    <a:pt x="52604" y="2895"/>
                    <a:pt x="60389" y="4687"/>
                    <a:pt x="68174" y="6199"/>
                  </a:cubicBezTo>
                  <a:cubicBezTo>
                    <a:pt x="69403" y="6438"/>
                    <a:pt x="70589" y="6538"/>
                    <a:pt x="71709" y="6538"/>
                  </a:cubicBezTo>
                  <a:cubicBezTo>
                    <a:pt x="77684" y="6538"/>
                    <a:pt x="81795" y="3679"/>
                    <a:pt x="80663" y="3679"/>
                  </a:cubicBezTo>
                  <a:cubicBezTo>
                    <a:pt x="73718" y="3567"/>
                    <a:pt x="66829" y="2783"/>
                    <a:pt x="59997" y="1438"/>
                  </a:cubicBezTo>
                  <a:cubicBezTo>
                    <a:pt x="54800" y="259"/>
                    <a:pt x="49331" y="5"/>
                    <a:pt x="45584" y="5"/>
                  </a:cubicBezTo>
                  <a:cubicBezTo>
                    <a:pt x="42748" y="5"/>
                    <a:pt x="40898" y="150"/>
                    <a:pt x="40898" y="150"/>
                  </a:cubicBezTo>
                  <a:cubicBezTo>
                    <a:pt x="40898" y="150"/>
                    <a:pt x="38990" y="0"/>
                    <a:pt x="36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40"/>
          <p:cNvGrpSpPr/>
          <p:nvPr/>
        </p:nvGrpSpPr>
        <p:grpSpPr>
          <a:xfrm>
            <a:off x="29893" y="85229"/>
            <a:ext cx="4590556" cy="4778042"/>
            <a:chOff x="1919808" y="754442"/>
            <a:chExt cx="2445356" cy="2795819"/>
          </a:xfrm>
        </p:grpSpPr>
        <p:grpSp>
          <p:nvGrpSpPr>
            <p:cNvPr id="493" name="Google Shape;493;p40"/>
            <p:cNvGrpSpPr/>
            <p:nvPr/>
          </p:nvGrpSpPr>
          <p:grpSpPr>
            <a:xfrm>
              <a:off x="1919808" y="754442"/>
              <a:ext cx="2445356" cy="2795819"/>
              <a:chOff x="2748400" y="1642100"/>
              <a:chExt cx="2116275" cy="2419575"/>
            </a:xfrm>
          </p:grpSpPr>
          <p:sp>
            <p:nvSpPr>
              <p:cNvPr id="494" name="Google Shape;494;p40"/>
              <p:cNvSpPr/>
              <p:nvPr/>
            </p:nvSpPr>
            <p:spPr>
              <a:xfrm>
                <a:off x="2839150" y="1731100"/>
                <a:ext cx="1942575" cy="2242425"/>
              </a:xfrm>
              <a:custGeom>
                <a:avLst/>
                <a:gdLst/>
                <a:ahLst/>
                <a:cxnLst/>
                <a:rect l="l" t="t" r="r" b="b"/>
                <a:pathLst>
                  <a:path w="77703" h="89697" fill="none" extrusionOk="0">
                    <a:moveTo>
                      <a:pt x="38851" y="1"/>
                    </a:moveTo>
                    <a:lnTo>
                      <a:pt x="50085" y="25440"/>
                    </a:lnTo>
                    <a:lnTo>
                      <a:pt x="77703" y="22399"/>
                    </a:lnTo>
                    <a:lnTo>
                      <a:pt x="61284" y="44831"/>
                    </a:lnTo>
                    <a:lnTo>
                      <a:pt x="77703" y="67264"/>
                    </a:lnTo>
                    <a:lnTo>
                      <a:pt x="50085" y="64222"/>
                    </a:lnTo>
                    <a:lnTo>
                      <a:pt x="38851" y="89697"/>
                    </a:lnTo>
                    <a:lnTo>
                      <a:pt x="27652" y="64222"/>
                    </a:lnTo>
                    <a:lnTo>
                      <a:pt x="0" y="67264"/>
                    </a:lnTo>
                    <a:lnTo>
                      <a:pt x="16419" y="44831"/>
                    </a:lnTo>
                    <a:lnTo>
                      <a:pt x="0" y="22399"/>
                    </a:lnTo>
                    <a:lnTo>
                      <a:pt x="27652" y="25440"/>
                    </a:lnTo>
                    <a:close/>
                  </a:path>
                </a:pathLst>
              </a:custGeom>
              <a:noFill/>
              <a:ln w="7775" cap="flat" cmpd="sng">
                <a:solidFill>
                  <a:srgbClr val="3B2314"/>
                </a:solidFill>
                <a:prstDash val="solid"/>
                <a:miter lim="34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>
                <a:off x="2929000" y="1834800"/>
                <a:ext cx="1762850" cy="2035025"/>
              </a:xfrm>
              <a:custGeom>
                <a:avLst/>
                <a:gdLst/>
                <a:ahLst/>
                <a:cxnLst/>
                <a:rect l="l" t="t" r="r" b="b"/>
                <a:pathLst>
                  <a:path w="70514" h="81401" extrusionOk="0">
                    <a:moveTo>
                      <a:pt x="35257" y="0"/>
                    </a:moveTo>
                    <a:lnTo>
                      <a:pt x="25061" y="23055"/>
                    </a:lnTo>
                    <a:lnTo>
                      <a:pt x="1" y="20325"/>
                    </a:lnTo>
                    <a:lnTo>
                      <a:pt x="14898" y="40683"/>
                    </a:lnTo>
                    <a:lnTo>
                      <a:pt x="1" y="61042"/>
                    </a:lnTo>
                    <a:lnTo>
                      <a:pt x="1" y="61042"/>
                    </a:lnTo>
                    <a:lnTo>
                      <a:pt x="25061" y="58311"/>
                    </a:lnTo>
                    <a:lnTo>
                      <a:pt x="35257" y="81401"/>
                    </a:lnTo>
                    <a:lnTo>
                      <a:pt x="45454" y="58311"/>
                    </a:lnTo>
                    <a:lnTo>
                      <a:pt x="70514" y="61042"/>
                    </a:lnTo>
                    <a:lnTo>
                      <a:pt x="70514" y="61042"/>
                    </a:lnTo>
                    <a:lnTo>
                      <a:pt x="55616" y="40683"/>
                    </a:lnTo>
                    <a:lnTo>
                      <a:pt x="70514" y="20325"/>
                    </a:lnTo>
                    <a:lnTo>
                      <a:pt x="45454" y="23055"/>
                    </a:lnTo>
                    <a:lnTo>
                      <a:pt x="352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>
                <a:off x="3706725" y="1642100"/>
                <a:ext cx="207425" cy="20742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8297" extrusionOk="0">
                    <a:moveTo>
                      <a:pt x="4148" y="1"/>
                    </a:moveTo>
                    <a:cubicBezTo>
                      <a:pt x="1832" y="1"/>
                      <a:pt x="0" y="1867"/>
                      <a:pt x="0" y="4148"/>
                    </a:cubicBezTo>
                    <a:cubicBezTo>
                      <a:pt x="0" y="6430"/>
                      <a:pt x="1832" y="8296"/>
                      <a:pt x="4148" y="8296"/>
                    </a:cubicBezTo>
                    <a:cubicBezTo>
                      <a:pt x="6430" y="8296"/>
                      <a:pt x="8296" y="6430"/>
                      <a:pt x="8296" y="4148"/>
                    </a:cubicBezTo>
                    <a:cubicBezTo>
                      <a:pt x="8296" y="1867"/>
                      <a:pt x="6430" y="1"/>
                      <a:pt x="4148" y="1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>
                <a:off x="3706725" y="3854250"/>
                <a:ext cx="207425" cy="20742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8297" extrusionOk="0">
                    <a:moveTo>
                      <a:pt x="4148" y="1"/>
                    </a:moveTo>
                    <a:cubicBezTo>
                      <a:pt x="1832" y="1"/>
                      <a:pt x="0" y="1867"/>
                      <a:pt x="0" y="4148"/>
                    </a:cubicBezTo>
                    <a:cubicBezTo>
                      <a:pt x="0" y="6430"/>
                      <a:pt x="1832" y="8296"/>
                      <a:pt x="4148" y="8296"/>
                    </a:cubicBezTo>
                    <a:cubicBezTo>
                      <a:pt x="6430" y="8296"/>
                      <a:pt x="8296" y="6430"/>
                      <a:pt x="8296" y="4148"/>
                    </a:cubicBezTo>
                    <a:cubicBezTo>
                      <a:pt x="8296" y="1867"/>
                      <a:pt x="6430" y="1"/>
                      <a:pt x="4148" y="1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>
                <a:off x="2748400" y="2195150"/>
                <a:ext cx="207425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8296" extrusionOk="0">
                    <a:moveTo>
                      <a:pt x="4149" y="0"/>
                    </a:moveTo>
                    <a:cubicBezTo>
                      <a:pt x="1867" y="0"/>
                      <a:pt x="1" y="1867"/>
                      <a:pt x="1" y="4148"/>
                    </a:cubicBezTo>
                    <a:cubicBezTo>
                      <a:pt x="1" y="6429"/>
                      <a:pt x="1867" y="8296"/>
                      <a:pt x="4149" y="8296"/>
                    </a:cubicBezTo>
                    <a:cubicBezTo>
                      <a:pt x="6430" y="8296"/>
                      <a:pt x="8296" y="6429"/>
                      <a:pt x="8296" y="4148"/>
                    </a:cubicBezTo>
                    <a:cubicBezTo>
                      <a:pt x="8296" y="1867"/>
                      <a:pt x="6430" y="0"/>
                      <a:pt x="4149" y="0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>
                <a:off x="4657275" y="2195150"/>
                <a:ext cx="2074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8296" extrusionOk="0">
                    <a:moveTo>
                      <a:pt x="4148" y="0"/>
                    </a:moveTo>
                    <a:cubicBezTo>
                      <a:pt x="1867" y="0"/>
                      <a:pt x="0" y="1867"/>
                      <a:pt x="0" y="4148"/>
                    </a:cubicBezTo>
                    <a:cubicBezTo>
                      <a:pt x="0" y="6429"/>
                      <a:pt x="1867" y="8296"/>
                      <a:pt x="4148" y="8296"/>
                    </a:cubicBezTo>
                    <a:cubicBezTo>
                      <a:pt x="6429" y="8296"/>
                      <a:pt x="8296" y="6429"/>
                      <a:pt x="8296" y="4148"/>
                    </a:cubicBezTo>
                    <a:cubicBezTo>
                      <a:pt x="8296" y="1867"/>
                      <a:pt x="6429" y="0"/>
                      <a:pt x="4148" y="0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>
                <a:off x="2748400" y="3304675"/>
                <a:ext cx="207425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8296" extrusionOk="0">
                    <a:moveTo>
                      <a:pt x="4149" y="0"/>
                    </a:moveTo>
                    <a:cubicBezTo>
                      <a:pt x="1867" y="0"/>
                      <a:pt x="1" y="1867"/>
                      <a:pt x="1" y="4148"/>
                    </a:cubicBezTo>
                    <a:cubicBezTo>
                      <a:pt x="1" y="6429"/>
                      <a:pt x="1867" y="8296"/>
                      <a:pt x="4149" y="8296"/>
                    </a:cubicBezTo>
                    <a:cubicBezTo>
                      <a:pt x="6430" y="8296"/>
                      <a:pt x="8296" y="6429"/>
                      <a:pt x="8296" y="4148"/>
                    </a:cubicBezTo>
                    <a:cubicBezTo>
                      <a:pt x="8296" y="1867"/>
                      <a:pt x="6430" y="35"/>
                      <a:pt x="4149" y="0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4657275" y="3304675"/>
                <a:ext cx="2074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8296" extrusionOk="0">
                    <a:moveTo>
                      <a:pt x="4148" y="0"/>
                    </a:moveTo>
                    <a:cubicBezTo>
                      <a:pt x="1867" y="0"/>
                      <a:pt x="0" y="1867"/>
                      <a:pt x="0" y="4148"/>
                    </a:cubicBezTo>
                    <a:cubicBezTo>
                      <a:pt x="0" y="6429"/>
                      <a:pt x="1867" y="8296"/>
                      <a:pt x="4148" y="8296"/>
                    </a:cubicBezTo>
                    <a:cubicBezTo>
                      <a:pt x="6429" y="8296"/>
                      <a:pt x="8296" y="6429"/>
                      <a:pt x="8296" y="4148"/>
                    </a:cubicBezTo>
                    <a:cubicBezTo>
                      <a:pt x="8296" y="1867"/>
                      <a:pt x="6429" y="35"/>
                      <a:pt x="4148" y="0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>
                <a:off x="3784500" y="3264925"/>
                <a:ext cx="256675" cy="501200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20048" extrusionOk="0">
                    <a:moveTo>
                      <a:pt x="10266" y="0"/>
                    </a:moveTo>
                    <a:lnTo>
                      <a:pt x="0" y="17628"/>
                    </a:lnTo>
                    <a:lnTo>
                      <a:pt x="864" y="20048"/>
                    </a:lnTo>
                    <a:lnTo>
                      <a:pt x="102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>
                <a:off x="3813875" y="1925525"/>
                <a:ext cx="207425" cy="49000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19600" extrusionOk="0">
                    <a:moveTo>
                      <a:pt x="1" y="1"/>
                    </a:moveTo>
                    <a:lnTo>
                      <a:pt x="6568" y="18666"/>
                    </a:lnTo>
                    <a:lnTo>
                      <a:pt x="8296" y="195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3011975" y="3090375"/>
                <a:ext cx="166800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8711" extrusionOk="0">
                    <a:moveTo>
                      <a:pt x="6671" y="0"/>
                    </a:moveTo>
                    <a:lnTo>
                      <a:pt x="0" y="8711"/>
                    </a:lnTo>
                    <a:lnTo>
                      <a:pt x="2281" y="8192"/>
                    </a:lnTo>
                    <a:lnTo>
                      <a:pt x="66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0"/>
            <p:cNvSpPr/>
            <p:nvPr/>
          </p:nvSpPr>
          <p:spPr>
            <a:xfrm flipH="1">
              <a:off x="3511584" y="2562665"/>
              <a:ext cx="673546" cy="484859"/>
            </a:xfrm>
            <a:custGeom>
              <a:avLst/>
              <a:gdLst/>
              <a:ahLst/>
              <a:cxnLst/>
              <a:rect l="l" t="t" r="r" b="b"/>
              <a:pathLst>
                <a:path w="32154" h="16250" extrusionOk="0">
                  <a:moveTo>
                    <a:pt x="21781" y="16163"/>
                  </a:moveTo>
                  <a:cubicBezTo>
                    <a:pt x="21954" y="16163"/>
                    <a:pt x="22127" y="16250"/>
                    <a:pt x="22300" y="16250"/>
                  </a:cubicBezTo>
                  <a:cubicBezTo>
                    <a:pt x="23510" y="16077"/>
                    <a:pt x="24720" y="15990"/>
                    <a:pt x="25930" y="15731"/>
                  </a:cubicBezTo>
                  <a:lnTo>
                    <a:pt x="26189" y="15645"/>
                  </a:lnTo>
                  <a:lnTo>
                    <a:pt x="26189" y="15645"/>
                  </a:lnTo>
                  <a:cubicBezTo>
                    <a:pt x="26622" y="15472"/>
                    <a:pt x="27054" y="15385"/>
                    <a:pt x="27486" y="15299"/>
                  </a:cubicBezTo>
                  <a:cubicBezTo>
                    <a:pt x="27918" y="15212"/>
                    <a:pt x="28437" y="15212"/>
                    <a:pt x="28869" y="15299"/>
                  </a:cubicBezTo>
                  <a:cubicBezTo>
                    <a:pt x="28869" y="14953"/>
                    <a:pt x="28782" y="15039"/>
                    <a:pt x="28610" y="14953"/>
                  </a:cubicBezTo>
                  <a:cubicBezTo>
                    <a:pt x="28523" y="14867"/>
                    <a:pt x="28696" y="14780"/>
                    <a:pt x="28610" y="14694"/>
                  </a:cubicBezTo>
                  <a:cubicBezTo>
                    <a:pt x="28523" y="14607"/>
                    <a:pt x="28523" y="14953"/>
                    <a:pt x="28437" y="14867"/>
                  </a:cubicBezTo>
                  <a:cubicBezTo>
                    <a:pt x="28350" y="14867"/>
                    <a:pt x="28437" y="15039"/>
                    <a:pt x="28437" y="15126"/>
                  </a:cubicBezTo>
                  <a:cubicBezTo>
                    <a:pt x="28350" y="15039"/>
                    <a:pt x="28264" y="15039"/>
                    <a:pt x="28264" y="14953"/>
                  </a:cubicBezTo>
                  <a:cubicBezTo>
                    <a:pt x="28264" y="14780"/>
                    <a:pt x="28350" y="14867"/>
                    <a:pt x="28264" y="14694"/>
                  </a:cubicBezTo>
                  <a:cubicBezTo>
                    <a:pt x="28177" y="14607"/>
                    <a:pt x="28005" y="14607"/>
                    <a:pt x="28005" y="14434"/>
                  </a:cubicBezTo>
                  <a:cubicBezTo>
                    <a:pt x="28005" y="14607"/>
                    <a:pt x="28005" y="14694"/>
                    <a:pt x="28177" y="14780"/>
                  </a:cubicBezTo>
                  <a:cubicBezTo>
                    <a:pt x="27918" y="15039"/>
                    <a:pt x="27745" y="14607"/>
                    <a:pt x="27572" y="14434"/>
                  </a:cubicBezTo>
                  <a:cubicBezTo>
                    <a:pt x="27486" y="14434"/>
                    <a:pt x="27400" y="14607"/>
                    <a:pt x="27400" y="14434"/>
                  </a:cubicBezTo>
                  <a:cubicBezTo>
                    <a:pt x="27313" y="14175"/>
                    <a:pt x="27572" y="14175"/>
                    <a:pt x="27745" y="14262"/>
                  </a:cubicBezTo>
                  <a:cubicBezTo>
                    <a:pt x="27745" y="14175"/>
                    <a:pt x="27745" y="13829"/>
                    <a:pt x="27832" y="13916"/>
                  </a:cubicBezTo>
                  <a:cubicBezTo>
                    <a:pt x="27745" y="13657"/>
                    <a:pt x="27486" y="13916"/>
                    <a:pt x="27486" y="13484"/>
                  </a:cubicBezTo>
                  <a:cubicBezTo>
                    <a:pt x="27400" y="13570"/>
                    <a:pt x="27313" y="13484"/>
                    <a:pt x="27227" y="13484"/>
                  </a:cubicBezTo>
                  <a:cubicBezTo>
                    <a:pt x="27313" y="12965"/>
                    <a:pt x="27572" y="13570"/>
                    <a:pt x="27745" y="13657"/>
                  </a:cubicBezTo>
                  <a:cubicBezTo>
                    <a:pt x="27659" y="13138"/>
                    <a:pt x="27400" y="12879"/>
                    <a:pt x="27054" y="13052"/>
                  </a:cubicBezTo>
                  <a:cubicBezTo>
                    <a:pt x="27054" y="13138"/>
                    <a:pt x="27054" y="13138"/>
                    <a:pt x="27140" y="13224"/>
                  </a:cubicBezTo>
                  <a:cubicBezTo>
                    <a:pt x="26881" y="13484"/>
                    <a:pt x="26794" y="13224"/>
                    <a:pt x="26535" y="13224"/>
                  </a:cubicBezTo>
                  <a:lnTo>
                    <a:pt x="26535" y="13484"/>
                  </a:lnTo>
                  <a:cubicBezTo>
                    <a:pt x="25930" y="13570"/>
                    <a:pt x="25325" y="13570"/>
                    <a:pt x="24720" y="13397"/>
                  </a:cubicBezTo>
                  <a:cubicBezTo>
                    <a:pt x="26103" y="12879"/>
                    <a:pt x="27572" y="12619"/>
                    <a:pt x="29042" y="12706"/>
                  </a:cubicBezTo>
                  <a:cubicBezTo>
                    <a:pt x="29906" y="12879"/>
                    <a:pt x="30857" y="12879"/>
                    <a:pt x="31808" y="12879"/>
                  </a:cubicBezTo>
                  <a:lnTo>
                    <a:pt x="31981" y="12879"/>
                  </a:lnTo>
                  <a:cubicBezTo>
                    <a:pt x="32153" y="12879"/>
                    <a:pt x="31808" y="12792"/>
                    <a:pt x="31721" y="12792"/>
                  </a:cubicBezTo>
                  <a:cubicBezTo>
                    <a:pt x="30943" y="12619"/>
                    <a:pt x="30079" y="12533"/>
                    <a:pt x="29301" y="12446"/>
                  </a:cubicBezTo>
                  <a:lnTo>
                    <a:pt x="29301" y="12187"/>
                  </a:lnTo>
                  <a:cubicBezTo>
                    <a:pt x="29906" y="11669"/>
                    <a:pt x="30770" y="12187"/>
                    <a:pt x="31548" y="12101"/>
                  </a:cubicBezTo>
                  <a:cubicBezTo>
                    <a:pt x="30338" y="11582"/>
                    <a:pt x="28782" y="11841"/>
                    <a:pt x="27486" y="11582"/>
                  </a:cubicBezTo>
                  <a:cubicBezTo>
                    <a:pt x="27659" y="11409"/>
                    <a:pt x="27832" y="11582"/>
                    <a:pt x="28005" y="11582"/>
                  </a:cubicBezTo>
                  <a:cubicBezTo>
                    <a:pt x="27918" y="11150"/>
                    <a:pt x="27572" y="11582"/>
                    <a:pt x="27313" y="11323"/>
                  </a:cubicBezTo>
                  <a:cubicBezTo>
                    <a:pt x="28177" y="10891"/>
                    <a:pt x="29215" y="11496"/>
                    <a:pt x="30079" y="11496"/>
                  </a:cubicBezTo>
                  <a:cubicBezTo>
                    <a:pt x="29647" y="10977"/>
                    <a:pt x="29128" y="11150"/>
                    <a:pt x="28523" y="11064"/>
                  </a:cubicBezTo>
                  <a:cubicBezTo>
                    <a:pt x="27918" y="11064"/>
                    <a:pt x="27227" y="11064"/>
                    <a:pt x="26535" y="11064"/>
                  </a:cubicBezTo>
                  <a:cubicBezTo>
                    <a:pt x="25066" y="11150"/>
                    <a:pt x="23596" y="11064"/>
                    <a:pt x="22127" y="10891"/>
                  </a:cubicBezTo>
                  <a:lnTo>
                    <a:pt x="22127" y="10718"/>
                  </a:lnTo>
                  <a:cubicBezTo>
                    <a:pt x="22127" y="10459"/>
                    <a:pt x="22473" y="10372"/>
                    <a:pt x="22559" y="10459"/>
                  </a:cubicBezTo>
                  <a:cubicBezTo>
                    <a:pt x="22646" y="10199"/>
                    <a:pt x="22905" y="10113"/>
                    <a:pt x="22991" y="10286"/>
                  </a:cubicBezTo>
                  <a:cubicBezTo>
                    <a:pt x="22991" y="10459"/>
                    <a:pt x="22819" y="10199"/>
                    <a:pt x="22819" y="10459"/>
                  </a:cubicBezTo>
                  <a:cubicBezTo>
                    <a:pt x="22991" y="10545"/>
                    <a:pt x="23337" y="10286"/>
                    <a:pt x="23596" y="10372"/>
                  </a:cubicBezTo>
                  <a:cubicBezTo>
                    <a:pt x="23683" y="10372"/>
                    <a:pt x="23596" y="10286"/>
                    <a:pt x="23596" y="10199"/>
                  </a:cubicBezTo>
                  <a:cubicBezTo>
                    <a:pt x="23942" y="10199"/>
                    <a:pt x="24115" y="10199"/>
                    <a:pt x="24461" y="10199"/>
                  </a:cubicBezTo>
                  <a:cubicBezTo>
                    <a:pt x="24547" y="10199"/>
                    <a:pt x="24461" y="10113"/>
                    <a:pt x="24461" y="10113"/>
                  </a:cubicBezTo>
                  <a:cubicBezTo>
                    <a:pt x="24461" y="10026"/>
                    <a:pt x="24634" y="10113"/>
                    <a:pt x="24720" y="10113"/>
                  </a:cubicBezTo>
                  <a:cubicBezTo>
                    <a:pt x="24720" y="10113"/>
                    <a:pt x="24634" y="10286"/>
                    <a:pt x="24720" y="10372"/>
                  </a:cubicBezTo>
                  <a:cubicBezTo>
                    <a:pt x="24807" y="10459"/>
                    <a:pt x="24807" y="10026"/>
                    <a:pt x="24979" y="10113"/>
                  </a:cubicBezTo>
                  <a:cubicBezTo>
                    <a:pt x="25066" y="10113"/>
                    <a:pt x="24807" y="10199"/>
                    <a:pt x="24893" y="10372"/>
                  </a:cubicBezTo>
                  <a:cubicBezTo>
                    <a:pt x="24979" y="10372"/>
                    <a:pt x="25066" y="10286"/>
                    <a:pt x="25066" y="10113"/>
                  </a:cubicBezTo>
                  <a:cubicBezTo>
                    <a:pt x="26794" y="10286"/>
                    <a:pt x="28091" y="9681"/>
                    <a:pt x="29820" y="10026"/>
                  </a:cubicBezTo>
                  <a:cubicBezTo>
                    <a:pt x="29820" y="9853"/>
                    <a:pt x="29820" y="9767"/>
                    <a:pt x="29820" y="9594"/>
                  </a:cubicBezTo>
                  <a:cubicBezTo>
                    <a:pt x="29560" y="9767"/>
                    <a:pt x="29215" y="9421"/>
                    <a:pt x="29042" y="9767"/>
                  </a:cubicBezTo>
                  <a:cubicBezTo>
                    <a:pt x="28696" y="9508"/>
                    <a:pt x="28264" y="9681"/>
                    <a:pt x="27832" y="9594"/>
                  </a:cubicBezTo>
                  <a:cubicBezTo>
                    <a:pt x="27832" y="9767"/>
                    <a:pt x="27832" y="9767"/>
                    <a:pt x="27832" y="9767"/>
                  </a:cubicBezTo>
                  <a:cubicBezTo>
                    <a:pt x="27918" y="9767"/>
                    <a:pt x="27659" y="9767"/>
                    <a:pt x="27572" y="9594"/>
                  </a:cubicBezTo>
                  <a:cubicBezTo>
                    <a:pt x="26449" y="9767"/>
                    <a:pt x="25239" y="9853"/>
                    <a:pt x="24029" y="9767"/>
                  </a:cubicBezTo>
                  <a:cubicBezTo>
                    <a:pt x="24893" y="9162"/>
                    <a:pt x="26362" y="9767"/>
                    <a:pt x="27313" y="9248"/>
                  </a:cubicBezTo>
                  <a:cubicBezTo>
                    <a:pt x="27140" y="8816"/>
                    <a:pt x="26794" y="9162"/>
                    <a:pt x="26622" y="8989"/>
                  </a:cubicBezTo>
                  <a:cubicBezTo>
                    <a:pt x="26794" y="8730"/>
                    <a:pt x="27140" y="8816"/>
                    <a:pt x="27400" y="8730"/>
                  </a:cubicBezTo>
                  <a:cubicBezTo>
                    <a:pt x="27486" y="8730"/>
                    <a:pt x="27400" y="8730"/>
                    <a:pt x="27400" y="8730"/>
                  </a:cubicBezTo>
                  <a:cubicBezTo>
                    <a:pt x="25325" y="8471"/>
                    <a:pt x="23164" y="8471"/>
                    <a:pt x="21176" y="8730"/>
                  </a:cubicBezTo>
                  <a:lnTo>
                    <a:pt x="20226" y="8730"/>
                  </a:lnTo>
                  <a:cubicBezTo>
                    <a:pt x="20226" y="8557"/>
                    <a:pt x="20139" y="8384"/>
                    <a:pt x="20053" y="8211"/>
                  </a:cubicBezTo>
                  <a:cubicBezTo>
                    <a:pt x="19880" y="7952"/>
                    <a:pt x="19448" y="8038"/>
                    <a:pt x="19448" y="8384"/>
                  </a:cubicBezTo>
                  <a:cubicBezTo>
                    <a:pt x="19361" y="8557"/>
                    <a:pt x="19448" y="8730"/>
                    <a:pt x="19534" y="8989"/>
                  </a:cubicBezTo>
                  <a:cubicBezTo>
                    <a:pt x="19448" y="8989"/>
                    <a:pt x="19361" y="8989"/>
                    <a:pt x="19275" y="8989"/>
                  </a:cubicBezTo>
                  <a:cubicBezTo>
                    <a:pt x="18929" y="8989"/>
                    <a:pt x="18670" y="8730"/>
                    <a:pt x="18410" y="8643"/>
                  </a:cubicBezTo>
                  <a:cubicBezTo>
                    <a:pt x="17892" y="8643"/>
                    <a:pt x="17287" y="8643"/>
                    <a:pt x="16768" y="8643"/>
                  </a:cubicBezTo>
                  <a:cubicBezTo>
                    <a:pt x="15645" y="8816"/>
                    <a:pt x="14434" y="8643"/>
                    <a:pt x="13224" y="8384"/>
                  </a:cubicBezTo>
                  <a:cubicBezTo>
                    <a:pt x="13311" y="8298"/>
                    <a:pt x="13397" y="8211"/>
                    <a:pt x="13570" y="8298"/>
                  </a:cubicBezTo>
                  <a:cubicBezTo>
                    <a:pt x="13570" y="8038"/>
                    <a:pt x="13311" y="8298"/>
                    <a:pt x="13224" y="8211"/>
                  </a:cubicBezTo>
                  <a:cubicBezTo>
                    <a:pt x="13397" y="7866"/>
                    <a:pt x="13829" y="8211"/>
                    <a:pt x="14002" y="8038"/>
                  </a:cubicBezTo>
                  <a:cubicBezTo>
                    <a:pt x="14002" y="8125"/>
                    <a:pt x="13916" y="8125"/>
                    <a:pt x="13916" y="8125"/>
                  </a:cubicBezTo>
                  <a:cubicBezTo>
                    <a:pt x="13916" y="8211"/>
                    <a:pt x="14175" y="8211"/>
                    <a:pt x="14089" y="8038"/>
                  </a:cubicBezTo>
                  <a:cubicBezTo>
                    <a:pt x="14089" y="7866"/>
                    <a:pt x="14262" y="8298"/>
                    <a:pt x="14348" y="8125"/>
                  </a:cubicBezTo>
                  <a:cubicBezTo>
                    <a:pt x="14434" y="8038"/>
                    <a:pt x="14348" y="8038"/>
                    <a:pt x="14262" y="8038"/>
                  </a:cubicBezTo>
                  <a:cubicBezTo>
                    <a:pt x="14348" y="7779"/>
                    <a:pt x="14607" y="8038"/>
                    <a:pt x="14694" y="7952"/>
                  </a:cubicBezTo>
                  <a:cubicBezTo>
                    <a:pt x="14780" y="7866"/>
                    <a:pt x="14694" y="7952"/>
                    <a:pt x="14694" y="7952"/>
                  </a:cubicBezTo>
                  <a:cubicBezTo>
                    <a:pt x="14953" y="8038"/>
                    <a:pt x="15212" y="7779"/>
                    <a:pt x="15472" y="7952"/>
                  </a:cubicBezTo>
                  <a:cubicBezTo>
                    <a:pt x="15472" y="7606"/>
                    <a:pt x="15212" y="7866"/>
                    <a:pt x="15212" y="7606"/>
                  </a:cubicBezTo>
                  <a:cubicBezTo>
                    <a:pt x="16422" y="7260"/>
                    <a:pt x="17633" y="7088"/>
                    <a:pt x="18929" y="7174"/>
                  </a:cubicBezTo>
                  <a:cubicBezTo>
                    <a:pt x="19102" y="6655"/>
                    <a:pt x="19448" y="7088"/>
                    <a:pt x="19707" y="7088"/>
                  </a:cubicBezTo>
                  <a:cubicBezTo>
                    <a:pt x="19966" y="7088"/>
                    <a:pt x="20053" y="6828"/>
                    <a:pt x="20139" y="6828"/>
                  </a:cubicBezTo>
                  <a:cubicBezTo>
                    <a:pt x="20312" y="6828"/>
                    <a:pt x="20485" y="7088"/>
                    <a:pt x="20571" y="7088"/>
                  </a:cubicBezTo>
                  <a:cubicBezTo>
                    <a:pt x="20831" y="7088"/>
                    <a:pt x="21003" y="7088"/>
                    <a:pt x="21263" y="7088"/>
                  </a:cubicBezTo>
                  <a:cubicBezTo>
                    <a:pt x="21436" y="7693"/>
                    <a:pt x="21868" y="6915"/>
                    <a:pt x="22041" y="7433"/>
                  </a:cubicBezTo>
                  <a:lnTo>
                    <a:pt x="22041" y="7174"/>
                  </a:lnTo>
                  <a:cubicBezTo>
                    <a:pt x="22041" y="7088"/>
                    <a:pt x="22041" y="7347"/>
                    <a:pt x="22127" y="7347"/>
                  </a:cubicBezTo>
                  <a:cubicBezTo>
                    <a:pt x="23510" y="7001"/>
                    <a:pt x="24979" y="6915"/>
                    <a:pt x="26449" y="6655"/>
                  </a:cubicBezTo>
                  <a:cubicBezTo>
                    <a:pt x="25671" y="6483"/>
                    <a:pt x="24807" y="6396"/>
                    <a:pt x="23942" y="6396"/>
                  </a:cubicBezTo>
                  <a:cubicBezTo>
                    <a:pt x="23942" y="6569"/>
                    <a:pt x="24029" y="6742"/>
                    <a:pt x="24115" y="6655"/>
                  </a:cubicBezTo>
                  <a:cubicBezTo>
                    <a:pt x="24029" y="7001"/>
                    <a:pt x="23769" y="6050"/>
                    <a:pt x="23596" y="6655"/>
                  </a:cubicBezTo>
                  <a:cubicBezTo>
                    <a:pt x="23596" y="6828"/>
                    <a:pt x="23942" y="6655"/>
                    <a:pt x="23942" y="6828"/>
                  </a:cubicBezTo>
                  <a:cubicBezTo>
                    <a:pt x="23769" y="7001"/>
                    <a:pt x="23510" y="6569"/>
                    <a:pt x="23510" y="6396"/>
                  </a:cubicBezTo>
                  <a:lnTo>
                    <a:pt x="23510" y="6569"/>
                  </a:lnTo>
                  <a:cubicBezTo>
                    <a:pt x="23510" y="6655"/>
                    <a:pt x="23424" y="6310"/>
                    <a:pt x="23337" y="6396"/>
                  </a:cubicBezTo>
                  <a:cubicBezTo>
                    <a:pt x="23164" y="6483"/>
                    <a:pt x="23337" y="6483"/>
                    <a:pt x="23337" y="6569"/>
                  </a:cubicBezTo>
                  <a:cubicBezTo>
                    <a:pt x="22559" y="6483"/>
                    <a:pt x="21608" y="6569"/>
                    <a:pt x="21003" y="6050"/>
                  </a:cubicBezTo>
                  <a:cubicBezTo>
                    <a:pt x="21003" y="6569"/>
                    <a:pt x="21349" y="6483"/>
                    <a:pt x="21608" y="6483"/>
                  </a:cubicBezTo>
                  <a:cubicBezTo>
                    <a:pt x="21176" y="6915"/>
                    <a:pt x="20917" y="6050"/>
                    <a:pt x="20571" y="6137"/>
                  </a:cubicBezTo>
                  <a:cubicBezTo>
                    <a:pt x="20485" y="6223"/>
                    <a:pt x="20571" y="6310"/>
                    <a:pt x="20571" y="6396"/>
                  </a:cubicBezTo>
                  <a:cubicBezTo>
                    <a:pt x="20658" y="6483"/>
                    <a:pt x="20485" y="6396"/>
                    <a:pt x="20398" y="6396"/>
                  </a:cubicBezTo>
                  <a:cubicBezTo>
                    <a:pt x="20312" y="6396"/>
                    <a:pt x="20485" y="6223"/>
                    <a:pt x="20398" y="6137"/>
                  </a:cubicBezTo>
                  <a:cubicBezTo>
                    <a:pt x="20312" y="5964"/>
                    <a:pt x="20312" y="6137"/>
                    <a:pt x="20226" y="6137"/>
                  </a:cubicBezTo>
                  <a:cubicBezTo>
                    <a:pt x="20398" y="5705"/>
                    <a:pt x="20658" y="5878"/>
                    <a:pt x="20917" y="5791"/>
                  </a:cubicBezTo>
                  <a:cubicBezTo>
                    <a:pt x="22041" y="5705"/>
                    <a:pt x="23164" y="5705"/>
                    <a:pt x="24288" y="5791"/>
                  </a:cubicBezTo>
                  <a:cubicBezTo>
                    <a:pt x="24288" y="5705"/>
                    <a:pt x="24201" y="5618"/>
                    <a:pt x="24115" y="5618"/>
                  </a:cubicBezTo>
                  <a:cubicBezTo>
                    <a:pt x="24029" y="5705"/>
                    <a:pt x="24201" y="5532"/>
                    <a:pt x="24201" y="5359"/>
                  </a:cubicBezTo>
                  <a:cubicBezTo>
                    <a:pt x="23596" y="5359"/>
                    <a:pt x="22905" y="5186"/>
                    <a:pt x="22386" y="5532"/>
                  </a:cubicBezTo>
                  <a:cubicBezTo>
                    <a:pt x="22127" y="5359"/>
                    <a:pt x="21608" y="5705"/>
                    <a:pt x="21349" y="5532"/>
                  </a:cubicBezTo>
                  <a:cubicBezTo>
                    <a:pt x="20831" y="5878"/>
                    <a:pt x="20053" y="5272"/>
                    <a:pt x="19620" y="5791"/>
                  </a:cubicBezTo>
                  <a:cubicBezTo>
                    <a:pt x="19275" y="5532"/>
                    <a:pt x="18756" y="5878"/>
                    <a:pt x="18324" y="5791"/>
                  </a:cubicBezTo>
                  <a:cubicBezTo>
                    <a:pt x="18324" y="5964"/>
                    <a:pt x="18410" y="5791"/>
                    <a:pt x="18410" y="5791"/>
                  </a:cubicBezTo>
                  <a:cubicBezTo>
                    <a:pt x="18324" y="6223"/>
                    <a:pt x="18065" y="5705"/>
                    <a:pt x="17892" y="5791"/>
                  </a:cubicBezTo>
                  <a:cubicBezTo>
                    <a:pt x="17978" y="5359"/>
                    <a:pt x="18324" y="5618"/>
                    <a:pt x="18497" y="5618"/>
                  </a:cubicBezTo>
                  <a:cubicBezTo>
                    <a:pt x="18670" y="5618"/>
                    <a:pt x="19188" y="5445"/>
                    <a:pt x="19534" y="5445"/>
                  </a:cubicBezTo>
                  <a:lnTo>
                    <a:pt x="21003" y="5272"/>
                  </a:lnTo>
                  <a:cubicBezTo>
                    <a:pt x="21349" y="5186"/>
                    <a:pt x="21695" y="5100"/>
                    <a:pt x="21954" y="5013"/>
                  </a:cubicBezTo>
                  <a:cubicBezTo>
                    <a:pt x="22300" y="5013"/>
                    <a:pt x="22646" y="5272"/>
                    <a:pt x="22991" y="5272"/>
                  </a:cubicBezTo>
                  <a:cubicBezTo>
                    <a:pt x="22991" y="5100"/>
                    <a:pt x="23078" y="5186"/>
                    <a:pt x="22991" y="5013"/>
                  </a:cubicBezTo>
                  <a:cubicBezTo>
                    <a:pt x="22732" y="4754"/>
                    <a:pt x="22300" y="5186"/>
                    <a:pt x="22127" y="4754"/>
                  </a:cubicBezTo>
                  <a:cubicBezTo>
                    <a:pt x="21954" y="5186"/>
                    <a:pt x="21608" y="4754"/>
                    <a:pt x="21436" y="4840"/>
                  </a:cubicBezTo>
                  <a:cubicBezTo>
                    <a:pt x="21176" y="4927"/>
                    <a:pt x="21436" y="5013"/>
                    <a:pt x="21436" y="5100"/>
                  </a:cubicBezTo>
                  <a:cubicBezTo>
                    <a:pt x="21436" y="5186"/>
                    <a:pt x="21176" y="4927"/>
                    <a:pt x="21090" y="4840"/>
                  </a:cubicBezTo>
                  <a:cubicBezTo>
                    <a:pt x="21003" y="4840"/>
                    <a:pt x="21090" y="4754"/>
                    <a:pt x="21090" y="4581"/>
                  </a:cubicBezTo>
                  <a:cubicBezTo>
                    <a:pt x="20917" y="4581"/>
                    <a:pt x="20917" y="4581"/>
                    <a:pt x="20744" y="4667"/>
                  </a:cubicBezTo>
                  <a:cubicBezTo>
                    <a:pt x="20658" y="4754"/>
                    <a:pt x="21003" y="4581"/>
                    <a:pt x="21003" y="4754"/>
                  </a:cubicBezTo>
                  <a:cubicBezTo>
                    <a:pt x="20917" y="5359"/>
                    <a:pt x="20658" y="4754"/>
                    <a:pt x="20485" y="5013"/>
                  </a:cubicBezTo>
                  <a:cubicBezTo>
                    <a:pt x="20485" y="4754"/>
                    <a:pt x="20571" y="4754"/>
                    <a:pt x="20658" y="4754"/>
                  </a:cubicBezTo>
                  <a:cubicBezTo>
                    <a:pt x="20485" y="4408"/>
                    <a:pt x="20139" y="4667"/>
                    <a:pt x="19966" y="4840"/>
                  </a:cubicBezTo>
                  <a:cubicBezTo>
                    <a:pt x="19793" y="4667"/>
                    <a:pt x="19707" y="4754"/>
                    <a:pt x="19534" y="4840"/>
                  </a:cubicBezTo>
                  <a:cubicBezTo>
                    <a:pt x="19534" y="5186"/>
                    <a:pt x="19880" y="4667"/>
                    <a:pt x="19793" y="5100"/>
                  </a:cubicBezTo>
                  <a:cubicBezTo>
                    <a:pt x="19620" y="4927"/>
                    <a:pt x="19361" y="5272"/>
                    <a:pt x="19102" y="5272"/>
                  </a:cubicBezTo>
                  <a:cubicBezTo>
                    <a:pt x="19102" y="5272"/>
                    <a:pt x="19102" y="5100"/>
                    <a:pt x="19015" y="5013"/>
                  </a:cubicBezTo>
                  <a:cubicBezTo>
                    <a:pt x="19015" y="4927"/>
                    <a:pt x="19275" y="5100"/>
                    <a:pt x="19361" y="5013"/>
                  </a:cubicBezTo>
                  <a:cubicBezTo>
                    <a:pt x="19188" y="4667"/>
                    <a:pt x="18843" y="4840"/>
                    <a:pt x="18583" y="4927"/>
                  </a:cubicBezTo>
                  <a:cubicBezTo>
                    <a:pt x="18670" y="5100"/>
                    <a:pt x="18843" y="5186"/>
                    <a:pt x="18929" y="5013"/>
                  </a:cubicBezTo>
                  <a:cubicBezTo>
                    <a:pt x="18843" y="5618"/>
                    <a:pt x="18497" y="4927"/>
                    <a:pt x="18324" y="4927"/>
                  </a:cubicBezTo>
                  <a:cubicBezTo>
                    <a:pt x="18324" y="4927"/>
                    <a:pt x="18238" y="5013"/>
                    <a:pt x="18238" y="5013"/>
                  </a:cubicBezTo>
                  <a:cubicBezTo>
                    <a:pt x="17978" y="5100"/>
                    <a:pt x="17633" y="4667"/>
                    <a:pt x="17460" y="5186"/>
                  </a:cubicBezTo>
                  <a:cubicBezTo>
                    <a:pt x="17373" y="5186"/>
                    <a:pt x="17460" y="4927"/>
                    <a:pt x="17287" y="4927"/>
                  </a:cubicBezTo>
                  <a:cubicBezTo>
                    <a:pt x="17287" y="5272"/>
                    <a:pt x="17373" y="5445"/>
                    <a:pt x="17546" y="5445"/>
                  </a:cubicBezTo>
                  <a:cubicBezTo>
                    <a:pt x="17460" y="5705"/>
                    <a:pt x="17373" y="5359"/>
                    <a:pt x="17200" y="5359"/>
                  </a:cubicBezTo>
                  <a:cubicBezTo>
                    <a:pt x="17200" y="5272"/>
                    <a:pt x="17200" y="5100"/>
                    <a:pt x="17114" y="5013"/>
                  </a:cubicBezTo>
                  <a:cubicBezTo>
                    <a:pt x="17027" y="4840"/>
                    <a:pt x="16855" y="4840"/>
                    <a:pt x="16682" y="5013"/>
                  </a:cubicBezTo>
                  <a:lnTo>
                    <a:pt x="16682" y="5272"/>
                  </a:lnTo>
                  <a:cubicBezTo>
                    <a:pt x="16336" y="4840"/>
                    <a:pt x="15904" y="5272"/>
                    <a:pt x="15558" y="5272"/>
                  </a:cubicBezTo>
                  <a:cubicBezTo>
                    <a:pt x="15558" y="5532"/>
                    <a:pt x="15645" y="5532"/>
                    <a:pt x="15731" y="5532"/>
                  </a:cubicBezTo>
                  <a:cubicBezTo>
                    <a:pt x="15731" y="5878"/>
                    <a:pt x="15472" y="5532"/>
                    <a:pt x="15472" y="5359"/>
                  </a:cubicBezTo>
                  <a:cubicBezTo>
                    <a:pt x="15299" y="5272"/>
                    <a:pt x="15126" y="5359"/>
                    <a:pt x="14953" y="5359"/>
                  </a:cubicBezTo>
                  <a:cubicBezTo>
                    <a:pt x="15299" y="5013"/>
                    <a:pt x="15731" y="4754"/>
                    <a:pt x="16077" y="4322"/>
                  </a:cubicBezTo>
                  <a:cubicBezTo>
                    <a:pt x="16509" y="4581"/>
                    <a:pt x="17200" y="3803"/>
                    <a:pt x="17546" y="4322"/>
                  </a:cubicBezTo>
                  <a:cubicBezTo>
                    <a:pt x="17546" y="4149"/>
                    <a:pt x="17460" y="3976"/>
                    <a:pt x="17546" y="3803"/>
                  </a:cubicBezTo>
                  <a:cubicBezTo>
                    <a:pt x="17460" y="3890"/>
                    <a:pt x="17287" y="3803"/>
                    <a:pt x="17373" y="4062"/>
                  </a:cubicBezTo>
                  <a:cubicBezTo>
                    <a:pt x="17200" y="3890"/>
                    <a:pt x="16941" y="3890"/>
                    <a:pt x="16768" y="3717"/>
                  </a:cubicBezTo>
                  <a:cubicBezTo>
                    <a:pt x="16768" y="3544"/>
                    <a:pt x="16855" y="3890"/>
                    <a:pt x="16941" y="3717"/>
                  </a:cubicBezTo>
                  <a:cubicBezTo>
                    <a:pt x="17027" y="3544"/>
                    <a:pt x="16768" y="3371"/>
                    <a:pt x="16682" y="3457"/>
                  </a:cubicBezTo>
                  <a:cubicBezTo>
                    <a:pt x="16595" y="3630"/>
                    <a:pt x="16768" y="3457"/>
                    <a:pt x="16768" y="3544"/>
                  </a:cubicBezTo>
                  <a:cubicBezTo>
                    <a:pt x="16768" y="3890"/>
                    <a:pt x="16509" y="3717"/>
                    <a:pt x="16509" y="3457"/>
                  </a:cubicBezTo>
                  <a:cubicBezTo>
                    <a:pt x="16336" y="3457"/>
                    <a:pt x="16250" y="3717"/>
                    <a:pt x="16077" y="3544"/>
                  </a:cubicBezTo>
                  <a:cubicBezTo>
                    <a:pt x="15904" y="3371"/>
                    <a:pt x="16250" y="3457"/>
                    <a:pt x="16250" y="3285"/>
                  </a:cubicBezTo>
                  <a:cubicBezTo>
                    <a:pt x="16250" y="3112"/>
                    <a:pt x="16077" y="3371"/>
                    <a:pt x="15990" y="3457"/>
                  </a:cubicBezTo>
                  <a:cubicBezTo>
                    <a:pt x="15990" y="3285"/>
                    <a:pt x="16077" y="3285"/>
                    <a:pt x="15990" y="3198"/>
                  </a:cubicBezTo>
                  <a:cubicBezTo>
                    <a:pt x="15904" y="3285"/>
                    <a:pt x="15904" y="3630"/>
                    <a:pt x="15731" y="3630"/>
                  </a:cubicBezTo>
                  <a:cubicBezTo>
                    <a:pt x="15645" y="3717"/>
                    <a:pt x="15731" y="3630"/>
                    <a:pt x="15817" y="3630"/>
                  </a:cubicBezTo>
                  <a:cubicBezTo>
                    <a:pt x="15731" y="3717"/>
                    <a:pt x="15645" y="3803"/>
                    <a:pt x="15645" y="3803"/>
                  </a:cubicBezTo>
                  <a:cubicBezTo>
                    <a:pt x="15645" y="3890"/>
                    <a:pt x="15817" y="3890"/>
                    <a:pt x="15904" y="3890"/>
                  </a:cubicBezTo>
                  <a:cubicBezTo>
                    <a:pt x="15990" y="3890"/>
                    <a:pt x="15904" y="3803"/>
                    <a:pt x="15904" y="3717"/>
                  </a:cubicBezTo>
                  <a:cubicBezTo>
                    <a:pt x="15904" y="3630"/>
                    <a:pt x="15990" y="3976"/>
                    <a:pt x="16077" y="3976"/>
                  </a:cubicBezTo>
                  <a:cubicBezTo>
                    <a:pt x="16077" y="3890"/>
                    <a:pt x="16077" y="3803"/>
                    <a:pt x="16077" y="3803"/>
                  </a:cubicBezTo>
                  <a:cubicBezTo>
                    <a:pt x="16077" y="3890"/>
                    <a:pt x="16163" y="3890"/>
                    <a:pt x="16250" y="3976"/>
                  </a:cubicBezTo>
                  <a:cubicBezTo>
                    <a:pt x="15990" y="4062"/>
                    <a:pt x="15817" y="3890"/>
                    <a:pt x="15558" y="4062"/>
                  </a:cubicBezTo>
                  <a:cubicBezTo>
                    <a:pt x="15558" y="4062"/>
                    <a:pt x="15558" y="3803"/>
                    <a:pt x="15472" y="3803"/>
                  </a:cubicBezTo>
                  <a:cubicBezTo>
                    <a:pt x="15472" y="3803"/>
                    <a:pt x="15299" y="3803"/>
                    <a:pt x="15299" y="3803"/>
                  </a:cubicBezTo>
                  <a:cubicBezTo>
                    <a:pt x="15212" y="3803"/>
                    <a:pt x="15385" y="3717"/>
                    <a:pt x="15299" y="3630"/>
                  </a:cubicBezTo>
                  <a:cubicBezTo>
                    <a:pt x="15212" y="3630"/>
                    <a:pt x="15126" y="4062"/>
                    <a:pt x="14953" y="3890"/>
                  </a:cubicBezTo>
                  <a:cubicBezTo>
                    <a:pt x="14780" y="3630"/>
                    <a:pt x="15039" y="3890"/>
                    <a:pt x="15039" y="3890"/>
                  </a:cubicBezTo>
                  <a:cubicBezTo>
                    <a:pt x="15039" y="3630"/>
                    <a:pt x="14867" y="3890"/>
                    <a:pt x="14780" y="3890"/>
                  </a:cubicBezTo>
                  <a:cubicBezTo>
                    <a:pt x="14607" y="3803"/>
                    <a:pt x="14434" y="3803"/>
                    <a:pt x="14262" y="3890"/>
                  </a:cubicBezTo>
                  <a:cubicBezTo>
                    <a:pt x="14262" y="3717"/>
                    <a:pt x="14434" y="3803"/>
                    <a:pt x="14521" y="3803"/>
                  </a:cubicBezTo>
                  <a:cubicBezTo>
                    <a:pt x="14521" y="3544"/>
                    <a:pt x="14348" y="3803"/>
                    <a:pt x="14175" y="3717"/>
                  </a:cubicBezTo>
                  <a:cubicBezTo>
                    <a:pt x="14175" y="3803"/>
                    <a:pt x="14175" y="3890"/>
                    <a:pt x="14175" y="3890"/>
                  </a:cubicBezTo>
                  <a:cubicBezTo>
                    <a:pt x="14089" y="3976"/>
                    <a:pt x="13829" y="4149"/>
                    <a:pt x="13743" y="3890"/>
                  </a:cubicBezTo>
                  <a:cubicBezTo>
                    <a:pt x="13657" y="4235"/>
                    <a:pt x="13311" y="4149"/>
                    <a:pt x="13052" y="4235"/>
                  </a:cubicBezTo>
                  <a:cubicBezTo>
                    <a:pt x="12965" y="4062"/>
                    <a:pt x="13052" y="3976"/>
                    <a:pt x="13052" y="3717"/>
                  </a:cubicBezTo>
                  <a:cubicBezTo>
                    <a:pt x="12879" y="3976"/>
                    <a:pt x="12706" y="3544"/>
                    <a:pt x="12533" y="3717"/>
                  </a:cubicBezTo>
                  <a:cubicBezTo>
                    <a:pt x="12533" y="3890"/>
                    <a:pt x="12706" y="3976"/>
                    <a:pt x="12879" y="3890"/>
                  </a:cubicBezTo>
                  <a:cubicBezTo>
                    <a:pt x="12965" y="3890"/>
                    <a:pt x="12965" y="4149"/>
                    <a:pt x="12965" y="4322"/>
                  </a:cubicBezTo>
                  <a:cubicBezTo>
                    <a:pt x="12965" y="4408"/>
                    <a:pt x="12879" y="4235"/>
                    <a:pt x="12792" y="4235"/>
                  </a:cubicBezTo>
                  <a:cubicBezTo>
                    <a:pt x="12706" y="4235"/>
                    <a:pt x="12619" y="4495"/>
                    <a:pt x="12533" y="4408"/>
                  </a:cubicBezTo>
                  <a:cubicBezTo>
                    <a:pt x="12446" y="4235"/>
                    <a:pt x="12446" y="3976"/>
                    <a:pt x="12533" y="3803"/>
                  </a:cubicBezTo>
                  <a:cubicBezTo>
                    <a:pt x="12533" y="3890"/>
                    <a:pt x="12446" y="3803"/>
                    <a:pt x="12360" y="3803"/>
                  </a:cubicBezTo>
                  <a:cubicBezTo>
                    <a:pt x="12360" y="3890"/>
                    <a:pt x="12360" y="4062"/>
                    <a:pt x="12446" y="4149"/>
                  </a:cubicBezTo>
                  <a:cubicBezTo>
                    <a:pt x="12446" y="4495"/>
                    <a:pt x="12274" y="4408"/>
                    <a:pt x="12101" y="4408"/>
                  </a:cubicBezTo>
                  <a:cubicBezTo>
                    <a:pt x="12187" y="4149"/>
                    <a:pt x="12187" y="3976"/>
                    <a:pt x="12101" y="3717"/>
                  </a:cubicBezTo>
                  <a:cubicBezTo>
                    <a:pt x="11928" y="3717"/>
                    <a:pt x="12187" y="4149"/>
                    <a:pt x="11582" y="3976"/>
                  </a:cubicBezTo>
                  <a:lnTo>
                    <a:pt x="11582" y="3544"/>
                  </a:lnTo>
                  <a:cubicBezTo>
                    <a:pt x="11582" y="3457"/>
                    <a:pt x="11582" y="3371"/>
                    <a:pt x="11409" y="3544"/>
                  </a:cubicBezTo>
                  <a:cubicBezTo>
                    <a:pt x="11409" y="3803"/>
                    <a:pt x="11841" y="3717"/>
                    <a:pt x="11841" y="3976"/>
                  </a:cubicBezTo>
                  <a:cubicBezTo>
                    <a:pt x="11582" y="3976"/>
                    <a:pt x="11236" y="3976"/>
                    <a:pt x="11064" y="3803"/>
                  </a:cubicBezTo>
                  <a:cubicBezTo>
                    <a:pt x="11064" y="3630"/>
                    <a:pt x="11150" y="3457"/>
                    <a:pt x="11150" y="3285"/>
                  </a:cubicBezTo>
                  <a:cubicBezTo>
                    <a:pt x="10977" y="3457"/>
                    <a:pt x="10891" y="3717"/>
                    <a:pt x="10718" y="3544"/>
                  </a:cubicBezTo>
                  <a:cubicBezTo>
                    <a:pt x="10631" y="3457"/>
                    <a:pt x="10631" y="3371"/>
                    <a:pt x="10718" y="3198"/>
                  </a:cubicBezTo>
                  <a:lnTo>
                    <a:pt x="10372" y="3198"/>
                  </a:lnTo>
                  <a:cubicBezTo>
                    <a:pt x="10372" y="3630"/>
                    <a:pt x="10372" y="3976"/>
                    <a:pt x="10459" y="4149"/>
                  </a:cubicBezTo>
                  <a:lnTo>
                    <a:pt x="10459" y="3890"/>
                  </a:lnTo>
                  <a:cubicBezTo>
                    <a:pt x="10459" y="3803"/>
                    <a:pt x="10718" y="3890"/>
                    <a:pt x="10718" y="4149"/>
                  </a:cubicBezTo>
                  <a:cubicBezTo>
                    <a:pt x="10631" y="4235"/>
                    <a:pt x="10459" y="4235"/>
                    <a:pt x="10286" y="4235"/>
                  </a:cubicBezTo>
                  <a:cubicBezTo>
                    <a:pt x="10631" y="4667"/>
                    <a:pt x="11150" y="4408"/>
                    <a:pt x="11582" y="4581"/>
                  </a:cubicBezTo>
                  <a:cubicBezTo>
                    <a:pt x="11409" y="4754"/>
                    <a:pt x="11236" y="4581"/>
                    <a:pt x="11064" y="4581"/>
                  </a:cubicBezTo>
                  <a:cubicBezTo>
                    <a:pt x="10891" y="4581"/>
                    <a:pt x="11064" y="4667"/>
                    <a:pt x="11064" y="4840"/>
                  </a:cubicBezTo>
                  <a:cubicBezTo>
                    <a:pt x="10891" y="4408"/>
                    <a:pt x="10372" y="4927"/>
                    <a:pt x="10286" y="4495"/>
                  </a:cubicBezTo>
                  <a:cubicBezTo>
                    <a:pt x="10286" y="4495"/>
                    <a:pt x="10286" y="4667"/>
                    <a:pt x="10199" y="4667"/>
                  </a:cubicBezTo>
                  <a:cubicBezTo>
                    <a:pt x="10199" y="4754"/>
                    <a:pt x="10286" y="4754"/>
                    <a:pt x="10286" y="4840"/>
                  </a:cubicBezTo>
                  <a:cubicBezTo>
                    <a:pt x="10199" y="4754"/>
                    <a:pt x="10113" y="4667"/>
                    <a:pt x="10026" y="4667"/>
                  </a:cubicBezTo>
                  <a:cubicBezTo>
                    <a:pt x="10113" y="4667"/>
                    <a:pt x="10286" y="4667"/>
                    <a:pt x="10286" y="4408"/>
                  </a:cubicBezTo>
                  <a:cubicBezTo>
                    <a:pt x="10286" y="4235"/>
                    <a:pt x="10286" y="4408"/>
                    <a:pt x="10286" y="4408"/>
                  </a:cubicBezTo>
                  <a:lnTo>
                    <a:pt x="10286" y="4408"/>
                  </a:lnTo>
                  <a:lnTo>
                    <a:pt x="9940" y="4408"/>
                  </a:lnTo>
                  <a:cubicBezTo>
                    <a:pt x="9853" y="4408"/>
                    <a:pt x="9767" y="4322"/>
                    <a:pt x="9767" y="4235"/>
                  </a:cubicBezTo>
                  <a:cubicBezTo>
                    <a:pt x="9767" y="4062"/>
                    <a:pt x="9853" y="4322"/>
                    <a:pt x="9940" y="4235"/>
                  </a:cubicBezTo>
                  <a:cubicBezTo>
                    <a:pt x="9940" y="3890"/>
                    <a:pt x="9767" y="3890"/>
                    <a:pt x="9767" y="3717"/>
                  </a:cubicBezTo>
                  <a:cubicBezTo>
                    <a:pt x="9853" y="3630"/>
                    <a:pt x="9853" y="3371"/>
                    <a:pt x="10026" y="3285"/>
                  </a:cubicBezTo>
                  <a:cubicBezTo>
                    <a:pt x="9940" y="3285"/>
                    <a:pt x="9940" y="2939"/>
                    <a:pt x="9940" y="2679"/>
                  </a:cubicBezTo>
                  <a:cubicBezTo>
                    <a:pt x="9853" y="2679"/>
                    <a:pt x="9853" y="2766"/>
                    <a:pt x="9767" y="2766"/>
                  </a:cubicBezTo>
                  <a:cubicBezTo>
                    <a:pt x="9681" y="2766"/>
                    <a:pt x="9767" y="2334"/>
                    <a:pt x="9853" y="2334"/>
                  </a:cubicBezTo>
                  <a:cubicBezTo>
                    <a:pt x="9681" y="2161"/>
                    <a:pt x="9508" y="2593"/>
                    <a:pt x="9508" y="2852"/>
                  </a:cubicBezTo>
                  <a:cubicBezTo>
                    <a:pt x="9335" y="2852"/>
                    <a:pt x="9248" y="2420"/>
                    <a:pt x="9162" y="2507"/>
                  </a:cubicBezTo>
                  <a:cubicBezTo>
                    <a:pt x="9076" y="2593"/>
                    <a:pt x="9162" y="2334"/>
                    <a:pt x="9162" y="2247"/>
                  </a:cubicBezTo>
                  <a:cubicBezTo>
                    <a:pt x="9162" y="2247"/>
                    <a:pt x="8989" y="2334"/>
                    <a:pt x="8989" y="2161"/>
                  </a:cubicBezTo>
                  <a:cubicBezTo>
                    <a:pt x="8816" y="2334"/>
                    <a:pt x="8816" y="2593"/>
                    <a:pt x="8816" y="2766"/>
                  </a:cubicBezTo>
                  <a:cubicBezTo>
                    <a:pt x="8643" y="2766"/>
                    <a:pt x="8730" y="2247"/>
                    <a:pt x="8643" y="2074"/>
                  </a:cubicBezTo>
                  <a:cubicBezTo>
                    <a:pt x="8643" y="1902"/>
                    <a:pt x="8730" y="2074"/>
                    <a:pt x="8730" y="1902"/>
                  </a:cubicBezTo>
                  <a:cubicBezTo>
                    <a:pt x="8730" y="1469"/>
                    <a:pt x="8730" y="864"/>
                    <a:pt x="8471" y="951"/>
                  </a:cubicBezTo>
                  <a:lnTo>
                    <a:pt x="8471" y="1210"/>
                  </a:lnTo>
                  <a:cubicBezTo>
                    <a:pt x="8471" y="1210"/>
                    <a:pt x="8384" y="951"/>
                    <a:pt x="8384" y="864"/>
                  </a:cubicBezTo>
                  <a:cubicBezTo>
                    <a:pt x="8211" y="864"/>
                    <a:pt x="8125" y="864"/>
                    <a:pt x="8038" y="864"/>
                  </a:cubicBezTo>
                  <a:cubicBezTo>
                    <a:pt x="7952" y="778"/>
                    <a:pt x="8038" y="692"/>
                    <a:pt x="8125" y="605"/>
                  </a:cubicBezTo>
                  <a:cubicBezTo>
                    <a:pt x="8038" y="519"/>
                    <a:pt x="8038" y="259"/>
                    <a:pt x="7952" y="173"/>
                  </a:cubicBezTo>
                  <a:cubicBezTo>
                    <a:pt x="7693" y="173"/>
                    <a:pt x="7520" y="86"/>
                    <a:pt x="7260" y="86"/>
                  </a:cubicBezTo>
                  <a:cubicBezTo>
                    <a:pt x="7174" y="259"/>
                    <a:pt x="6915" y="432"/>
                    <a:pt x="6742" y="259"/>
                  </a:cubicBezTo>
                  <a:lnTo>
                    <a:pt x="6742" y="605"/>
                  </a:lnTo>
                  <a:cubicBezTo>
                    <a:pt x="6742" y="519"/>
                    <a:pt x="7001" y="692"/>
                    <a:pt x="7088" y="432"/>
                  </a:cubicBezTo>
                  <a:cubicBezTo>
                    <a:pt x="7088" y="605"/>
                    <a:pt x="7088" y="692"/>
                    <a:pt x="7088" y="864"/>
                  </a:cubicBezTo>
                  <a:cubicBezTo>
                    <a:pt x="6915" y="864"/>
                    <a:pt x="6828" y="1297"/>
                    <a:pt x="6655" y="1210"/>
                  </a:cubicBezTo>
                  <a:lnTo>
                    <a:pt x="6655" y="1469"/>
                  </a:lnTo>
                  <a:cubicBezTo>
                    <a:pt x="6655" y="1556"/>
                    <a:pt x="6569" y="1297"/>
                    <a:pt x="6569" y="1469"/>
                  </a:cubicBezTo>
                  <a:cubicBezTo>
                    <a:pt x="6569" y="1729"/>
                    <a:pt x="6655" y="1902"/>
                    <a:pt x="6742" y="1815"/>
                  </a:cubicBezTo>
                  <a:cubicBezTo>
                    <a:pt x="6915" y="1729"/>
                    <a:pt x="6742" y="1297"/>
                    <a:pt x="6915" y="1297"/>
                  </a:cubicBezTo>
                  <a:cubicBezTo>
                    <a:pt x="6915" y="1469"/>
                    <a:pt x="6915" y="1556"/>
                    <a:pt x="6915" y="1729"/>
                  </a:cubicBezTo>
                  <a:cubicBezTo>
                    <a:pt x="7001" y="1556"/>
                    <a:pt x="7088" y="1988"/>
                    <a:pt x="7088" y="2247"/>
                  </a:cubicBezTo>
                  <a:cubicBezTo>
                    <a:pt x="7001" y="2247"/>
                    <a:pt x="7088" y="1902"/>
                    <a:pt x="7001" y="1815"/>
                  </a:cubicBezTo>
                  <a:cubicBezTo>
                    <a:pt x="6915" y="1815"/>
                    <a:pt x="6655" y="1902"/>
                    <a:pt x="6569" y="2247"/>
                  </a:cubicBezTo>
                  <a:cubicBezTo>
                    <a:pt x="6483" y="2161"/>
                    <a:pt x="6569" y="1902"/>
                    <a:pt x="6569" y="1902"/>
                  </a:cubicBezTo>
                  <a:cubicBezTo>
                    <a:pt x="6569" y="1815"/>
                    <a:pt x="6569" y="2161"/>
                    <a:pt x="6483" y="2247"/>
                  </a:cubicBezTo>
                  <a:cubicBezTo>
                    <a:pt x="6483" y="2334"/>
                    <a:pt x="6655" y="2507"/>
                    <a:pt x="6742" y="2593"/>
                  </a:cubicBezTo>
                  <a:cubicBezTo>
                    <a:pt x="6828" y="2679"/>
                    <a:pt x="6742" y="2593"/>
                    <a:pt x="6655" y="2593"/>
                  </a:cubicBezTo>
                  <a:cubicBezTo>
                    <a:pt x="6569" y="2593"/>
                    <a:pt x="6742" y="2593"/>
                    <a:pt x="6742" y="2679"/>
                  </a:cubicBezTo>
                  <a:cubicBezTo>
                    <a:pt x="6828" y="2852"/>
                    <a:pt x="6655" y="3025"/>
                    <a:pt x="6655" y="3285"/>
                  </a:cubicBezTo>
                  <a:cubicBezTo>
                    <a:pt x="6483" y="2939"/>
                    <a:pt x="6483" y="2593"/>
                    <a:pt x="6483" y="2334"/>
                  </a:cubicBezTo>
                  <a:cubicBezTo>
                    <a:pt x="6396" y="2420"/>
                    <a:pt x="6310" y="2247"/>
                    <a:pt x="6310" y="2334"/>
                  </a:cubicBezTo>
                  <a:cubicBezTo>
                    <a:pt x="6310" y="2679"/>
                    <a:pt x="6396" y="2766"/>
                    <a:pt x="6396" y="3112"/>
                  </a:cubicBezTo>
                  <a:cubicBezTo>
                    <a:pt x="6310" y="3112"/>
                    <a:pt x="6396" y="2852"/>
                    <a:pt x="6310" y="2766"/>
                  </a:cubicBezTo>
                  <a:cubicBezTo>
                    <a:pt x="6137" y="3025"/>
                    <a:pt x="6050" y="3198"/>
                    <a:pt x="6050" y="3457"/>
                  </a:cubicBezTo>
                  <a:cubicBezTo>
                    <a:pt x="6137" y="3544"/>
                    <a:pt x="6223" y="3890"/>
                    <a:pt x="6310" y="4062"/>
                  </a:cubicBezTo>
                  <a:cubicBezTo>
                    <a:pt x="6050" y="4149"/>
                    <a:pt x="5878" y="3976"/>
                    <a:pt x="5705" y="4062"/>
                  </a:cubicBezTo>
                  <a:cubicBezTo>
                    <a:pt x="5705" y="3890"/>
                    <a:pt x="5705" y="3803"/>
                    <a:pt x="5791" y="3717"/>
                  </a:cubicBezTo>
                  <a:cubicBezTo>
                    <a:pt x="5791" y="3544"/>
                    <a:pt x="5618" y="3803"/>
                    <a:pt x="5618" y="3890"/>
                  </a:cubicBezTo>
                  <a:cubicBezTo>
                    <a:pt x="5532" y="3630"/>
                    <a:pt x="5272" y="3630"/>
                    <a:pt x="5100" y="3717"/>
                  </a:cubicBezTo>
                  <a:cubicBezTo>
                    <a:pt x="5186" y="3803"/>
                    <a:pt x="5359" y="3890"/>
                    <a:pt x="5532" y="3890"/>
                  </a:cubicBezTo>
                  <a:cubicBezTo>
                    <a:pt x="5359" y="4149"/>
                    <a:pt x="4840" y="3630"/>
                    <a:pt x="4581" y="3976"/>
                  </a:cubicBezTo>
                  <a:cubicBezTo>
                    <a:pt x="4581" y="4062"/>
                    <a:pt x="4581" y="4062"/>
                    <a:pt x="4667" y="4062"/>
                  </a:cubicBezTo>
                  <a:cubicBezTo>
                    <a:pt x="4667" y="4062"/>
                    <a:pt x="4408" y="4062"/>
                    <a:pt x="4322" y="3976"/>
                  </a:cubicBezTo>
                  <a:cubicBezTo>
                    <a:pt x="4322" y="3976"/>
                    <a:pt x="4322" y="3890"/>
                    <a:pt x="4322" y="3803"/>
                  </a:cubicBezTo>
                  <a:cubicBezTo>
                    <a:pt x="4408" y="3803"/>
                    <a:pt x="4495" y="3890"/>
                    <a:pt x="4667" y="3803"/>
                  </a:cubicBezTo>
                  <a:cubicBezTo>
                    <a:pt x="4495" y="3371"/>
                    <a:pt x="3976" y="3976"/>
                    <a:pt x="3803" y="3544"/>
                  </a:cubicBezTo>
                  <a:cubicBezTo>
                    <a:pt x="3803" y="3285"/>
                    <a:pt x="4062" y="3457"/>
                    <a:pt x="4149" y="3457"/>
                  </a:cubicBezTo>
                  <a:lnTo>
                    <a:pt x="5359" y="3457"/>
                  </a:lnTo>
                  <a:cubicBezTo>
                    <a:pt x="4840" y="3198"/>
                    <a:pt x="4322" y="3025"/>
                    <a:pt x="3803" y="3025"/>
                  </a:cubicBezTo>
                  <a:cubicBezTo>
                    <a:pt x="3717" y="3025"/>
                    <a:pt x="3803" y="2679"/>
                    <a:pt x="3630" y="2679"/>
                  </a:cubicBezTo>
                  <a:cubicBezTo>
                    <a:pt x="3544" y="2766"/>
                    <a:pt x="3630" y="2939"/>
                    <a:pt x="3630" y="3025"/>
                  </a:cubicBezTo>
                  <a:cubicBezTo>
                    <a:pt x="3544" y="3025"/>
                    <a:pt x="3457" y="3025"/>
                    <a:pt x="3457" y="3025"/>
                  </a:cubicBezTo>
                  <a:cubicBezTo>
                    <a:pt x="3457" y="2939"/>
                    <a:pt x="3457" y="2766"/>
                    <a:pt x="3457" y="2679"/>
                  </a:cubicBezTo>
                  <a:cubicBezTo>
                    <a:pt x="4149" y="2679"/>
                    <a:pt x="4754" y="2679"/>
                    <a:pt x="5359" y="2679"/>
                  </a:cubicBezTo>
                  <a:cubicBezTo>
                    <a:pt x="4322" y="2334"/>
                    <a:pt x="3285" y="2247"/>
                    <a:pt x="2247" y="2247"/>
                  </a:cubicBezTo>
                  <a:cubicBezTo>
                    <a:pt x="2247" y="2074"/>
                    <a:pt x="2507" y="1988"/>
                    <a:pt x="2507" y="1642"/>
                  </a:cubicBezTo>
                  <a:cubicBezTo>
                    <a:pt x="2507" y="1642"/>
                    <a:pt x="2507" y="1729"/>
                    <a:pt x="2593" y="1729"/>
                  </a:cubicBezTo>
                  <a:cubicBezTo>
                    <a:pt x="2679" y="1469"/>
                    <a:pt x="2679" y="1124"/>
                    <a:pt x="2766" y="864"/>
                  </a:cubicBezTo>
                  <a:cubicBezTo>
                    <a:pt x="2593" y="692"/>
                    <a:pt x="2507" y="1124"/>
                    <a:pt x="2420" y="1210"/>
                  </a:cubicBezTo>
                  <a:cubicBezTo>
                    <a:pt x="2247" y="1297"/>
                    <a:pt x="2334" y="951"/>
                    <a:pt x="2247" y="1037"/>
                  </a:cubicBezTo>
                  <a:cubicBezTo>
                    <a:pt x="2247" y="1210"/>
                    <a:pt x="2074" y="1297"/>
                    <a:pt x="1902" y="1383"/>
                  </a:cubicBezTo>
                  <a:cubicBezTo>
                    <a:pt x="1815" y="1383"/>
                    <a:pt x="2074" y="1297"/>
                    <a:pt x="2161" y="1383"/>
                  </a:cubicBezTo>
                  <a:cubicBezTo>
                    <a:pt x="1988" y="1729"/>
                    <a:pt x="1902" y="2074"/>
                    <a:pt x="1642" y="2161"/>
                  </a:cubicBezTo>
                  <a:cubicBezTo>
                    <a:pt x="1556" y="2074"/>
                    <a:pt x="1642" y="1902"/>
                    <a:pt x="1642" y="1815"/>
                  </a:cubicBezTo>
                  <a:cubicBezTo>
                    <a:pt x="1556" y="1902"/>
                    <a:pt x="1383" y="1902"/>
                    <a:pt x="1210" y="1902"/>
                  </a:cubicBezTo>
                  <a:cubicBezTo>
                    <a:pt x="1210" y="2161"/>
                    <a:pt x="1383" y="1902"/>
                    <a:pt x="1469" y="2074"/>
                  </a:cubicBezTo>
                  <a:cubicBezTo>
                    <a:pt x="1556" y="2247"/>
                    <a:pt x="1210" y="2074"/>
                    <a:pt x="1124" y="2074"/>
                  </a:cubicBezTo>
                  <a:cubicBezTo>
                    <a:pt x="1297" y="1642"/>
                    <a:pt x="1469" y="1556"/>
                    <a:pt x="1729" y="1729"/>
                  </a:cubicBezTo>
                  <a:cubicBezTo>
                    <a:pt x="1815" y="1642"/>
                    <a:pt x="1729" y="1037"/>
                    <a:pt x="1902" y="864"/>
                  </a:cubicBezTo>
                  <a:cubicBezTo>
                    <a:pt x="1815" y="864"/>
                    <a:pt x="1729" y="864"/>
                    <a:pt x="1642" y="778"/>
                  </a:cubicBezTo>
                  <a:cubicBezTo>
                    <a:pt x="1469" y="1037"/>
                    <a:pt x="1383" y="1469"/>
                    <a:pt x="1124" y="1729"/>
                  </a:cubicBezTo>
                  <a:cubicBezTo>
                    <a:pt x="1124" y="1556"/>
                    <a:pt x="1210" y="1556"/>
                    <a:pt x="1210" y="1383"/>
                  </a:cubicBezTo>
                  <a:cubicBezTo>
                    <a:pt x="1210" y="1383"/>
                    <a:pt x="1210" y="1210"/>
                    <a:pt x="1210" y="1124"/>
                  </a:cubicBezTo>
                  <a:cubicBezTo>
                    <a:pt x="1124" y="1556"/>
                    <a:pt x="864" y="1469"/>
                    <a:pt x="778" y="1902"/>
                  </a:cubicBezTo>
                  <a:cubicBezTo>
                    <a:pt x="691" y="1729"/>
                    <a:pt x="519" y="1902"/>
                    <a:pt x="432" y="1729"/>
                  </a:cubicBezTo>
                  <a:cubicBezTo>
                    <a:pt x="346" y="1556"/>
                    <a:pt x="605" y="1815"/>
                    <a:pt x="519" y="1469"/>
                  </a:cubicBezTo>
                  <a:cubicBezTo>
                    <a:pt x="519" y="1469"/>
                    <a:pt x="691" y="1556"/>
                    <a:pt x="519" y="1642"/>
                  </a:cubicBezTo>
                  <a:cubicBezTo>
                    <a:pt x="432" y="1642"/>
                    <a:pt x="691" y="1469"/>
                    <a:pt x="778" y="1383"/>
                  </a:cubicBezTo>
                  <a:cubicBezTo>
                    <a:pt x="778" y="1297"/>
                    <a:pt x="778" y="1210"/>
                    <a:pt x="778" y="1124"/>
                  </a:cubicBezTo>
                  <a:cubicBezTo>
                    <a:pt x="778" y="1124"/>
                    <a:pt x="864" y="1210"/>
                    <a:pt x="951" y="1124"/>
                  </a:cubicBezTo>
                  <a:cubicBezTo>
                    <a:pt x="951" y="1037"/>
                    <a:pt x="864" y="951"/>
                    <a:pt x="864" y="864"/>
                  </a:cubicBezTo>
                  <a:cubicBezTo>
                    <a:pt x="864" y="692"/>
                    <a:pt x="951" y="605"/>
                    <a:pt x="951" y="432"/>
                  </a:cubicBezTo>
                  <a:cubicBezTo>
                    <a:pt x="864" y="346"/>
                    <a:pt x="778" y="346"/>
                    <a:pt x="691" y="346"/>
                  </a:cubicBezTo>
                  <a:cubicBezTo>
                    <a:pt x="691" y="519"/>
                    <a:pt x="605" y="605"/>
                    <a:pt x="519" y="692"/>
                  </a:cubicBezTo>
                  <a:cubicBezTo>
                    <a:pt x="519" y="951"/>
                    <a:pt x="605" y="1124"/>
                    <a:pt x="691" y="1383"/>
                  </a:cubicBezTo>
                  <a:cubicBezTo>
                    <a:pt x="691" y="1469"/>
                    <a:pt x="691" y="1210"/>
                    <a:pt x="519" y="1297"/>
                  </a:cubicBezTo>
                  <a:cubicBezTo>
                    <a:pt x="432" y="1297"/>
                    <a:pt x="432" y="1383"/>
                    <a:pt x="432" y="1469"/>
                  </a:cubicBezTo>
                  <a:cubicBezTo>
                    <a:pt x="346" y="1469"/>
                    <a:pt x="346" y="1556"/>
                    <a:pt x="346" y="1556"/>
                  </a:cubicBezTo>
                  <a:lnTo>
                    <a:pt x="346" y="1642"/>
                  </a:lnTo>
                  <a:lnTo>
                    <a:pt x="346" y="1642"/>
                  </a:lnTo>
                  <a:lnTo>
                    <a:pt x="346" y="1642"/>
                  </a:lnTo>
                  <a:lnTo>
                    <a:pt x="346" y="1642"/>
                  </a:lnTo>
                  <a:lnTo>
                    <a:pt x="259" y="1642"/>
                  </a:lnTo>
                  <a:lnTo>
                    <a:pt x="86" y="1556"/>
                  </a:lnTo>
                  <a:lnTo>
                    <a:pt x="86" y="1642"/>
                  </a:lnTo>
                  <a:lnTo>
                    <a:pt x="346" y="1642"/>
                  </a:lnTo>
                  <a:lnTo>
                    <a:pt x="346" y="1642"/>
                  </a:lnTo>
                  <a:cubicBezTo>
                    <a:pt x="346" y="1642"/>
                    <a:pt x="259" y="1729"/>
                    <a:pt x="259" y="1729"/>
                  </a:cubicBezTo>
                  <a:lnTo>
                    <a:pt x="0" y="1729"/>
                  </a:lnTo>
                  <a:lnTo>
                    <a:pt x="0" y="7433"/>
                  </a:lnTo>
                  <a:lnTo>
                    <a:pt x="346" y="7520"/>
                  </a:lnTo>
                  <a:lnTo>
                    <a:pt x="346" y="7520"/>
                  </a:lnTo>
                  <a:lnTo>
                    <a:pt x="0" y="7433"/>
                  </a:lnTo>
                  <a:lnTo>
                    <a:pt x="0" y="7693"/>
                  </a:lnTo>
                  <a:lnTo>
                    <a:pt x="346" y="7693"/>
                  </a:lnTo>
                  <a:lnTo>
                    <a:pt x="346" y="7693"/>
                  </a:lnTo>
                  <a:lnTo>
                    <a:pt x="346" y="7693"/>
                  </a:lnTo>
                  <a:lnTo>
                    <a:pt x="432" y="7693"/>
                  </a:lnTo>
                  <a:cubicBezTo>
                    <a:pt x="519" y="7693"/>
                    <a:pt x="605" y="7693"/>
                    <a:pt x="691" y="7693"/>
                  </a:cubicBezTo>
                  <a:cubicBezTo>
                    <a:pt x="864" y="7693"/>
                    <a:pt x="1037" y="7606"/>
                    <a:pt x="1210" y="7433"/>
                  </a:cubicBezTo>
                  <a:cubicBezTo>
                    <a:pt x="1124" y="7520"/>
                    <a:pt x="1210" y="7606"/>
                    <a:pt x="1297" y="7693"/>
                  </a:cubicBezTo>
                  <a:cubicBezTo>
                    <a:pt x="1469" y="7520"/>
                    <a:pt x="1815" y="7866"/>
                    <a:pt x="2074" y="7693"/>
                  </a:cubicBezTo>
                  <a:cubicBezTo>
                    <a:pt x="2074" y="7347"/>
                    <a:pt x="2161" y="7520"/>
                    <a:pt x="2247" y="7433"/>
                  </a:cubicBezTo>
                  <a:cubicBezTo>
                    <a:pt x="2247" y="7260"/>
                    <a:pt x="2334" y="7088"/>
                    <a:pt x="2334" y="6828"/>
                  </a:cubicBezTo>
                  <a:cubicBezTo>
                    <a:pt x="2247" y="7088"/>
                    <a:pt x="2247" y="7433"/>
                    <a:pt x="1988" y="7433"/>
                  </a:cubicBezTo>
                  <a:cubicBezTo>
                    <a:pt x="2074" y="7174"/>
                    <a:pt x="1988" y="7088"/>
                    <a:pt x="1988" y="6915"/>
                  </a:cubicBezTo>
                  <a:cubicBezTo>
                    <a:pt x="2074" y="6915"/>
                    <a:pt x="2074" y="6223"/>
                    <a:pt x="2161" y="6137"/>
                  </a:cubicBezTo>
                  <a:cubicBezTo>
                    <a:pt x="2161" y="5964"/>
                    <a:pt x="1902" y="6137"/>
                    <a:pt x="1815" y="6137"/>
                  </a:cubicBezTo>
                  <a:cubicBezTo>
                    <a:pt x="1815" y="6223"/>
                    <a:pt x="1815" y="6310"/>
                    <a:pt x="1815" y="6396"/>
                  </a:cubicBezTo>
                  <a:cubicBezTo>
                    <a:pt x="1902" y="6396"/>
                    <a:pt x="1988" y="6223"/>
                    <a:pt x="1988" y="6396"/>
                  </a:cubicBezTo>
                  <a:cubicBezTo>
                    <a:pt x="1988" y="6483"/>
                    <a:pt x="1729" y="6828"/>
                    <a:pt x="1556" y="6915"/>
                  </a:cubicBezTo>
                  <a:lnTo>
                    <a:pt x="1556" y="6655"/>
                  </a:lnTo>
                  <a:cubicBezTo>
                    <a:pt x="1556" y="6655"/>
                    <a:pt x="1383" y="7174"/>
                    <a:pt x="1297" y="7347"/>
                  </a:cubicBezTo>
                  <a:cubicBezTo>
                    <a:pt x="1210" y="7520"/>
                    <a:pt x="1469" y="7174"/>
                    <a:pt x="1469" y="7088"/>
                  </a:cubicBezTo>
                  <a:cubicBezTo>
                    <a:pt x="1556" y="7174"/>
                    <a:pt x="1642" y="7088"/>
                    <a:pt x="1642" y="7001"/>
                  </a:cubicBezTo>
                  <a:cubicBezTo>
                    <a:pt x="1642" y="7433"/>
                    <a:pt x="1469" y="7260"/>
                    <a:pt x="1469" y="7606"/>
                  </a:cubicBezTo>
                  <a:cubicBezTo>
                    <a:pt x="1469" y="7347"/>
                    <a:pt x="1210" y="7347"/>
                    <a:pt x="1124" y="7347"/>
                  </a:cubicBezTo>
                  <a:cubicBezTo>
                    <a:pt x="1037" y="7260"/>
                    <a:pt x="1297" y="7174"/>
                    <a:pt x="1297" y="7088"/>
                  </a:cubicBezTo>
                  <a:cubicBezTo>
                    <a:pt x="1124" y="7174"/>
                    <a:pt x="1037" y="7260"/>
                    <a:pt x="1037" y="7433"/>
                  </a:cubicBezTo>
                  <a:cubicBezTo>
                    <a:pt x="1037" y="7520"/>
                    <a:pt x="1037" y="7433"/>
                    <a:pt x="1124" y="7606"/>
                  </a:cubicBezTo>
                  <a:cubicBezTo>
                    <a:pt x="951" y="7606"/>
                    <a:pt x="778" y="7606"/>
                    <a:pt x="691" y="7606"/>
                  </a:cubicBezTo>
                  <a:cubicBezTo>
                    <a:pt x="778" y="7347"/>
                    <a:pt x="1037" y="7347"/>
                    <a:pt x="1124" y="7001"/>
                  </a:cubicBezTo>
                  <a:lnTo>
                    <a:pt x="1037" y="7001"/>
                  </a:lnTo>
                  <a:cubicBezTo>
                    <a:pt x="1037" y="6915"/>
                    <a:pt x="1037" y="6828"/>
                    <a:pt x="1037" y="6742"/>
                  </a:cubicBezTo>
                  <a:cubicBezTo>
                    <a:pt x="1210" y="6828"/>
                    <a:pt x="1297" y="6569"/>
                    <a:pt x="1297" y="6310"/>
                  </a:cubicBezTo>
                  <a:cubicBezTo>
                    <a:pt x="1383" y="6223"/>
                    <a:pt x="1383" y="6483"/>
                    <a:pt x="1469" y="6310"/>
                  </a:cubicBezTo>
                  <a:cubicBezTo>
                    <a:pt x="1469" y="6050"/>
                    <a:pt x="1642" y="5791"/>
                    <a:pt x="1815" y="5618"/>
                  </a:cubicBezTo>
                  <a:cubicBezTo>
                    <a:pt x="1815" y="5705"/>
                    <a:pt x="1815" y="5791"/>
                    <a:pt x="1815" y="5878"/>
                  </a:cubicBezTo>
                  <a:cubicBezTo>
                    <a:pt x="1902" y="5878"/>
                    <a:pt x="2161" y="5964"/>
                    <a:pt x="2161" y="5705"/>
                  </a:cubicBezTo>
                  <a:cubicBezTo>
                    <a:pt x="2161" y="5445"/>
                    <a:pt x="1902" y="5618"/>
                    <a:pt x="1988" y="5272"/>
                  </a:cubicBezTo>
                  <a:cubicBezTo>
                    <a:pt x="2074" y="5186"/>
                    <a:pt x="1988" y="5445"/>
                    <a:pt x="2161" y="5445"/>
                  </a:cubicBezTo>
                  <a:cubicBezTo>
                    <a:pt x="2247" y="5359"/>
                    <a:pt x="2247" y="5100"/>
                    <a:pt x="2247" y="4840"/>
                  </a:cubicBezTo>
                  <a:cubicBezTo>
                    <a:pt x="2334" y="4667"/>
                    <a:pt x="1988" y="4840"/>
                    <a:pt x="1988" y="4581"/>
                  </a:cubicBezTo>
                  <a:cubicBezTo>
                    <a:pt x="2247" y="4754"/>
                    <a:pt x="2507" y="5013"/>
                    <a:pt x="2593" y="4235"/>
                  </a:cubicBezTo>
                  <a:cubicBezTo>
                    <a:pt x="2766" y="4149"/>
                    <a:pt x="2852" y="4667"/>
                    <a:pt x="3112" y="4581"/>
                  </a:cubicBezTo>
                  <a:cubicBezTo>
                    <a:pt x="3112" y="4408"/>
                    <a:pt x="3025" y="4322"/>
                    <a:pt x="3112" y="4322"/>
                  </a:cubicBezTo>
                  <a:cubicBezTo>
                    <a:pt x="3198" y="4235"/>
                    <a:pt x="3371" y="4927"/>
                    <a:pt x="3630" y="4840"/>
                  </a:cubicBezTo>
                  <a:cubicBezTo>
                    <a:pt x="3630" y="4754"/>
                    <a:pt x="3544" y="4840"/>
                    <a:pt x="3630" y="4667"/>
                  </a:cubicBezTo>
                  <a:cubicBezTo>
                    <a:pt x="3717" y="4754"/>
                    <a:pt x="3976" y="4667"/>
                    <a:pt x="4062" y="4754"/>
                  </a:cubicBezTo>
                  <a:cubicBezTo>
                    <a:pt x="4149" y="4840"/>
                    <a:pt x="3890" y="4754"/>
                    <a:pt x="3890" y="4927"/>
                  </a:cubicBezTo>
                  <a:cubicBezTo>
                    <a:pt x="3976" y="5100"/>
                    <a:pt x="4062" y="5272"/>
                    <a:pt x="3976" y="5445"/>
                  </a:cubicBezTo>
                  <a:cubicBezTo>
                    <a:pt x="3976" y="5445"/>
                    <a:pt x="4149" y="5445"/>
                    <a:pt x="4149" y="5532"/>
                  </a:cubicBezTo>
                  <a:cubicBezTo>
                    <a:pt x="4062" y="6050"/>
                    <a:pt x="4062" y="6655"/>
                    <a:pt x="4149" y="7260"/>
                  </a:cubicBezTo>
                  <a:cubicBezTo>
                    <a:pt x="4062" y="7001"/>
                    <a:pt x="3803" y="7088"/>
                    <a:pt x="3630" y="7174"/>
                  </a:cubicBezTo>
                  <a:cubicBezTo>
                    <a:pt x="3717" y="7260"/>
                    <a:pt x="3717" y="7433"/>
                    <a:pt x="3890" y="7347"/>
                  </a:cubicBezTo>
                  <a:cubicBezTo>
                    <a:pt x="3976" y="7779"/>
                    <a:pt x="4235" y="7952"/>
                    <a:pt x="4322" y="8298"/>
                  </a:cubicBezTo>
                  <a:cubicBezTo>
                    <a:pt x="4149" y="8125"/>
                    <a:pt x="4322" y="8643"/>
                    <a:pt x="4062" y="8557"/>
                  </a:cubicBezTo>
                  <a:cubicBezTo>
                    <a:pt x="3890" y="8471"/>
                    <a:pt x="4149" y="8211"/>
                    <a:pt x="4062" y="8038"/>
                  </a:cubicBezTo>
                  <a:cubicBezTo>
                    <a:pt x="4062" y="7952"/>
                    <a:pt x="3976" y="8038"/>
                    <a:pt x="3890" y="8038"/>
                  </a:cubicBezTo>
                  <a:cubicBezTo>
                    <a:pt x="3890" y="8211"/>
                    <a:pt x="3890" y="8298"/>
                    <a:pt x="3890" y="8384"/>
                  </a:cubicBezTo>
                  <a:cubicBezTo>
                    <a:pt x="3803" y="8298"/>
                    <a:pt x="3630" y="8384"/>
                    <a:pt x="3544" y="8557"/>
                  </a:cubicBezTo>
                  <a:cubicBezTo>
                    <a:pt x="3890" y="8816"/>
                    <a:pt x="4408" y="8298"/>
                    <a:pt x="4667" y="8730"/>
                  </a:cubicBezTo>
                  <a:cubicBezTo>
                    <a:pt x="4408" y="8730"/>
                    <a:pt x="4062" y="8730"/>
                    <a:pt x="3890" y="8903"/>
                  </a:cubicBezTo>
                  <a:cubicBezTo>
                    <a:pt x="4408" y="8989"/>
                    <a:pt x="5013" y="8903"/>
                    <a:pt x="5445" y="9076"/>
                  </a:cubicBezTo>
                  <a:cubicBezTo>
                    <a:pt x="5445" y="8903"/>
                    <a:pt x="5359" y="8903"/>
                    <a:pt x="5445" y="8730"/>
                  </a:cubicBezTo>
                  <a:cubicBezTo>
                    <a:pt x="5532" y="8557"/>
                    <a:pt x="5618" y="8989"/>
                    <a:pt x="5705" y="9076"/>
                  </a:cubicBezTo>
                  <a:cubicBezTo>
                    <a:pt x="5878" y="9162"/>
                    <a:pt x="6050" y="9076"/>
                    <a:pt x="6310" y="9076"/>
                  </a:cubicBezTo>
                  <a:cubicBezTo>
                    <a:pt x="6310" y="8989"/>
                    <a:pt x="6223" y="9076"/>
                    <a:pt x="6223" y="8903"/>
                  </a:cubicBezTo>
                  <a:cubicBezTo>
                    <a:pt x="6223" y="8730"/>
                    <a:pt x="6483" y="9162"/>
                    <a:pt x="6569" y="8989"/>
                  </a:cubicBezTo>
                  <a:cubicBezTo>
                    <a:pt x="6742" y="8730"/>
                    <a:pt x="6483" y="8816"/>
                    <a:pt x="6569" y="8816"/>
                  </a:cubicBezTo>
                  <a:cubicBezTo>
                    <a:pt x="6828" y="8989"/>
                    <a:pt x="7174" y="8989"/>
                    <a:pt x="7433" y="8816"/>
                  </a:cubicBezTo>
                  <a:cubicBezTo>
                    <a:pt x="7433" y="8903"/>
                    <a:pt x="7433" y="9076"/>
                    <a:pt x="7520" y="9248"/>
                  </a:cubicBezTo>
                  <a:cubicBezTo>
                    <a:pt x="7520" y="9335"/>
                    <a:pt x="8038" y="8989"/>
                    <a:pt x="8211" y="9248"/>
                  </a:cubicBezTo>
                  <a:cubicBezTo>
                    <a:pt x="8038" y="9335"/>
                    <a:pt x="7606" y="9162"/>
                    <a:pt x="7433" y="9508"/>
                  </a:cubicBezTo>
                  <a:cubicBezTo>
                    <a:pt x="8038" y="9853"/>
                    <a:pt x="8730" y="9421"/>
                    <a:pt x="9335" y="9594"/>
                  </a:cubicBezTo>
                  <a:cubicBezTo>
                    <a:pt x="9076" y="9681"/>
                    <a:pt x="8730" y="9681"/>
                    <a:pt x="8471" y="9767"/>
                  </a:cubicBezTo>
                  <a:cubicBezTo>
                    <a:pt x="8730" y="9767"/>
                    <a:pt x="9076" y="9681"/>
                    <a:pt x="9248" y="9940"/>
                  </a:cubicBezTo>
                  <a:cubicBezTo>
                    <a:pt x="9681" y="9594"/>
                    <a:pt x="10199" y="9594"/>
                    <a:pt x="10545" y="9853"/>
                  </a:cubicBezTo>
                  <a:cubicBezTo>
                    <a:pt x="10372" y="9940"/>
                    <a:pt x="10026" y="9853"/>
                    <a:pt x="9853" y="10113"/>
                  </a:cubicBezTo>
                  <a:cubicBezTo>
                    <a:pt x="10199" y="10199"/>
                    <a:pt x="10459" y="10372"/>
                    <a:pt x="10804" y="10459"/>
                  </a:cubicBezTo>
                  <a:cubicBezTo>
                    <a:pt x="9940" y="10718"/>
                    <a:pt x="9162" y="10718"/>
                    <a:pt x="8298" y="10631"/>
                  </a:cubicBezTo>
                  <a:cubicBezTo>
                    <a:pt x="8211" y="10804"/>
                    <a:pt x="8125" y="10977"/>
                    <a:pt x="8125" y="11150"/>
                  </a:cubicBezTo>
                  <a:cubicBezTo>
                    <a:pt x="8816" y="11236"/>
                    <a:pt x="9421" y="11236"/>
                    <a:pt x="10113" y="11150"/>
                  </a:cubicBezTo>
                  <a:cubicBezTo>
                    <a:pt x="10718" y="11064"/>
                    <a:pt x="11409" y="11064"/>
                    <a:pt x="12014" y="11150"/>
                  </a:cubicBezTo>
                  <a:cubicBezTo>
                    <a:pt x="12014" y="11150"/>
                    <a:pt x="12101" y="11150"/>
                    <a:pt x="12014" y="11150"/>
                  </a:cubicBezTo>
                  <a:cubicBezTo>
                    <a:pt x="11669" y="11236"/>
                    <a:pt x="11409" y="11236"/>
                    <a:pt x="11150" y="11236"/>
                  </a:cubicBezTo>
                  <a:cubicBezTo>
                    <a:pt x="10459" y="11323"/>
                    <a:pt x="9681" y="11496"/>
                    <a:pt x="8989" y="11496"/>
                  </a:cubicBezTo>
                  <a:cubicBezTo>
                    <a:pt x="8989" y="11669"/>
                    <a:pt x="8816" y="11669"/>
                    <a:pt x="8816" y="11755"/>
                  </a:cubicBezTo>
                  <a:cubicBezTo>
                    <a:pt x="8038" y="11755"/>
                    <a:pt x="7260" y="11582"/>
                    <a:pt x="6742" y="12101"/>
                  </a:cubicBezTo>
                  <a:cubicBezTo>
                    <a:pt x="7260" y="12360"/>
                    <a:pt x="7952" y="11928"/>
                    <a:pt x="8471" y="12274"/>
                  </a:cubicBezTo>
                  <a:cubicBezTo>
                    <a:pt x="8125" y="12187"/>
                    <a:pt x="7693" y="12274"/>
                    <a:pt x="7433" y="12533"/>
                  </a:cubicBezTo>
                  <a:cubicBezTo>
                    <a:pt x="7952" y="12879"/>
                    <a:pt x="8730" y="12792"/>
                    <a:pt x="9248" y="13311"/>
                  </a:cubicBezTo>
                  <a:cubicBezTo>
                    <a:pt x="8816" y="13397"/>
                    <a:pt x="8384" y="12879"/>
                    <a:pt x="8038" y="13397"/>
                  </a:cubicBezTo>
                  <a:cubicBezTo>
                    <a:pt x="8557" y="13397"/>
                    <a:pt x="8989" y="13657"/>
                    <a:pt x="9421" y="13570"/>
                  </a:cubicBezTo>
                  <a:cubicBezTo>
                    <a:pt x="10459" y="13484"/>
                    <a:pt x="11496" y="13484"/>
                    <a:pt x="12533" y="13570"/>
                  </a:cubicBezTo>
                  <a:cubicBezTo>
                    <a:pt x="13224" y="13570"/>
                    <a:pt x="13916" y="13657"/>
                    <a:pt x="14607" y="13743"/>
                  </a:cubicBezTo>
                  <a:cubicBezTo>
                    <a:pt x="14953" y="13829"/>
                    <a:pt x="15212" y="14262"/>
                    <a:pt x="15558" y="14262"/>
                  </a:cubicBezTo>
                  <a:cubicBezTo>
                    <a:pt x="16163" y="14434"/>
                    <a:pt x="16855" y="14089"/>
                    <a:pt x="17460" y="14175"/>
                  </a:cubicBezTo>
                  <a:cubicBezTo>
                    <a:pt x="17027" y="13397"/>
                    <a:pt x="17719" y="12274"/>
                    <a:pt x="18065" y="12965"/>
                  </a:cubicBezTo>
                  <a:cubicBezTo>
                    <a:pt x="18065" y="12965"/>
                    <a:pt x="17892" y="12879"/>
                    <a:pt x="17892" y="12965"/>
                  </a:cubicBezTo>
                  <a:cubicBezTo>
                    <a:pt x="18151" y="13052"/>
                    <a:pt x="18238" y="13484"/>
                    <a:pt x="18324" y="14002"/>
                  </a:cubicBezTo>
                  <a:cubicBezTo>
                    <a:pt x="19188" y="13916"/>
                    <a:pt x="20053" y="13829"/>
                    <a:pt x="20831" y="13916"/>
                  </a:cubicBezTo>
                  <a:cubicBezTo>
                    <a:pt x="20831" y="13916"/>
                    <a:pt x="20831" y="14002"/>
                    <a:pt x="20831" y="14002"/>
                  </a:cubicBezTo>
                  <a:cubicBezTo>
                    <a:pt x="20917" y="14002"/>
                    <a:pt x="21003" y="14002"/>
                    <a:pt x="21003" y="14175"/>
                  </a:cubicBezTo>
                  <a:cubicBezTo>
                    <a:pt x="22041" y="14002"/>
                    <a:pt x="23164" y="14002"/>
                    <a:pt x="24201" y="14175"/>
                  </a:cubicBezTo>
                  <a:cubicBezTo>
                    <a:pt x="23251" y="14348"/>
                    <a:pt x="22127" y="14262"/>
                    <a:pt x="21608" y="15299"/>
                  </a:cubicBezTo>
                  <a:cubicBezTo>
                    <a:pt x="21608" y="15472"/>
                    <a:pt x="21608" y="16077"/>
                    <a:pt x="21781" y="16163"/>
                  </a:cubicBezTo>
                  <a:close/>
                  <a:moveTo>
                    <a:pt x="1469" y="2593"/>
                  </a:moveTo>
                  <a:cubicBezTo>
                    <a:pt x="1297" y="2852"/>
                    <a:pt x="1037" y="2939"/>
                    <a:pt x="864" y="2766"/>
                  </a:cubicBezTo>
                  <a:cubicBezTo>
                    <a:pt x="951" y="2507"/>
                    <a:pt x="1210" y="2420"/>
                    <a:pt x="1469" y="2593"/>
                  </a:cubicBezTo>
                  <a:close/>
                  <a:moveTo>
                    <a:pt x="3371" y="3717"/>
                  </a:moveTo>
                  <a:cubicBezTo>
                    <a:pt x="3371" y="3630"/>
                    <a:pt x="3371" y="3630"/>
                    <a:pt x="3371" y="3544"/>
                  </a:cubicBezTo>
                  <a:lnTo>
                    <a:pt x="3371" y="3544"/>
                  </a:lnTo>
                  <a:cubicBezTo>
                    <a:pt x="3371" y="3544"/>
                    <a:pt x="3371" y="3457"/>
                    <a:pt x="3371" y="3457"/>
                  </a:cubicBezTo>
                  <a:lnTo>
                    <a:pt x="3457" y="3457"/>
                  </a:lnTo>
                  <a:lnTo>
                    <a:pt x="3457" y="3630"/>
                  </a:lnTo>
                  <a:cubicBezTo>
                    <a:pt x="3457" y="3717"/>
                    <a:pt x="3457" y="3630"/>
                    <a:pt x="3544" y="3630"/>
                  </a:cubicBezTo>
                  <a:cubicBezTo>
                    <a:pt x="3544" y="3630"/>
                    <a:pt x="3457" y="3803"/>
                    <a:pt x="3371" y="3717"/>
                  </a:cubicBezTo>
                  <a:close/>
                  <a:moveTo>
                    <a:pt x="3025" y="3457"/>
                  </a:moveTo>
                  <a:lnTo>
                    <a:pt x="3198" y="3457"/>
                  </a:lnTo>
                  <a:lnTo>
                    <a:pt x="3198" y="3544"/>
                  </a:lnTo>
                  <a:lnTo>
                    <a:pt x="3198" y="3544"/>
                  </a:lnTo>
                  <a:cubicBezTo>
                    <a:pt x="3198" y="3630"/>
                    <a:pt x="3198" y="3630"/>
                    <a:pt x="3198" y="3717"/>
                  </a:cubicBezTo>
                  <a:cubicBezTo>
                    <a:pt x="3025" y="3803"/>
                    <a:pt x="3025" y="3630"/>
                    <a:pt x="2939" y="3457"/>
                  </a:cubicBezTo>
                  <a:close/>
                  <a:moveTo>
                    <a:pt x="2247" y="1902"/>
                  </a:moveTo>
                  <a:cubicBezTo>
                    <a:pt x="2161" y="1902"/>
                    <a:pt x="2074" y="2334"/>
                    <a:pt x="1988" y="2074"/>
                  </a:cubicBezTo>
                  <a:cubicBezTo>
                    <a:pt x="1988" y="1815"/>
                    <a:pt x="2161" y="1815"/>
                    <a:pt x="2247" y="1902"/>
                  </a:cubicBezTo>
                  <a:close/>
                  <a:moveTo>
                    <a:pt x="3371" y="2679"/>
                  </a:moveTo>
                  <a:cubicBezTo>
                    <a:pt x="3285" y="2766"/>
                    <a:pt x="3198" y="2852"/>
                    <a:pt x="3198" y="3025"/>
                  </a:cubicBezTo>
                  <a:cubicBezTo>
                    <a:pt x="2939" y="3025"/>
                    <a:pt x="2679" y="3025"/>
                    <a:pt x="2593" y="2679"/>
                  </a:cubicBezTo>
                  <a:cubicBezTo>
                    <a:pt x="2507" y="2679"/>
                    <a:pt x="2420" y="2852"/>
                    <a:pt x="2334" y="2852"/>
                  </a:cubicBezTo>
                  <a:cubicBezTo>
                    <a:pt x="2247" y="2852"/>
                    <a:pt x="2247" y="2852"/>
                    <a:pt x="2247" y="2679"/>
                  </a:cubicBezTo>
                  <a:cubicBezTo>
                    <a:pt x="2593" y="2679"/>
                    <a:pt x="3025" y="2679"/>
                    <a:pt x="3371" y="2679"/>
                  </a:cubicBezTo>
                  <a:close/>
                  <a:moveTo>
                    <a:pt x="6915" y="2074"/>
                  </a:moveTo>
                  <a:cubicBezTo>
                    <a:pt x="6915" y="2074"/>
                    <a:pt x="6742" y="2074"/>
                    <a:pt x="6742" y="1988"/>
                  </a:cubicBezTo>
                  <a:cubicBezTo>
                    <a:pt x="6742" y="1815"/>
                    <a:pt x="6915" y="1988"/>
                    <a:pt x="6915" y="2161"/>
                  </a:cubicBezTo>
                  <a:close/>
                  <a:moveTo>
                    <a:pt x="7174" y="3112"/>
                  </a:moveTo>
                  <a:cubicBezTo>
                    <a:pt x="7347" y="3112"/>
                    <a:pt x="7433" y="3025"/>
                    <a:pt x="7520" y="2852"/>
                  </a:cubicBezTo>
                  <a:lnTo>
                    <a:pt x="7520" y="3198"/>
                  </a:lnTo>
                  <a:cubicBezTo>
                    <a:pt x="7433" y="3025"/>
                    <a:pt x="7347" y="3285"/>
                    <a:pt x="7260" y="3285"/>
                  </a:cubicBezTo>
                  <a:close/>
                  <a:moveTo>
                    <a:pt x="7433" y="2593"/>
                  </a:moveTo>
                  <a:cubicBezTo>
                    <a:pt x="7347" y="2593"/>
                    <a:pt x="7347" y="2247"/>
                    <a:pt x="7260" y="2420"/>
                  </a:cubicBezTo>
                  <a:lnTo>
                    <a:pt x="7260" y="2247"/>
                  </a:lnTo>
                  <a:cubicBezTo>
                    <a:pt x="7347" y="2247"/>
                    <a:pt x="7347" y="2420"/>
                    <a:pt x="7433" y="2593"/>
                  </a:cubicBezTo>
                  <a:close/>
                  <a:moveTo>
                    <a:pt x="7520" y="951"/>
                  </a:moveTo>
                  <a:lnTo>
                    <a:pt x="7520" y="1037"/>
                  </a:lnTo>
                  <a:cubicBezTo>
                    <a:pt x="7520" y="1037"/>
                    <a:pt x="7433" y="951"/>
                    <a:pt x="7433" y="1037"/>
                  </a:cubicBezTo>
                  <a:lnTo>
                    <a:pt x="7433" y="864"/>
                  </a:lnTo>
                  <a:cubicBezTo>
                    <a:pt x="7433" y="778"/>
                    <a:pt x="7433" y="605"/>
                    <a:pt x="7520" y="692"/>
                  </a:cubicBezTo>
                  <a:lnTo>
                    <a:pt x="7520" y="951"/>
                  </a:lnTo>
                  <a:cubicBezTo>
                    <a:pt x="7520" y="951"/>
                    <a:pt x="7520" y="951"/>
                    <a:pt x="7606" y="951"/>
                  </a:cubicBezTo>
                  <a:close/>
                  <a:moveTo>
                    <a:pt x="8125" y="692"/>
                  </a:moveTo>
                  <a:cubicBezTo>
                    <a:pt x="8038" y="692"/>
                    <a:pt x="7952" y="864"/>
                    <a:pt x="7952" y="778"/>
                  </a:cubicBezTo>
                  <a:cubicBezTo>
                    <a:pt x="7865" y="692"/>
                    <a:pt x="7952" y="605"/>
                    <a:pt x="7952" y="519"/>
                  </a:cubicBezTo>
                  <a:cubicBezTo>
                    <a:pt x="7952" y="432"/>
                    <a:pt x="7865" y="432"/>
                    <a:pt x="7779" y="432"/>
                  </a:cubicBezTo>
                  <a:cubicBezTo>
                    <a:pt x="7779" y="259"/>
                    <a:pt x="7779" y="0"/>
                    <a:pt x="7952" y="173"/>
                  </a:cubicBezTo>
                  <a:cubicBezTo>
                    <a:pt x="8038" y="259"/>
                    <a:pt x="8038" y="259"/>
                    <a:pt x="8038" y="346"/>
                  </a:cubicBezTo>
                  <a:close/>
                  <a:moveTo>
                    <a:pt x="8298" y="3890"/>
                  </a:moveTo>
                  <a:cubicBezTo>
                    <a:pt x="8384" y="3976"/>
                    <a:pt x="8471" y="4062"/>
                    <a:pt x="8471" y="4149"/>
                  </a:cubicBezTo>
                  <a:lnTo>
                    <a:pt x="8471" y="4322"/>
                  </a:lnTo>
                  <a:lnTo>
                    <a:pt x="8125" y="4322"/>
                  </a:lnTo>
                  <a:cubicBezTo>
                    <a:pt x="8125" y="4062"/>
                    <a:pt x="8211" y="4062"/>
                    <a:pt x="8298" y="3890"/>
                  </a:cubicBezTo>
                  <a:close/>
                  <a:moveTo>
                    <a:pt x="8557" y="3717"/>
                  </a:moveTo>
                  <a:cubicBezTo>
                    <a:pt x="8471" y="3717"/>
                    <a:pt x="8384" y="3717"/>
                    <a:pt x="8298" y="3717"/>
                  </a:cubicBezTo>
                  <a:cubicBezTo>
                    <a:pt x="8298" y="3457"/>
                    <a:pt x="8471" y="3717"/>
                    <a:pt x="8557" y="3544"/>
                  </a:cubicBezTo>
                  <a:cubicBezTo>
                    <a:pt x="8557" y="3544"/>
                    <a:pt x="8557" y="3630"/>
                    <a:pt x="8643" y="3717"/>
                  </a:cubicBezTo>
                  <a:close/>
                  <a:moveTo>
                    <a:pt x="8903" y="5532"/>
                  </a:moveTo>
                  <a:cubicBezTo>
                    <a:pt x="8816" y="5532"/>
                    <a:pt x="8816" y="5532"/>
                    <a:pt x="8730" y="5618"/>
                  </a:cubicBezTo>
                  <a:cubicBezTo>
                    <a:pt x="8730" y="5705"/>
                    <a:pt x="8903" y="5532"/>
                    <a:pt x="8816" y="5618"/>
                  </a:cubicBezTo>
                  <a:cubicBezTo>
                    <a:pt x="8557" y="5878"/>
                    <a:pt x="8125" y="5791"/>
                    <a:pt x="7779" y="5618"/>
                  </a:cubicBezTo>
                  <a:cubicBezTo>
                    <a:pt x="7952" y="5272"/>
                    <a:pt x="8125" y="5618"/>
                    <a:pt x="8125" y="5272"/>
                  </a:cubicBezTo>
                  <a:cubicBezTo>
                    <a:pt x="8211" y="5532"/>
                    <a:pt x="8125" y="5532"/>
                    <a:pt x="8038" y="5618"/>
                  </a:cubicBezTo>
                  <a:cubicBezTo>
                    <a:pt x="8211" y="5705"/>
                    <a:pt x="8384" y="5445"/>
                    <a:pt x="8471" y="5359"/>
                  </a:cubicBezTo>
                  <a:cubicBezTo>
                    <a:pt x="8557" y="5359"/>
                    <a:pt x="8557" y="5272"/>
                    <a:pt x="8471" y="5186"/>
                  </a:cubicBezTo>
                  <a:cubicBezTo>
                    <a:pt x="8643" y="5272"/>
                    <a:pt x="8989" y="5013"/>
                    <a:pt x="8903" y="5532"/>
                  </a:cubicBezTo>
                  <a:close/>
                  <a:moveTo>
                    <a:pt x="16163" y="3630"/>
                  </a:moveTo>
                  <a:cubicBezTo>
                    <a:pt x="16336" y="3544"/>
                    <a:pt x="16509" y="3630"/>
                    <a:pt x="16595" y="3803"/>
                  </a:cubicBezTo>
                  <a:cubicBezTo>
                    <a:pt x="16509" y="3890"/>
                    <a:pt x="16336" y="3803"/>
                    <a:pt x="16250" y="3630"/>
                  </a:cubicBezTo>
                  <a:close/>
                  <a:moveTo>
                    <a:pt x="20053" y="4667"/>
                  </a:moveTo>
                  <a:cubicBezTo>
                    <a:pt x="20139" y="4581"/>
                    <a:pt x="20312" y="4667"/>
                    <a:pt x="20485" y="4667"/>
                  </a:cubicBezTo>
                  <a:cubicBezTo>
                    <a:pt x="20485" y="5013"/>
                    <a:pt x="20139" y="5013"/>
                    <a:pt x="20139" y="4927"/>
                  </a:cubicBezTo>
                  <a:cubicBezTo>
                    <a:pt x="20053" y="4840"/>
                    <a:pt x="20226" y="4927"/>
                    <a:pt x="20226" y="4754"/>
                  </a:cubicBezTo>
                  <a:cubicBezTo>
                    <a:pt x="20226" y="4581"/>
                    <a:pt x="20053" y="4754"/>
                    <a:pt x="20053" y="4667"/>
                  </a:cubicBezTo>
                  <a:close/>
                  <a:moveTo>
                    <a:pt x="19880" y="4840"/>
                  </a:moveTo>
                  <a:cubicBezTo>
                    <a:pt x="19966" y="4927"/>
                    <a:pt x="19966" y="4754"/>
                    <a:pt x="19966" y="4667"/>
                  </a:cubicBezTo>
                  <a:cubicBezTo>
                    <a:pt x="19966" y="4581"/>
                    <a:pt x="19966" y="4754"/>
                    <a:pt x="19966" y="4840"/>
                  </a:cubicBezTo>
                  <a:cubicBezTo>
                    <a:pt x="19966" y="4927"/>
                    <a:pt x="19880" y="5013"/>
                    <a:pt x="19793" y="5013"/>
                  </a:cubicBezTo>
                  <a:close/>
                  <a:moveTo>
                    <a:pt x="19534" y="5878"/>
                  </a:moveTo>
                  <a:cubicBezTo>
                    <a:pt x="19707" y="5705"/>
                    <a:pt x="19966" y="5791"/>
                    <a:pt x="20053" y="6050"/>
                  </a:cubicBezTo>
                  <a:cubicBezTo>
                    <a:pt x="19880" y="5878"/>
                    <a:pt x="19620" y="5964"/>
                    <a:pt x="19448" y="5878"/>
                  </a:cubicBezTo>
                  <a:close/>
                  <a:moveTo>
                    <a:pt x="18756" y="5878"/>
                  </a:moveTo>
                  <a:cubicBezTo>
                    <a:pt x="19015" y="5878"/>
                    <a:pt x="19448" y="5705"/>
                    <a:pt x="19534" y="6223"/>
                  </a:cubicBezTo>
                  <a:cubicBezTo>
                    <a:pt x="19361" y="6223"/>
                    <a:pt x="19275" y="5964"/>
                    <a:pt x="19188" y="5964"/>
                  </a:cubicBezTo>
                  <a:cubicBezTo>
                    <a:pt x="19015" y="5878"/>
                    <a:pt x="19275" y="6137"/>
                    <a:pt x="19188" y="6137"/>
                  </a:cubicBezTo>
                  <a:cubicBezTo>
                    <a:pt x="19102" y="6137"/>
                    <a:pt x="19188" y="5878"/>
                    <a:pt x="19102" y="5964"/>
                  </a:cubicBezTo>
                  <a:cubicBezTo>
                    <a:pt x="19015" y="6223"/>
                    <a:pt x="18756" y="6137"/>
                    <a:pt x="18756" y="5878"/>
                  </a:cubicBezTo>
                  <a:close/>
                  <a:moveTo>
                    <a:pt x="16768" y="5359"/>
                  </a:moveTo>
                  <a:cubicBezTo>
                    <a:pt x="16768" y="5272"/>
                    <a:pt x="16682" y="5186"/>
                    <a:pt x="16595" y="5186"/>
                  </a:cubicBezTo>
                  <a:cubicBezTo>
                    <a:pt x="16595" y="5186"/>
                    <a:pt x="16595" y="5100"/>
                    <a:pt x="16595" y="5013"/>
                  </a:cubicBezTo>
                  <a:cubicBezTo>
                    <a:pt x="16682" y="5100"/>
                    <a:pt x="16768" y="5272"/>
                    <a:pt x="16768" y="5445"/>
                  </a:cubicBezTo>
                  <a:close/>
                  <a:moveTo>
                    <a:pt x="17114" y="5100"/>
                  </a:moveTo>
                  <a:cubicBezTo>
                    <a:pt x="17114" y="4840"/>
                    <a:pt x="16941" y="5186"/>
                    <a:pt x="16855" y="5100"/>
                  </a:cubicBezTo>
                  <a:cubicBezTo>
                    <a:pt x="16768" y="5013"/>
                    <a:pt x="16855" y="5013"/>
                    <a:pt x="16855" y="4927"/>
                  </a:cubicBezTo>
                  <a:cubicBezTo>
                    <a:pt x="16855" y="4754"/>
                    <a:pt x="17200" y="4927"/>
                    <a:pt x="17114" y="5100"/>
                  </a:cubicBezTo>
                  <a:close/>
                  <a:moveTo>
                    <a:pt x="17805" y="5272"/>
                  </a:moveTo>
                  <a:cubicBezTo>
                    <a:pt x="17805" y="5013"/>
                    <a:pt x="17633" y="5186"/>
                    <a:pt x="17633" y="5013"/>
                  </a:cubicBezTo>
                  <a:cubicBezTo>
                    <a:pt x="17805" y="5013"/>
                    <a:pt x="17892" y="5013"/>
                    <a:pt x="17978" y="5100"/>
                  </a:cubicBezTo>
                  <a:cubicBezTo>
                    <a:pt x="17892" y="5100"/>
                    <a:pt x="17892" y="5272"/>
                    <a:pt x="17805" y="5359"/>
                  </a:cubicBezTo>
                  <a:close/>
                  <a:moveTo>
                    <a:pt x="17805" y="5618"/>
                  </a:moveTo>
                  <a:cubicBezTo>
                    <a:pt x="17719" y="5618"/>
                    <a:pt x="17633" y="5618"/>
                    <a:pt x="17633" y="5445"/>
                  </a:cubicBezTo>
                  <a:cubicBezTo>
                    <a:pt x="17633" y="5272"/>
                    <a:pt x="17805" y="5445"/>
                    <a:pt x="17805" y="5618"/>
                  </a:cubicBezTo>
                  <a:close/>
                  <a:moveTo>
                    <a:pt x="18238" y="6223"/>
                  </a:moveTo>
                  <a:lnTo>
                    <a:pt x="18238" y="6137"/>
                  </a:lnTo>
                  <a:cubicBezTo>
                    <a:pt x="18238" y="6050"/>
                    <a:pt x="18324" y="6137"/>
                    <a:pt x="18410" y="6137"/>
                  </a:cubicBezTo>
                  <a:cubicBezTo>
                    <a:pt x="18410" y="6050"/>
                    <a:pt x="18324" y="5964"/>
                    <a:pt x="18410" y="5964"/>
                  </a:cubicBezTo>
                  <a:cubicBezTo>
                    <a:pt x="18410" y="6050"/>
                    <a:pt x="18410" y="6137"/>
                    <a:pt x="18410" y="6223"/>
                  </a:cubicBezTo>
                  <a:cubicBezTo>
                    <a:pt x="18410" y="6223"/>
                    <a:pt x="18410" y="6310"/>
                    <a:pt x="18410" y="6310"/>
                  </a:cubicBezTo>
                  <a:cubicBezTo>
                    <a:pt x="18324" y="6310"/>
                    <a:pt x="18238" y="6310"/>
                    <a:pt x="18238" y="6223"/>
                  </a:cubicBezTo>
                  <a:close/>
                  <a:moveTo>
                    <a:pt x="17805" y="5964"/>
                  </a:moveTo>
                  <a:cubicBezTo>
                    <a:pt x="17892" y="5964"/>
                    <a:pt x="18065" y="5878"/>
                    <a:pt x="18151" y="5964"/>
                  </a:cubicBezTo>
                  <a:cubicBezTo>
                    <a:pt x="18065" y="5964"/>
                    <a:pt x="17978" y="6050"/>
                    <a:pt x="17978" y="6223"/>
                  </a:cubicBezTo>
                  <a:cubicBezTo>
                    <a:pt x="17978" y="6223"/>
                    <a:pt x="18151" y="6050"/>
                    <a:pt x="18151" y="6223"/>
                  </a:cubicBezTo>
                  <a:cubicBezTo>
                    <a:pt x="17978" y="6396"/>
                    <a:pt x="17892" y="6137"/>
                    <a:pt x="17805" y="6050"/>
                  </a:cubicBezTo>
                  <a:close/>
                  <a:moveTo>
                    <a:pt x="17460" y="6137"/>
                  </a:moveTo>
                  <a:cubicBezTo>
                    <a:pt x="17546" y="6050"/>
                    <a:pt x="17719" y="6137"/>
                    <a:pt x="17805" y="6310"/>
                  </a:cubicBezTo>
                  <a:cubicBezTo>
                    <a:pt x="17633" y="6310"/>
                    <a:pt x="17546" y="6310"/>
                    <a:pt x="17460" y="6137"/>
                  </a:cubicBezTo>
                  <a:close/>
                  <a:moveTo>
                    <a:pt x="16509" y="6223"/>
                  </a:moveTo>
                  <a:cubicBezTo>
                    <a:pt x="16682" y="6223"/>
                    <a:pt x="16855" y="6050"/>
                    <a:pt x="16941" y="6223"/>
                  </a:cubicBezTo>
                  <a:cubicBezTo>
                    <a:pt x="16855" y="6223"/>
                    <a:pt x="16682" y="6396"/>
                    <a:pt x="16509" y="6223"/>
                  </a:cubicBezTo>
                  <a:close/>
                  <a:moveTo>
                    <a:pt x="15817" y="5791"/>
                  </a:moveTo>
                  <a:cubicBezTo>
                    <a:pt x="16336" y="5618"/>
                    <a:pt x="17027" y="5272"/>
                    <a:pt x="17546" y="5618"/>
                  </a:cubicBezTo>
                  <a:cubicBezTo>
                    <a:pt x="17200" y="5791"/>
                    <a:pt x="16595" y="5618"/>
                    <a:pt x="16336" y="5791"/>
                  </a:cubicBezTo>
                  <a:cubicBezTo>
                    <a:pt x="15990" y="5878"/>
                    <a:pt x="16336" y="5791"/>
                    <a:pt x="16336" y="5878"/>
                  </a:cubicBezTo>
                  <a:cubicBezTo>
                    <a:pt x="16163" y="5878"/>
                    <a:pt x="15904" y="5964"/>
                    <a:pt x="15904" y="5791"/>
                  </a:cubicBezTo>
                  <a:close/>
                  <a:moveTo>
                    <a:pt x="15731" y="6223"/>
                  </a:moveTo>
                  <a:cubicBezTo>
                    <a:pt x="15817" y="6223"/>
                    <a:pt x="15990" y="6310"/>
                    <a:pt x="16163" y="6223"/>
                  </a:cubicBezTo>
                  <a:cubicBezTo>
                    <a:pt x="16250" y="6396"/>
                    <a:pt x="15817" y="6569"/>
                    <a:pt x="15731" y="6223"/>
                  </a:cubicBezTo>
                  <a:close/>
                  <a:moveTo>
                    <a:pt x="13138" y="8125"/>
                  </a:moveTo>
                  <a:cubicBezTo>
                    <a:pt x="13052" y="8125"/>
                    <a:pt x="12965" y="8125"/>
                    <a:pt x="12965" y="8038"/>
                  </a:cubicBezTo>
                  <a:cubicBezTo>
                    <a:pt x="12879" y="7866"/>
                    <a:pt x="13052" y="7779"/>
                    <a:pt x="13138" y="7952"/>
                  </a:cubicBezTo>
                  <a:cubicBezTo>
                    <a:pt x="12965" y="8038"/>
                    <a:pt x="13138" y="8038"/>
                    <a:pt x="13138" y="8211"/>
                  </a:cubicBezTo>
                  <a:close/>
                  <a:moveTo>
                    <a:pt x="9248" y="4149"/>
                  </a:moveTo>
                  <a:cubicBezTo>
                    <a:pt x="9248" y="4235"/>
                    <a:pt x="9076" y="4408"/>
                    <a:pt x="9076" y="4149"/>
                  </a:cubicBezTo>
                  <a:cubicBezTo>
                    <a:pt x="9076" y="3890"/>
                    <a:pt x="9248" y="4062"/>
                    <a:pt x="9248" y="4149"/>
                  </a:cubicBezTo>
                  <a:close/>
                  <a:moveTo>
                    <a:pt x="9508" y="3112"/>
                  </a:moveTo>
                  <a:cubicBezTo>
                    <a:pt x="9421" y="3285"/>
                    <a:pt x="9421" y="3457"/>
                    <a:pt x="9421" y="3544"/>
                  </a:cubicBezTo>
                  <a:cubicBezTo>
                    <a:pt x="9421" y="3544"/>
                    <a:pt x="9335" y="3544"/>
                    <a:pt x="9335" y="3457"/>
                  </a:cubicBezTo>
                  <a:cubicBezTo>
                    <a:pt x="9335" y="3544"/>
                    <a:pt x="9335" y="3630"/>
                    <a:pt x="9248" y="3717"/>
                  </a:cubicBezTo>
                  <a:cubicBezTo>
                    <a:pt x="9162" y="3630"/>
                    <a:pt x="9162" y="3544"/>
                    <a:pt x="9162" y="3457"/>
                  </a:cubicBezTo>
                  <a:lnTo>
                    <a:pt x="9248" y="3457"/>
                  </a:lnTo>
                  <a:cubicBezTo>
                    <a:pt x="9248" y="3112"/>
                    <a:pt x="9076" y="2939"/>
                    <a:pt x="9162" y="2766"/>
                  </a:cubicBezTo>
                  <a:cubicBezTo>
                    <a:pt x="9162" y="2766"/>
                    <a:pt x="9248" y="2939"/>
                    <a:pt x="9335" y="2852"/>
                  </a:cubicBezTo>
                  <a:cubicBezTo>
                    <a:pt x="9335" y="3025"/>
                    <a:pt x="9421" y="3112"/>
                    <a:pt x="9508" y="3112"/>
                  </a:cubicBezTo>
                  <a:close/>
                  <a:moveTo>
                    <a:pt x="12446" y="5013"/>
                  </a:moveTo>
                  <a:cubicBezTo>
                    <a:pt x="12360" y="5272"/>
                    <a:pt x="12360" y="5445"/>
                    <a:pt x="12360" y="5705"/>
                  </a:cubicBezTo>
                  <a:cubicBezTo>
                    <a:pt x="11928" y="5532"/>
                    <a:pt x="11409" y="5878"/>
                    <a:pt x="11150" y="5359"/>
                  </a:cubicBezTo>
                  <a:lnTo>
                    <a:pt x="11150" y="5445"/>
                  </a:lnTo>
                  <a:lnTo>
                    <a:pt x="11150" y="5878"/>
                  </a:lnTo>
                  <a:cubicBezTo>
                    <a:pt x="11150" y="6050"/>
                    <a:pt x="10977" y="5705"/>
                    <a:pt x="10891" y="5532"/>
                  </a:cubicBezTo>
                  <a:cubicBezTo>
                    <a:pt x="10545" y="5532"/>
                    <a:pt x="10459" y="5186"/>
                    <a:pt x="10113" y="5272"/>
                  </a:cubicBezTo>
                  <a:lnTo>
                    <a:pt x="10113" y="5532"/>
                  </a:lnTo>
                  <a:cubicBezTo>
                    <a:pt x="10113" y="5618"/>
                    <a:pt x="9940" y="5618"/>
                    <a:pt x="9853" y="5705"/>
                  </a:cubicBezTo>
                  <a:cubicBezTo>
                    <a:pt x="9767" y="5791"/>
                    <a:pt x="10113" y="5964"/>
                    <a:pt x="10026" y="5878"/>
                  </a:cubicBezTo>
                  <a:cubicBezTo>
                    <a:pt x="9767" y="5705"/>
                    <a:pt x="9421" y="5705"/>
                    <a:pt x="9248" y="5272"/>
                  </a:cubicBezTo>
                  <a:cubicBezTo>
                    <a:pt x="9421" y="5100"/>
                    <a:pt x="9508" y="5532"/>
                    <a:pt x="9681" y="5445"/>
                  </a:cubicBezTo>
                  <a:cubicBezTo>
                    <a:pt x="9853" y="5359"/>
                    <a:pt x="9681" y="5186"/>
                    <a:pt x="9767" y="5186"/>
                  </a:cubicBezTo>
                  <a:cubicBezTo>
                    <a:pt x="10286" y="5186"/>
                    <a:pt x="10891" y="5186"/>
                    <a:pt x="11323" y="5186"/>
                  </a:cubicBezTo>
                  <a:cubicBezTo>
                    <a:pt x="11409" y="5359"/>
                    <a:pt x="11496" y="5445"/>
                    <a:pt x="11582" y="5618"/>
                  </a:cubicBezTo>
                  <a:lnTo>
                    <a:pt x="11582" y="5186"/>
                  </a:lnTo>
                  <a:cubicBezTo>
                    <a:pt x="11928" y="5186"/>
                    <a:pt x="12274" y="5100"/>
                    <a:pt x="12533" y="5100"/>
                  </a:cubicBezTo>
                  <a:close/>
                  <a:moveTo>
                    <a:pt x="12965" y="6915"/>
                  </a:moveTo>
                  <a:cubicBezTo>
                    <a:pt x="12792" y="6915"/>
                    <a:pt x="12533" y="7001"/>
                    <a:pt x="12446" y="6915"/>
                  </a:cubicBezTo>
                  <a:cubicBezTo>
                    <a:pt x="12619" y="7001"/>
                    <a:pt x="12792" y="6828"/>
                    <a:pt x="12965" y="6915"/>
                  </a:cubicBezTo>
                  <a:close/>
                  <a:moveTo>
                    <a:pt x="13311" y="4581"/>
                  </a:moveTo>
                  <a:cubicBezTo>
                    <a:pt x="13224" y="4581"/>
                    <a:pt x="13138" y="4581"/>
                    <a:pt x="13052" y="4408"/>
                  </a:cubicBezTo>
                  <a:cubicBezTo>
                    <a:pt x="13052" y="4322"/>
                    <a:pt x="13138" y="4495"/>
                    <a:pt x="13224" y="4495"/>
                  </a:cubicBezTo>
                  <a:cubicBezTo>
                    <a:pt x="13224" y="4495"/>
                    <a:pt x="13224" y="4149"/>
                    <a:pt x="13224" y="4235"/>
                  </a:cubicBezTo>
                  <a:cubicBezTo>
                    <a:pt x="13224" y="4408"/>
                    <a:pt x="13311" y="4408"/>
                    <a:pt x="13311" y="4581"/>
                  </a:cubicBezTo>
                  <a:close/>
                  <a:moveTo>
                    <a:pt x="13829" y="4322"/>
                  </a:moveTo>
                  <a:cubicBezTo>
                    <a:pt x="13743" y="4408"/>
                    <a:pt x="13570" y="4581"/>
                    <a:pt x="13570" y="4322"/>
                  </a:cubicBezTo>
                  <a:cubicBezTo>
                    <a:pt x="13657" y="4408"/>
                    <a:pt x="13743" y="4235"/>
                    <a:pt x="13916" y="4408"/>
                  </a:cubicBezTo>
                  <a:close/>
                  <a:moveTo>
                    <a:pt x="15385" y="5791"/>
                  </a:moveTo>
                  <a:cubicBezTo>
                    <a:pt x="15385" y="5964"/>
                    <a:pt x="15212" y="5791"/>
                    <a:pt x="15212" y="5705"/>
                  </a:cubicBezTo>
                  <a:cubicBezTo>
                    <a:pt x="15212" y="5705"/>
                    <a:pt x="15385" y="5705"/>
                    <a:pt x="15385" y="5878"/>
                  </a:cubicBezTo>
                  <a:close/>
                  <a:moveTo>
                    <a:pt x="15212" y="6396"/>
                  </a:moveTo>
                  <a:cubicBezTo>
                    <a:pt x="15299" y="6396"/>
                    <a:pt x="15385" y="6223"/>
                    <a:pt x="15472" y="6396"/>
                  </a:cubicBezTo>
                  <a:cubicBezTo>
                    <a:pt x="15385" y="6396"/>
                    <a:pt x="15299" y="6569"/>
                    <a:pt x="15212" y="6396"/>
                  </a:cubicBezTo>
                  <a:close/>
                  <a:moveTo>
                    <a:pt x="15039" y="5272"/>
                  </a:moveTo>
                  <a:lnTo>
                    <a:pt x="15212" y="5272"/>
                  </a:lnTo>
                  <a:lnTo>
                    <a:pt x="15212" y="5618"/>
                  </a:lnTo>
                  <a:cubicBezTo>
                    <a:pt x="15126" y="5618"/>
                    <a:pt x="15126" y="5705"/>
                    <a:pt x="15126" y="5705"/>
                  </a:cubicBezTo>
                  <a:cubicBezTo>
                    <a:pt x="15126" y="5532"/>
                    <a:pt x="15126" y="5445"/>
                    <a:pt x="15039" y="5359"/>
                  </a:cubicBezTo>
                  <a:close/>
                  <a:moveTo>
                    <a:pt x="14867" y="5532"/>
                  </a:moveTo>
                  <a:cubicBezTo>
                    <a:pt x="14867" y="5013"/>
                    <a:pt x="14867" y="5445"/>
                    <a:pt x="14953" y="5618"/>
                  </a:cubicBezTo>
                  <a:cubicBezTo>
                    <a:pt x="15126" y="5791"/>
                    <a:pt x="14953" y="5532"/>
                    <a:pt x="14867" y="5532"/>
                  </a:cubicBezTo>
                  <a:close/>
                  <a:moveTo>
                    <a:pt x="14434" y="6569"/>
                  </a:moveTo>
                  <a:cubicBezTo>
                    <a:pt x="14521" y="6569"/>
                    <a:pt x="14607" y="6483"/>
                    <a:pt x="14694" y="6569"/>
                  </a:cubicBezTo>
                  <a:cubicBezTo>
                    <a:pt x="14607" y="6655"/>
                    <a:pt x="14521" y="6655"/>
                    <a:pt x="14434" y="6569"/>
                  </a:cubicBezTo>
                  <a:close/>
                  <a:moveTo>
                    <a:pt x="12792" y="5618"/>
                  </a:moveTo>
                  <a:lnTo>
                    <a:pt x="12792" y="5445"/>
                  </a:lnTo>
                  <a:cubicBezTo>
                    <a:pt x="12792" y="5445"/>
                    <a:pt x="12792" y="5532"/>
                    <a:pt x="12792" y="5532"/>
                  </a:cubicBezTo>
                  <a:cubicBezTo>
                    <a:pt x="12792" y="5100"/>
                    <a:pt x="12792" y="5272"/>
                    <a:pt x="12619" y="5272"/>
                  </a:cubicBezTo>
                  <a:cubicBezTo>
                    <a:pt x="12706" y="5100"/>
                    <a:pt x="12792" y="5013"/>
                    <a:pt x="12792" y="5013"/>
                  </a:cubicBezTo>
                  <a:cubicBezTo>
                    <a:pt x="13484" y="4754"/>
                    <a:pt x="14175" y="4581"/>
                    <a:pt x="14953" y="4495"/>
                  </a:cubicBezTo>
                  <a:cubicBezTo>
                    <a:pt x="15212" y="4408"/>
                    <a:pt x="15472" y="4408"/>
                    <a:pt x="15817" y="4408"/>
                  </a:cubicBezTo>
                  <a:cubicBezTo>
                    <a:pt x="15558" y="4754"/>
                    <a:pt x="15126" y="4754"/>
                    <a:pt x="14780" y="4927"/>
                  </a:cubicBezTo>
                  <a:cubicBezTo>
                    <a:pt x="14780" y="4927"/>
                    <a:pt x="14953" y="4927"/>
                    <a:pt x="14953" y="5013"/>
                  </a:cubicBezTo>
                  <a:cubicBezTo>
                    <a:pt x="14694" y="5445"/>
                    <a:pt x="14089" y="5532"/>
                    <a:pt x="13657" y="5272"/>
                  </a:cubicBezTo>
                  <a:cubicBezTo>
                    <a:pt x="13657" y="5359"/>
                    <a:pt x="13743" y="5272"/>
                    <a:pt x="13743" y="5445"/>
                  </a:cubicBezTo>
                  <a:cubicBezTo>
                    <a:pt x="13743" y="5532"/>
                    <a:pt x="13570" y="5445"/>
                    <a:pt x="13570" y="5445"/>
                  </a:cubicBezTo>
                  <a:cubicBezTo>
                    <a:pt x="13484" y="5445"/>
                    <a:pt x="13570" y="5445"/>
                    <a:pt x="13570" y="5532"/>
                  </a:cubicBezTo>
                  <a:cubicBezTo>
                    <a:pt x="13311" y="5618"/>
                    <a:pt x="13052" y="5618"/>
                    <a:pt x="12792" y="5618"/>
                  </a:cubicBezTo>
                  <a:close/>
                  <a:moveTo>
                    <a:pt x="25066" y="8903"/>
                  </a:moveTo>
                  <a:cubicBezTo>
                    <a:pt x="25498" y="8903"/>
                    <a:pt x="25930" y="8903"/>
                    <a:pt x="26362" y="8903"/>
                  </a:cubicBezTo>
                  <a:cubicBezTo>
                    <a:pt x="26103" y="8989"/>
                    <a:pt x="25844" y="8989"/>
                    <a:pt x="25584" y="8903"/>
                  </a:cubicBezTo>
                  <a:cubicBezTo>
                    <a:pt x="25412" y="9162"/>
                    <a:pt x="25152" y="9162"/>
                    <a:pt x="25066" y="8903"/>
                  </a:cubicBezTo>
                  <a:close/>
                  <a:moveTo>
                    <a:pt x="23510" y="9594"/>
                  </a:moveTo>
                  <a:cubicBezTo>
                    <a:pt x="23596" y="9508"/>
                    <a:pt x="23769" y="9421"/>
                    <a:pt x="23856" y="9594"/>
                  </a:cubicBezTo>
                  <a:cubicBezTo>
                    <a:pt x="23769" y="9594"/>
                    <a:pt x="23683" y="9767"/>
                    <a:pt x="23510" y="9681"/>
                  </a:cubicBezTo>
                  <a:cubicBezTo>
                    <a:pt x="23510" y="9594"/>
                    <a:pt x="23510" y="9594"/>
                    <a:pt x="23510" y="9594"/>
                  </a:cubicBezTo>
                  <a:close/>
                  <a:moveTo>
                    <a:pt x="27659" y="14867"/>
                  </a:moveTo>
                  <a:cubicBezTo>
                    <a:pt x="27659" y="14694"/>
                    <a:pt x="27918" y="14694"/>
                    <a:pt x="27918" y="14867"/>
                  </a:cubicBezTo>
                  <a:cubicBezTo>
                    <a:pt x="27832" y="14780"/>
                    <a:pt x="27745" y="14953"/>
                    <a:pt x="27659" y="14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 flipH="1">
              <a:off x="2274081" y="1366554"/>
              <a:ext cx="379256" cy="313300"/>
            </a:xfrm>
            <a:custGeom>
              <a:avLst/>
              <a:gdLst/>
              <a:ahLst/>
              <a:cxnLst/>
              <a:rect l="l" t="t" r="r" b="b"/>
              <a:pathLst>
                <a:path w="32154" h="16250" extrusionOk="0">
                  <a:moveTo>
                    <a:pt x="21781" y="16163"/>
                  </a:moveTo>
                  <a:cubicBezTo>
                    <a:pt x="21954" y="16163"/>
                    <a:pt x="22127" y="16250"/>
                    <a:pt x="22300" y="16250"/>
                  </a:cubicBezTo>
                  <a:cubicBezTo>
                    <a:pt x="23510" y="16077"/>
                    <a:pt x="24720" y="15990"/>
                    <a:pt x="25930" y="15731"/>
                  </a:cubicBezTo>
                  <a:lnTo>
                    <a:pt x="26189" y="15645"/>
                  </a:lnTo>
                  <a:lnTo>
                    <a:pt x="26189" y="15645"/>
                  </a:lnTo>
                  <a:cubicBezTo>
                    <a:pt x="26622" y="15472"/>
                    <a:pt x="27054" y="15385"/>
                    <a:pt x="27486" y="15299"/>
                  </a:cubicBezTo>
                  <a:cubicBezTo>
                    <a:pt x="27918" y="15212"/>
                    <a:pt x="28437" y="15212"/>
                    <a:pt x="28869" y="15299"/>
                  </a:cubicBezTo>
                  <a:cubicBezTo>
                    <a:pt x="28869" y="14953"/>
                    <a:pt x="28782" y="15039"/>
                    <a:pt x="28610" y="14953"/>
                  </a:cubicBezTo>
                  <a:cubicBezTo>
                    <a:pt x="28523" y="14867"/>
                    <a:pt x="28696" y="14780"/>
                    <a:pt x="28610" y="14694"/>
                  </a:cubicBezTo>
                  <a:cubicBezTo>
                    <a:pt x="28523" y="14607"/>
                    <a:pt x="28523" y="14953"/>
                    <a:pt x="28437" y="14867"/>
                  </a:cubicBezTo>
                  <a:cubicBezTo>
                    <a:pt x="28350" y="14867"/>
                    <a:pt x="28437" y="15039"/>
                    <a:pt x="28437" y="15126"/>
                  </a:cubicBezTo>
                  <a:cubicBezTo>
                    <a:pt x="28350" y="15039"/>
                    <a:pt x="28264" y="15039"/>
                    <a:pt x="28264" y="14953"/>
                  </a:cubicBezTo>
                  <a:cubicBezTo>
                    <a:pt x="28264" y="14780"/>
                    <a:pt x="28350" y="14867"/>
                    <a:pt x="28264" y="14694"/>
                  </a:cubicBezTo>
                  <a:cubicBezTo>
                    <a:pt x="28177" y="14607"/>
                    <a:pt x="28005" y="14607"/>
                    <a:pt x="28005" y="14434"/>
                  </a:cubicBezTo>
                  <a:cubicBezTo>
                    <a:pt x="28005" y="14607"/>
                    <a:pt x="28005" y="14694"/>
                    <a:pt x="28177" y="14780"/>
                  </a:cubicBezTo>
                  <a:cubicBezTo>
                    <a:pt x="27918" y="15039"/>
                    <a:pt x="27745" y="14607"/>
                    <a:pt x="27572" y="14434"/>
                  </a:cubicBezTo>
                  <a:cubicBezTo>
                    <a:pt x="27486" y="14434"/>
                    <a:pt x="27400" y="14607"/>
                    <a:pt x="27400" y="14434"/>
                  </a:cubicBezTo>
                  <a:cubicBezTo>
                    <a:pt x="27313" y="14175"/>
                    <a:pt x="27572" y="14175"/>
                    <a:pt x="27745" y="14262"/>
                  </a:cubicBezTo>
                  <a:cubicBezTo>
                    <a:pt x="27745" y="14175"/>
                    <a:pt x="27745" y="13829"/>
                    <a:pt x="27832" y="13916"/>
                  </a:cubicBezTo>
                  <a:cubicBezTo>
                    <a:pt x="27745" y="13657"/>
                    <a:pt x="27486" y="13916"/>
                    <a:pt x="27486" y="13484"/>
                  </a:cubicBezTo>
                  <a:cubicBezTo>
                    <a:pt x="27400" y="13570"/>
                    <a:pt x="27313" y="13484"/>
                    <a:pt x="27227" y="13484"/>
                  </a:cubicBezTo>
                  <a:cubicBezTo>
                    <a:pt x="27313" y="12965"/>
                    <a:pt x="27572" y="13570"/>
                    <a:pt x="27745" y="13657"/>
                  </a:cubicBezTo>
                  <a:cubicBezTo>
                    <a:pt x="27659" y="13138"/>
                    <a:pt x="27400" y="12879"/>
                    <a:pt x="27054" y="13052"/>
                  </a:cubicBezTo>
                  <a:cubicBezTo>
                    <a:pt x="27054" y="13138"/>
                    <a:pt x="27054" y="13138"/>
                    <a:pt x="27140" y="13224"/>
                  </a:cubicBezTo>
                  <a:cubicBezTo>
                    <a:pt x="26881" y="13484"/>
                    <a:pt x="26794" y="13224"/>
                    <a:pt x="26535" y="13224"/>
                  </a:cubicBezTo>
                  <a:lnTo>
                    <a:pt x="26535" y="13484"/>
                  </a:lnTo>
                  <a:cubicBezTo>
                    <a:pt x="25930" y="13570"/>
                    <a:pt x="25325" y="13570"/>
                    <a:pt x="24720" y="13397"/>
                  </a:cubicBezTo>
                  <a:cubicBezTo>
                    <a:pt x="26103" y="12879"/>
                    <a:pt x="27572" y="12619"/>
                    <a:pt x="29042" y="12706"/>
                  </a:cubicBezTo>
                  <a:cubicBezTo>
                    <a:pt x="29906" y="12879"/>
                    <a:pt x="30857" y="12879"/>
                    <a:pt x="31808" y="12879"/>
                  </a:cubicBezTo>
                  <a:lnTo>
                    <a:pt x="31981" y="12879"/>
                  </a:lnTo>
                  <a:cubicBezTo>
                    <a:pt x="32153" y="12879"/>
                    <a:pt x="31808" y="12792"/>
                    <a:pt x="31721" y="12792"/>
                  </a:cubicBezTo>
                  <a:cubicBezTo>
                    <a:pt x="30943" y="12619"/>
                    <a:pt x="30079" y="12533"/>
                    <a:pt x="29301" y="12446"/>
                  </a:cubicBezTo>
                  <a:lnTo>
                    <a:pt x="29301" y="12187"/>
                  </a:lnTo>
                  <a:cubicBezTo>
                    <a:pt x="29906" y="11669"/>
                    <a:pt x="30770" y="12187"/>
                    <a:pt x="31548" y="12101"/>
                  </a:cubicBezTo>
                  <a:cubicBezTo>
                    <a:pt x="30338" y="11582"/>
                    <a:pt x="28782" y="11841"/>
                    <a:pt x="27486" y="11582"/>
                  </a:cubicBezTo>
                  <a:cubicBezTo>
                    <a:pt x="27659" y="11409"/>
                    <a:pt x="27832" y="11582"/>
                    <a:pt x="28005" y="11582"/>
                  </a:cubicBezTo>
                  <a:cubicBezTo>
                    <a:pt x="27918" y="11150"/>
                    <a:pt x="27572" y="11582"/>
                    <a:pt x="27313" y="11323"/>
                  </a:cubicBezTo>
                  <a:cubicBezTo>
                    <a:pt x="28177" y="10891"/>
                    <a:pt x="29215" y="11496"/>
                    <a:pt x="30079" y="11496"/>
                  </a:cubicBezTo>
                  <a:cubicBezTo>
                    <a:pt x="29647" y="10977"/>
                    <a:pt x="29128" y="11150"/>
                    <a:pt x="28523" y="11064"/>
                  </a:cubicBezTo>
                  <a:cubicBezTo>
                    <a:pt x="27918" y="11064"/>
                    <a:pt x="27227" y="11064"/>
                    <a:pt x="26535" y="11064"/>
                  </a:cubicBezTo>
                  <a:cubicBezTo>
                    <a:pt x="25066" y="11150"/>
                    <a:pt x="23596" y="11064"/>
                    <a:pt x="22127" y="10891"/>
                  </a:cubicBezTo>
                  <a:lnTo>
                    <a:pt x="22127" y="10718"/>
                  </a:lnTo>
                  <a:cubicBezTo>
                    <a:pt x="22127" y="10459"/>
                    <a:pt x="22473" y="10372"/>
                    <a:pt x="22559" y="10459"/>
                  </a:cubicBezTo>
                  <a:cubicBezTo>
                    <a:pt x="22646" y="10199"/>
                    <a:pt x="22905" y="10113"/>
                    <a:pt x="22991" y="10286"/>
                  </a:cubicBezTo>
                  <a:cubicBezTo>
                    <a:pt x="22991" y="10459"/>
                    <a:pt x="22819" y="10199"/>
                    <a:pt x="22819" y="10459"/>
                  </a:cubicBezTo>
                  <a:cubicBezTo>
                    <a:pt x="22991" y="10545"/>
                    <a:pt x="23337" y="10286"/>
                    <a:pt x="23596" y="10372"/>
                  </a:cubicBezTo>
                  <a:cubicBezTo>
                    <a:pt x="23683" y="10372"/>
                    <a:pt x="23596" y="10286"/>
                    <a:pt x="23596" y="10199"/>
                  </a:cubicBezTo>
                  <a:cubicBezTo>
                    <a:pt x="23942" y="10199"/>
                    <a:pt x="24115" y="10199"/>
                    <a:pt x="24461" y="10199"/>
                  </a:cubicBezTo>
                  <a:cubicBezTo>
                    <a:pt x="24547" y="10199"/>
                    <a:pt x="24461" y="10113"/>
                    <a:pt x="24461" y="10113"/>
                  </a:cubicBezTo>
                  <a:cubicBezTo>
                    <a:pt x="24461" y="10026"/>
                    <a:pt x="24634" y="10113"/>
                    <a:pt x="24720" y="10113"/>
                  </a:cubicBezTo>
                  <a:cubicBezTo>
                    <a:pt x="24720" y="10113"/>
                    <a:pt x="24634" y="10286"/>
                    <a:pt x="24720" y="10372"/>
                  </a:cubicBezTo>
                  <a:cubicBezTo>
                    <a:pt x="24807" y="10459"/>
                    <a:pt x="24807" y="10026"/>
                    <a:pt x="24979" y="10113"/>
                  </a:cubicBezTo>
                  <a:cubicBezTo>
                    <a:pt x="25066" y="10113"/>
                    <a:pt x="24807" y="10199"/>
                    <a:pt x="24893" y="10372"/>
                  </a:cubicBezTo>
                  <a:cubicBezTo>
                    <a:pt x="24979" y="10372"/>
                    <a:pt x="25066" y="10286"/>
                    <a:pt x="25066" y="10113"/>
                  </a:cubicBezTo>
                  <a:cubicBezTo>
                    <a:pt x="26794" y="10286"/>
                    <a:pt x="28091" y="9681"/>
                    <a:pt x="29820" y="10026"/>
                  </a:cubicBezTo>
                  <a:cubicBezTo>
                    <a:pt x="29820" y="9853"/>
                    <a:pt x="29820" y="9767"/>
                    <a:pt x="29820" y="9594"/>
                  </a:cubicBezTo>
                  <a:cubicBezTo>
                    <a:pt x="29560" y="9767"/>
                    <a:pt x="29215" y="9421"/>
                    <a:pt x="29042" y="9767"/>
                  </a:cubicBezTo>
                  <a:cubicBezTo>
                    <a:pt x="28696" y="9508"/>
                    <a:pt x="28264" y="9681"/>
                    <a:pt x="27832" y="9594"/>
                  </a:cubicBezTo>
                  <a:cubicBezTo>
                    <a:pt x="27832" y="9767"/>
                    <a:pt x="27832" y="9767"/>
                    <a:pt x="27832" y="9767"/>
                  </a:cubicBezTo>
                  <a:cubicBezTo>
                    <a:pt x="27918" y="9767"/>
                    <a:pt x="27659" y="9767"/>
                    <a:pt x="27572" y="9594"/>
                  </a:cubicBezTo>
                  <a:cubicBezTo>
                    <a:pt x="26449" y="9767"/>
                    <a:pt x="25239" y="9853"/>
                    <a:pt x="24029" y="9767"/>
                  </a:cubicBezTo>
                  <a:cubicBezTo>
                    <a:pt x="24893" y="9162"/>
                    <a:pt x="26362" y="9767"/>
                    <a:pt x="27313" y="9248"/>
                  </a:cubicBezTo>
                  <a:cubicBezTo>
                    <a:pt x="27140" y="8816"/>
                    <a:pt x="26794" y="9162"/>
                    <a:pt x="26622" y="8989"/>
                  </a:cubicBezTo>
                  <a:cubicBezTo>
                    <a:pt x="26794" y="8730"/>
                    <a:pt x="27140" y="8816"/>
                    <a:pt x="27400" y="8730"/>
                  </a:cubicBezTo>
                  <a:cubicBezTo>
                    <a:pt x="27486" y="8730"/>
                    <a:pt x="27400" y="8730"/>
                    <a:pt x="27400" y="8730"/>
                  </a:cubicBezTo>
                  <a:cubicBezTo>
                    <a:pt x="25325" y="8471"/>
                    <a:pt x="23164" y="8471"/>
                    <a:pt x="21176" y="8730"/>
                  </a:cubicBezTo>
                  <a:lnTo>
                    <a:pt x="20226" y="8730"/>
                  </a:lnTo>
                  <a:cubicBezTo>
                    <a:pt x="20226" y="8557"/>
                    <a:pt x="20139" y="8384"/>
                    <a:pt x="20053" y="8211"/>
                  </a:cubicBezTo>
                  <a:cubicBezTo>
                    <a:pt x="19880" y="7952"/>
                    <a:pt x="19448" y="8038"/>
                    <a:pt x="19448" y="8384"/>
                  </a:cubicBezTo>
                  <a:cubicBezTo>
                    <a:pt x="19361" y="8557"/>
                    <a:pt x="19448" y="8730"/>
                    <a:pt x="19534" y="8989"/>
                  </a:cubicBezTo>
                  <a:cubicBezTo>
                    <a:pt x="19448" y="8989"/>
                    <a:pt x="19361" y="8989"/>
                    <a:pt x="19275" y="8989"/>
                  </a:cubicBezTo>
                  <a:cubicBezTo>
                    <a:pt x="18929" y="8989"/>
                    <a:pt x="18670" y="8730"/>
                    <a:pt x="18410" y="8643"/>
                  </a:cubicBezTo>
                  <a:cubicBezTo>
                    <a:pt x="17892" y="8643"/>
                    <a:pt x="17287" y="8643"/>
                    <a:pt x="16768" y="8643"/>
                  </a:cubicBezTo>
                  <a:cubicBezTo>
                    <a:pt x="15645" y="8816"/>
                    <a:pt x="14434" y="8643"/>
                    <a:pt x="13224" y="8384"/>
                  </a:cubicBezTo>
                  <a:cubicBezTo>
                    <a:pt x="13311" y="8298"/>
                    <a:pt x="13397" y="8211"/>
                    <a:pt x="13570" y="8298"/>
                  </a:cubicBezTo>
                  <a:cubicBezTo>
                    <a:pt x="13570" y="8038"/>
                    <a:pt x="13311" y="8298"/>
                    <a:pt x="13224" y="8211"/>
                  </a:cubicBezTo>
                  <a:cubicBezTo>
                    <a:pt x="13397" y="7866"/>
                    <a:pt x="13829" y="8211"/>
                    <a:pt x="14002" y="8038"/>
                  </a:cubicBezTo>
                  <a:cubicBezTo>
                    <a:pt x="14002" y="8125"/>
                    <a:pt x="13916" y="8125"/>
                    <a:pt x="13916" y="8125"/>
                  </a:cubicBezTo>
                  <a:cubicBezTo>
                    <a:pt x="13916" y="8211"/>
                    <a:pt x="14175" y="8211"/>
                    <a:pt x="14089" y="8038"/>
                  </a:cubicBezTo>
                  <a:cubicBezTo>
                    <a:pt x="14089" y="7866"/>
                    <a:pt x="14262" y="8298"/>
                    <a:pt x="14348" y="8125"/>
                  </a:cubicBezTo>
                  <a:cubicBezTo>
                    <a:pt x="14434" y="8038"/>
                    <a:pt x="14348" y="8038"/>
                    <a:pt x="14262" y="8038"/>
                  </a:cubicBezTo>
                  <a:cubicBezTo>
                    <a:pt x="14348" y="7779"/>
                    <a:pt x="14607" y="8038"/>
                    <a:pt x="14694" y="7952"/>
                  </a:cubicBezTo>
                  <a:cubicBezTo>
                    <a:pt x="14780" y="7866"/>
                    <a:pt x="14694" y="7952"/>
                    <a:pt x="14694" y="7952"/>
                  </a:cubicBezTo>
                  <a:cubicBezTo>
                    <a:pt x="14953" y="8038"/>
                    <a:pt x="15212" y="7779"/>
                    <a:pt x="15472" y="7952"/>
                  </a:cubicBezTo>
                  <a:cubicBezTo>
                    <a:pt x="15472" y="7606"/>
                    <a:pt x="15212" y="7866"/>
                    <a:pt x="15212" y="7606"/>
                  </a:cubicBezTo>
                  <a:cubicBezTo>
                    <a:pt x="16422" y="7260"/>
                    <a:pt x="17633" y="7088"/>
                    <a:pt x="18929" y="7174"/>
                  </a:cubicBezTo>
                  <a:cubicBezTo>
                    <a:pt x="19102" y="6655"/>
                    <a:pt x="19448" y="7088"/>
                    <a:pt x="19707" y="7088"/>
                  </a:cubicBezTo>
                  <a:cubicBezTo>
                    <a:pt x="19966" y="7088"/>
                    <a:pt x="20053" y="6828"/>
                    <a:pt x="20139" y="6828"/>
                  </a:cubicBezTo>
                  <a:cubicBezTo>
                    <a:pt x="20312" y="6828"/>
                    <a:pt x="20485" y="7088"/>
                    <a:pt x="20571" y="7088"/>
                  </a:cubicBezTo>
                  <a:cubicBezTo>
                    <a:pt x="20831" y="7088"/>
                    <a:pt x="21003" y="7088"/>
                    <a:pt x="21263" y="7088"/>
                  </a:cubicBezTo>
                  <a:cubicBezTo>
                    <a:pt x="21436" y="7693"/>
                    <a:pt x="21868" y="6915"/>
                    <a:pt x="22041" y="7433"/>
                  </a:cubicBezTo>
                  <a:lnTo>
                    <a:pt x="22041" y="7174"/>
                  </a:lnTo>
                  <a:cubicBezTo>
                    <a:pt x="22041" y="7088"/>
                    <a:pt x="22041" y="7347"/>
                    <a:pt x="22127" y="7347"/>
                  </a:cubicBezTo>
                  <a:cubicBezTo>
                    <a:pt x="23510" y="7001"/>
                    <a:pt x="24979" y="6915"/>
                    <a:pt x="26449" y="6655"/>
                  </a:cubicBezTo>
                  <a:cubicBezTo>
                    <a:pt x="25671" y="6483"/>
                    <a:pt x="24807" y="6396"/>
                    <a:pt x="23942" y="6396"/>
                  </a:cubicBezTo>
                  <a:cubicBezTo>
                    <a:pt x="23942" y="6569"/>
                    <a:pt x="24029" y="6742"/>
                    <a:pt x="24115" y="6655"/>
                  </a:cubicBezTo>
                  <a:cubicBezTo>
                    <a:pt x="24029" y="7001"/>
                    <a:pt x="23769" y="6050"/>
                    <a:pt x="23596" y="6655"/>
                  </a:cubicBezTo>
                  <a:cubicBezTo>
                    <a:pt x="23596" y="6828"/>
                    <a:pt x="23942" y="6655"/>
                    <a:pt x="23942" y="6828"/>
                  </a:cubicBezTo>
                  <a:cubicBezTo>
                    <a:pt x="23769" y="7001"/>
                    <a:pt x="23510" y="6569"/>
                    <a:pt x="23510" y="6396"/>
                  </a:cubicBezTo>
                  <a:lnTo>
                    <a:pt x="23510" y="6569"/>
                  </a:lnTo>
                  <a:cubicBezTo>
                    <a:pt x="23510" y="6655"/>
                    <a:pt x="23424" y="6310"/>
                    <a:pt x="23337" y="6396"/>
                  </a:cubicBezTo>
                  <a:cubicBezTo>
                    <a:pt x="23164" y="6483"/>
                    <a:pt x="23337" y="6483"/>
                    <a:pt x="23337" y="6569"/>
                  </a:cubicBezTo>
                  <a:cubicBezTo>
                    <a:pt x="22559" y="6483"/>
                    <a:pt x="21608" y="6569"/>
                    <a:pt x="21003" y="6050"/>
                  </a:cubicBezTo>
                  <a:cubicBezTo>
                    <a:pt x="21003" y="6569"/>
                    <a:pt x="21349" y="6483"/>
                    <a:pt x="21608" y="6483"/>
                  </a:cubicBezTo>
                  <a:cubicBezTo>
                    <a:pt x="21176" y="6915"/>
                    <a:pt x="20917" y="6050"/>
                    <a:pt x="20571" y="6137"/>
                  </a:cubicBezTo>
                  <a:cubicBezTo>
                    <a:pt x="20485" y="6223"/>
                    <a:pt x="20571" y="6310"/>
                    <a:pt x="20571" y="6396"/>
                  </a:cubicBezTo>
                  <a:cubicBezTo>
                    <a:pt x="20658" y="6483"/>
                    <a:pt x="20485" y="6396"/>
                    <a:pt x="20398" y="6396"/>
                  </a:cubicBezTo>
                  <a:cubicBezTo>
                    <a:pt x="20312" y="6396"/>
                    <a:pt x="20485" y="6223"/>
                    <a:pt x="20398" y="6137"/>
                  </a:cubicBezTo>
                  <a:cubicBezTo>
                    <a:pt x="20312" y="5964"/>
                    <a:pt x="20312" y="6137"/>
                    <a:pt x="20226" y="6137"/>
                  </a:cubicBezTo>
                  <a:cubicBezTo>
                    <a:pt x="20398" y="5705"/>
                    <a:pt x="20658" y="5878"/>
                    <a:pt x="20917" y="5791"/>
                  </a:cubicBezTo>
                  <a:cubicBezTo>
                    <a:pt x="22041" y="5705"/>
                    <a:pt x="23164" y="5705"/>
                    <a:pt x="24288" y="5791"/>
                  </a:cubicBezTo>
                  <a:cubicBezTo>
                    <a:pt x="24288" y="5705"/>
                    <a:pt x="24201" y="5618"/>
                    <a:pt x="24115" y="5618"/>
                  </a:cubicBezTo>
                  <a:cubicBezTo>
                    <a:pt x="24029" y="5705"/>
                    <a:pt x="24201" y="5532"/>
                    <a:pt x="24201" y="5359"/>
                  </a:cubicBezTo>
                  <a:cubicBezTo>
                    <a:pt x="23596" y="5359"/>
                    <a:pt x="22905" y="5186"/>
                    <a:pt x="22386" y="5532"/>
                  </a:cubicBezTo>
                  <a:cubicBezTo>
                    <a:pt x="22127" y="5359"/>
                    <a:pt x="21608" y="5705"/>
                    <a:pt x="21349" y="5532"/>
                  </a:cubicBezTo>
                  <a:cubicBezTo>
                    <a:pt x="20831" y="5878"/>
                    <a:pt x="20053" y="5272"/>
                    <a:pt x="19620" y="5791"/>
                  </a:cubicBezTo>
                  <a:cubicBezTo>
                    <a:pt x="19275" y="5532"/>
                    <a:pt x="18756" y="5878"/>
                    <a:pt x="18324" y="5791"/>
                  </a:cubicBezTo>
                  <a:cubicBezTo>
                    <a:pt x="18324" y="5964"/>
                    <a:pt x="18410" y="5791"/>
                    <a:pt x="18410" y="5791"/>
                  </a:cubicBezTo>
                  <a:cubicBezTo>
                    <a:pt x="18324" y="6223"/>
                    <a:pt x="18065" y="5705"/>
                    <a:pt x="17892" y="5791"/>
                  </a:cubicBezTo>
                  <a:cubicBezTo>
                    <a:pt x="17978" y="5359"/>
                    <a:pt x="18324" y="5618"/>
                    <a:pt x="18497" y="5618"/>
                  </a:cubicBezTo>
                  <a:cubicBezTo>
                    <a:pt x="18670" y="5618"/>
                    <a:pt x="19188" y="5445"/>
                    <a:pt x="19534" y="5445"/>
                  </a:cubicBezTo>
                  <a:lnTo>
                    <a:pt x="21003" y="5272"/>
                  </a:lnTo>
                  <a:cubicBezTo>
                    <a:pt x="21349" y="5186"/>
                    <a:pt x="21695" y="5100"/>
                    <a:pt x="21954" y="5013"/>
                  </a:cubicBezTo>
                  <a:cubicBezTo>
                    <a:pt x="22300" y="5013"/>
                    <a:pt x="22646" y="5272"/>
                    <a:pt x="22991" y="5272"/>
                  </a:cubicBezTo>
                  <a:cubicBezTo>
                    <a:pt x="22991" y="5100"/>
                    <a:pt x="23078" y="5186"/>
                    <a:pt x="22991" y="5013"/>
                  </a:cubicBezTo>
                  <a:cubicBezTo>
                    <a:pt x="22732" y="4754"/>
                    <a:pt x="22300" y="5186"/>
                    <a:pt x="22127" y="4754"/>
                  </a:cubicBezTo>
                  <a:cubicBezTo>
                    <a:pt x="21954" y="5186"/>
                    <a:pt x="21608" y="4754"/>
                    <a:pt x="21436" y="4840"/>
                  </a:cubicBezTo>
                  <a:cubicBezTo>
                    <a:pt x="21176" y="4927"/>
                    <a:pt x="21436" y="5013"/>
                    <a:pt x="21436" y="5100"/>
                  </a:cubicBezTo>
                  <a:cubicBezTo>
                    <a:pt x="21436" y="5186"/>
                    <a:pt x="21176" y="4927"/>
                    <a:pt x="21090" y="4840"/>
                  </a:cubicBezTo>
                  <a:cubicBezTo>
                    <a:pt x="21003" y="4840"/>
                    <a:pt x="21090" y="4754"/>
                    <a:pt x="21090" y="4581"/>
                  </a:cubicBezTo>
                  <a:cubicBezTo>
                    <a:pt x="20917" y="4581"/>
                    <a:pt x="20917" y="4581"/>
                    <a:pt x="20744" y="4667"/>
                  </a:cubicBezTo>
                  <a:cubicBezTo>
                    <a:pt x="20658" y="4754"/>
                    <a:pt x="21003" y="4581"/>
                    <a:pt x="21003" y="4754"/>
                  </a:cubicBezTo>
                  <a:cubicBezTo>
                    <a:pt x="20917" y="5359"/>
                    <a:pt x="20658" y="4754"/>
                    <a:pt x="20485" y="5013"/>
                  </a:cubicBezTo>
                  <a:cubicBezTo>
                    <a:pt x="20485" y="4754"/>
                    <a:pt x="20571" y="4754"/>
                    <a:pt x="20658" y="4754"/>
                  </a:cubicBezTo>
                  <a:cubicBezTo>
                    <a:pt x="20485" y="4408"/>
                    <a:pt x="20139" y="4667"/>
                    <a:pt x="19966" y="4840"/>
                  </a:cubicBezTo>
                  <a:cubicBezTo>
                    <a:pt x="19793" y="4667"/>
                    <a:pt x="19707" y="4754"/>
                    <a:pt x="19534" y="4840"/>
                  </a:cubicBezTo>
                  <a:cubicBezTo>
                    <a:pt x="19534" y="5186"/>
                    <a:pt x="19880" y="4667"/>
                    <a:pt x="19793" y="5100"/>
                  </a:cubicBezTo>
                  <a:cubicBezTo>
                    <a:pt x="19620" y="4927"/>
                    <a:pt x="19361" y="5272"/>
                    <a:pt x="19102" y="5272"/>
                  </a:cubicBezTo>
                  <a:cubicBezTo>
                    <a:pt x="19102" y="5272"/>
                    <a:pt x="19102" y="5100"/>
                    <a:pt x="19015" y="5013"/>
                  </a:cubicBezTo>
                  <a:cubicBezTo>
                    <a:pt x="19015" y="4927"/>
                    <a:pt x="19275" y="5100"/>
                    <a:pt x="19361" y="5013"/>
                  </a:cubicBezTo>
                  <a:cubicBezTo>
                    <a:pt x="19188" y="4667"/>
                    <a:pt x="18843" y="4840"/>
                    <a:pt x="18583" y="4927"/>
                  </a:cubicBezTo>
                  <a:cubicBezTo>
                    <a:pt x="18670" y="5100"/>
                    <a:pt x="18843" y="5186"/>
                    <a:pt x="18929" y="5013"/>
                  </a:cubicBezTo>
                  <a:cubicBezTo>
                    <a:pt x="18843" y="5618"/>
                    <a:pt x="18497" y="4927"/>
                    <a:pt x="18324" y="4927"/>
                  </a:cubicBezTo>
                  <a:cubicBezTo>
                    <a:pt x="18324" y="4927"/>
                    <a:pt x="18238" y="5013"/>
                    <a:pt x="18238" y="5013"/>
                  </a:cubicBezTo>
                  <a:cubicBezTo>
                    <a:pt x="17978" y="5100"/>
                    <a:pt x="17633" y="4667"/>
                    <a:pt x="17460" y="5186"/>
                  </a:cubicBezTo>
                  <a:cubicBezTo>
                    <a:pt x="17373" y="5186"/>
                    <a:pt x="17460" y="4927"/>
                    <a:pt x="17287" y="4927"/>
                  </a:cubicBezTo>
                  <a:cubicBezTo>
                    <a:pt x="17287" y="5272"/>
                    <a:pt x="17373" y="5445"/>
                    <a:pt x="17546" y="5445"/>
                  </a:cubicBezTo>
                  <a:cubicBezTo>
                    <a:pt x="17460" y="5705"/>
                    <a:pt x="17373" y="5359"/>
                    <a:pt x="17200" y="5359"/>
                  </a:cubicBezTo>
                  <a:cubicBezTo>
                    <a:pt x="17200" y="5272"/>
                    <a:pt x="17200" y="5100"/>
                    <a:pt x="17114" y="5013"/>
                  </a:cubicBezTo>
                  <a:cubicBezTo>
                    <a:pt x="17027" y="4840"/>
                    <a:pt x="16855" y="4840"/>
                    <a:pt x="16682" y="5013"/>
                  </a:cubicBezTo>
                  <a:lnTo>
                    <a:pt x="16682" y="5272"/>
                  </a:lnTo>
                  <a:cubicBezTo>
                    <a:pt x="16336" y="4840"/>
                    <a:pt x="15904" y="5272"/>
                    <a:pt x="15558" y="5272"/>
                  </a:cubicBezTo>
                  <a:cubicBezTo>
                    <a:pt x="15558" y="5532"/>
                    <a:pt x="15645" y="5532"/>
                    <a:pt x="15731" y="5532"/>
                  </a:cubicBezTo>
                  <a:cubicBezTo>
                    <a:pt x="15731" y="5878"/>
                    <a:pt x="15472" y="5532"/>
                    <a:pt x="15472" y="5359"/>
                  </a:cubicBezTo>
                  <a:cubicBezTo>
                    <a:pt x="15299" y="5272"/>
                    <a:pt x="15126" y="5359"/>
                    <a:pt x="14953" y="5359"/>
                  </a:cubicBezTo>
                  <a:cubicBezTo>
                    <a:pt x="15299" y="5013"/>
                    <a:pt x="15731" y="4754"/>
                    <a:pt x="16077" y="4322"/>
                  </a:cubicBezTo>
                  <a:cubicBezTo>
                    <a:pt x="16509" y="4581"/>
                    <a:pt x="17200" y="3803"/>
                    <a:pt x="17546" y="4322"/>
                  </a:cubicBezTo>
                  <a:cubicBezTo>
                    <a:pt x="17546" y="4149"/>
                    <a:pt x="17460" y="3976"/>
                    <a:pt x="17546" y="3803"/>
                  </a:cubicBezTo>
                  <a:cubicBezTo>
                    <a:pt x="17460" y="3890"/>
                    <a:pt x="17287" y="3803"/>
                    <a:pt x="17373" y="4062"/>
                  </a:cubicBezTo>
                  <a:cubicBezTo>
                    <a:pt x="17200" y="3890"/>
                    <a:pt x="16941" y="3890"/>
                    <a:pt x="16768" y="3717"/>
                  </a:cubicBezTo>
                  <a:cubicBezTo>
                    <a:pt x="16768" y="3544"/>
                    <a:pt x="16855" y="3890"/>
                    <a:pt x="16941" y="3717"/>
                  </a:cubicBezTo>
                  <a:cubicBezTo>
                    <a:pt x="17027" y="3544"/>
                    <a:pt x="16768" y="3371"/>
                    <a:pt x="16682" y="3457"/>
                  </a:cubicBezTo>
                  <a:cubicBezTo>
                    <a:pt x="16595" y="3630"/>
                    <a:pt x="16768" y="3457"/>
                    <a:pt x="16768" y="3544"/>
                  </a:cubicBezTo>
                  <a:cubicBezTo>
                    <a:pt x="16768" y="3890"/>
                    <a:pt x="16509" y="3717"/>
                    <a:pt x="16509" y="3457"/>
                  </a:cubicBezTo>
                  <a:cubicBezTo>
                    <a:pt x="16336" y="3457"/>
                    <a:pt x="16250" y="3717"/>
                    <a:pt x="16077" y="3544"/>
                  </a:cubicBezTo>
                  <a:cubicBezTo>
                    <a:pt x="15904" y="3371"/>
                    <a:pt x="16250" y="3457"/>
                    <a:pt x="16250" y="3285"/>
                  </a:cubicBezTo>
                  <a:cubicBezTo>
                    <a:pt x="16250" y="3112"/>
                    <a:pt x="16077" y="3371"/>
                    <a:pt x="15990" y="3457"/>
                  </a:cubicBezTo>
                  <a:cubicBezTo>
                    <a:pt x="15990" y="3285"/>
                    <a:pt x="16077" y="3285"/>
                    <a:pt x="15990" y="3198"/>
                  </a:cubicBezTo>
                  <a:cubicBezTo>
                    <a:pt x="15904" y="3285"/>
                    <a:pt x="15904" y="3630"/>
                    <a:pt x="15731" y="3630"/>
                  </a:cubicBezTo>
                  <a:cubicBezTo>
                    <a:pt x="15645" y="3717"/>
                    <a:pt x="15731" y="3630"/>
                    <a:pt x="15817" y="3630"/>
                  </a:cubicBezTo>
                  <a:cubicBezTo>
                    <a:pt x="15731" y="3717"/>
                    <a:pt x="15645" y="3803"/>
                    <a:pt x="15645" y="3803"/>
                  </a:cubicBezTo>
                  <a:cubicBezTo>
                    <a:pt x="15645" y="3890"/>
                    <a:pt x="15817" y="3890"/>
                    <a:pt x="15904" y="3890"/>
                  </a:cubicBezTo>
                  <a:cubicBezTo>
                    <a:pt x="15990" y="3890"/>
                    <a:pt x="15904" y="3803"/>
                    <a:pt x="15904" y="3717"/>
                  </a:cubicBezTo>
                  <a:cubicBezTo>
                    <a:pt x="15904" y="3630"/>
                    <a:pt x="15990" y="3976"/>
                    <a:pt x="16077" y="3976"/>
                  </a:cubicBezTo>
                  <a:cubicBezTo>
                    <a:pt x="16077" y="3890"/>
                    <a:pt x="16077" y="3803"/>
                    <a:pt x="16077" y="3803"/>
                  </a:cubicBezTo>
                  <a:cubicBezTo>
                    <a:pt x="16077" y="3890"/>
                    <a:pt x="16163" y="3890"/>
                    <a:pt x="16250" y="3976"/>
                  </a:cubicBezTo>
                  <a:cubicBezTo>
                    <a:pt x="15990" y="4062"/>
                    <a:pt x="15817" y="3890"/>
                    <a:pt x="15558" y="4062"/>
                  </a:cubicBezTo>
                  <a:cubicBezTo>
                    <a:pt x="15558" y="4062"/>
                    <a:pt x="15558" y="3803"/>
                    <a:pt x="15472" y="3803"/>
                  </a:cubicBezTo>
                  <a:cubicBezTo>
                    <a:pt x="15472" y="3803"/>
                    <a:pt x="15299" y="3803"/>
                    <a:pt x="15299" y="3803"/>
                  </a:cubicBezTo>
                  <a:cubicBezTo>
                    <a:pt x="15212" y="3803"/>
                    <a:pt x="15385" y="3717"/>
                    <a:pt x="15299" y="3630"/>
                  </a:cubicBezTo>
                  <a:cubicBezTo>
                    <a:pt x="15212" y="3630"/>
                    <a:pt x="15126" y="4062"/>
                    <a:pt x="14953" y="3890"/>
                  </a:cubicBezTo>
                  <a:cubicBezTo>
                    <a:pt x="14780" y="3630"/>
                    <a:pt x="15039" y="3890"/>
                    <a:pt x="15039" y="3890"/>
                  </a:cubicBezTo>
                  <a:cubicBezTo>
                    <a:pt x="15039" y="3630"/>
                    <a:pt x="14867" y="3890"/>
                    <a:pt x="14780" y="3890"/>
                  </a:cubicBezTo>
                  <a:cubicBezTo>
                    <a:pt x="14607" y="3803"/>
                    <a:pt x="14434" y="3803"/>
                    <a:pt x="14262" y="3890"/>
                  </a:cubicBezTo>
                  <a:cubicBezTo>
                    <a:pt x="14262" y="3717"/>
                    <a:pt x="14434" y="3803"/>
                    <a:pt x="14521" y="3803"/>
                  </a:cubicBezTo>
                  <a:cubicBezTo>
                    <a:pt x="14521" y="3544"/>
                    <a:pt x="14348" y="3803"/>
                    <a:pt x="14175" y="3717"/>
                  </a:cubicBezTo>
                  <a:cubicBezTo>
                    <a:pt x="14175" y="3803"/>
                    <a:pt x="14175" y="3890"/>
                    <a:pt x="14175" y="3890"/>
                  </a:cubicBezTo>
                  <a:cubicBezTo>
                    <a:pt x="14089" y="3976"/>
                    <a:pt x="13829" y="4149"/>
                    <a:pt x="13743" y="3890"/>
                  </a:cubicBezTo>
                  <a:cubicBezTo>
                    <a:pt x="13657" y="4235"/>
                    <a:pt x="13311" y="4149"/>
                    <a:pt x="13052" y="4235"/>
                  </a:cubicBezTo>
                  <a:cubicBezTo>
                    <a:pt x="12965" y="4062"/>
                    <a:pt x="13052" y="3976"/>
                    <a:pt x="13052" y="3717"/>
                  </a:cubicBezTo>
                  <a:cubicBezTo>
                    <a:pt x="12879" y="3976"/>
                    <a:pt x="12706" y="3544"/>
                    <a:pt x="12533" y="3717"/>
                  </a:cubicBezTo>
                  <a:cubicBezTo>
                    <a:pt x="12533" y="3890"/>
                    <a:pt x="12706" y="3976"/>
                    <a:pt x="12879" y="3890"/>
                  </a:cubicBezTo>
                  <a:cubicBezTo>
                    <a:pt x="12965" y="3890"/>
                    <a:pt x="12965" y="4149"/>
                    <a:pt x="12965" y="4322"/>
                  </a:cubicBezTo>
                  <a:cubicBezTo>
                    <a:pt x="12965" y="4408"/>
                    <a:pt x="12879" y="4235"/>
                    <a:pt x="12792" y="4235"/>
                  </a:cubicBezTo>
                  <a:cubicBezTo>
                    <a:pt x="12706" y="4235"/>
                    <a:pt x="12619" y="4495"/>
                    <a:pt x="12533" y="4408"/>
                  </a:cubicBezTo>
                  <a:cubicBezTo>
                    <a:pt x="12446" y="4235"/>
                    <a:pt x="12446" y="3976"/>
                    <a:pt x="12533" y="3803"/>
                  </a:cubicBezTo>
                  <a:cubicBezTo>
                    <a:pt x="12533" y="3890"/>
                    <a:pt x="12446" y="3803"/>
                    <a:pt x="12360" y="3803"/>
                  </a:cubicBezTo>
                  <a:cubicBezTo>
                    <a:pt x="12360" y="3890"/>
                    <a:pt x="12360" y="4062"/>
                    <a:pt x="12446" y="4149"/>
                  </a:cubicBezTo>
                  <a:cubicBezTo>
                    <a:pt x="12446" y="4495"/>
                    <a:pt x="12274" y="4408"/>
                    <a:pt x="12101" y="4408"/>
                  </a:cubicBezTo>
                  <a:cubicBezTo>
                    <a:pt x="12187" y="4149"/>
                    <a:pt x="12187" y="3976"/>
                    <a:pt x="12101" y="3717"/>
                  </a:cubicBezTo>
                  <a:cubicBezTo>
                    <a:pt x="11928" y="3717"/>
                    <a:pt x="12187" y="4149"/>
                    <a:pt x="11582" y="3976"/>
                  </a:cubicBezTo>
                  <a:lnTo>
                    <a:pt x="11582" y="3544"/>
                  </a:lnTo>
                  <a:cubicBezTo>
                    <a:pt x="11582" y="3457"/>
                    <a:pt x="11582" y="3371"/>
                    <a:pt x="11409" y="3544"/>
                  </a:cubicBezTo>
                  <a:cubicBezTo>
                    <a:pt x="11409" y="3803"/>
                    <a:pt x="11841" y="3717"/>
                    <a:pt x="11841" y="3976"/>
                  </a:cubicBezTo>
                  <a:cubicBezTo>
                    <a:pt x="11582" y="3976"/>
                    <a:pt x="11236" y="3976"/>
                    <a:pt x="11064" y="3803"/>
                  </a:cubicBezTo>
                  <a:cubicBezTo>
                    <a:pt x="11064" y="3630"/>
                    <a:pt x="11150" y="3457"/>
                    <a:pt x="11150" y="3285"/>
                  </a:cubicBezTo>
                  <a:cubicBezTo>
                    <a:pt x="10977" y="3457"/>
                    <a:pt x="10891" y="3717"/>
                    <a:pt x="10718" y="3544"/>
                  </a:cubicBezTo>
                  <a:cubicBezTo>
                    <a:pt x="10631" y="3457"/>
                    <a:pt x="10631" y="3371"/>
                    <a:pt x="10718" y="3198"/>
                  </a:cubicBezTo>
                  <a:lnTo>
                    <a:pt x="10372" y="3198"/>
                  </a:lnTo>
                  <a:cubicBezTo>
                    <a:pt x="10372" y="3630"/>
                    <a:pt x="10372" y="3976"/>
                    <a:pt x="10459" y="4149"/>
                  </a:cubicBezTo>
                  <a:lnTo>
                    <a:pt x="10459" y="3890"/>
                  </a:lnTo>
                  <a:cubicBezTo>
                    <a:pt x="10459" y="3803"/>
                    <a:pt x="10718" y="3890"/>
                    <a:pt x="10718" y="4149"/>
                  </a:cubicBezTo>
                  <a:cubicBezTo>
                    <a:pt x="10631" y="4235"/>
                    <a:pt x="10459" y="4235"/>
                    <a:pt x="10286" y="4235"/>
                  </a:cubicBezTo>
                  <a:cubicBezTo>
                    <a:pt x="10631" y="4667"/>
                    <a:pt x="11150" y="4408"/>
                    <a:pt x="11582" y="4581"/>
                  </a:cubicBezTo>
                  <a:cubicBezTo>
                    <a:pt x="11409" y="4754"/>
                    <a:pt x="11236" y="4581"/>
                    <a:pt x="11064" y="4581"/>
                  </a:cubicBezTo>
                  <a:cubicBezTo>
                    <a:pt x="10891" y="4581"/>
                    <a:pt x="11064" y="4667"/>
                    <a:pt x="11064" y="4840"/>
                  </a:cubicBezTo>
                  <a:cubicBezTo>
                    <a:pt x="10891" y="4408"/>
                    <a:pt x="10372" y="4927"/>
                    <a:pt x="10286" y="4495"/>
                  </a:cubicBezTo>
                  <a:cubicBezTo>
                    <a:pt x="10286" y="4495"/>
                    <a:pt x="10286" y="4667"/>
                    <a:pt x="10199" y="4667"/>
                  </a:cubicBezTo>
                  <a:cubicBezTo>
                    <a:pt x="10199" y="4754"/>
                    <a:pt x="10286" y="4754"/>
                    <a:pt x="10286" y="4840"/>
                  </a:cubicBezTo>
                  <a:cubicBezTo>
                    <a:pt x="10199" y="4754"/>
                    <a:pt x="10113" y="4667"/>
                    <a:pt x="10026" y="4667"/>
                  </a:cubicBezTo>
                  <a:cubicBezTo>
                    <a:pt x="10113" y="4667"/>
                    <a:pt x="10286" y="4667"/>
                    <a:pt x="10286" y="4408"/>
                  </a:cubicBezTo>
                  <a:cubicBezTo>
                    <a:pt x="10286" y="4235"/>
                    <a:pt x="10286" y="4408"/>
                    <a:pt x="10286" y="4408"/>
                  </a:cubicBezTo>
                  <a:lnTo>
                    <a:pt x="10286" y="4408"/>
                  </a:lnTo>
                  <a:lnTo>
                    <a:pt x="9940" y="4408"/>
                  </a:lnTo>
                  <a:cubicBezTo>
                    <a:pt x="9853" y="4408"/>
                    <a:pt x="9767" y="4322"/>
                    <a:pt x="9767" y="4235"/>
                  </a:cubicBezTo>
                  <a:cubicBezTo>
                    <a:pt x="9767" y="4062"/>
                    <a:pt x="9853" y="4322"/>
                    <a:pt x="9940" y="4235"/>
                  </a:cubicBezTo>
                  <a:cubicBezTo>
                    <a:pt x="9940" y="3890"/>
                    <a:pt x="9767" y="3890"/>
                    <a:pt x="9767" y="3717"/>
                  </a:cubicBezTo>
                  <a:cubicBezTo>
                    <a:pt x="9853" y="3630"/>
                    <a:pt x="9853" y="3371"/>
                    <a:pt x="10026" y="3285"/>
                  </a:cubicBezTo>
                  <a:cubicBezTo>
                    <a:pt x="9940" y="3285"/>
                    <a:pt x="9940" y="2939"/>
                    <a:pt x="9940" y="2679"/>
                  </a:cubicBezTo>
                  <a:cubicBezTo>
                    <a:pt x="9853" y="2679"/>
                    <a:pt x="9853" y="2766"/>
                    <a:pt x="9767" y="2766"/>
                  </a:cubicBezTo>
                  <a:cubicBezTo>
                    <a:pt x="9681" y="2766"/>
                    <a:pt x="9767" y="2334"/>
                    <a:pt x="9853" y="2334"/>
                  </a:cubicBezTo>
                  <a:cubicBezTo>
                    <a:pt x="9681" y="2161"/>
                    <a:pt x="9508" y="2593"/>
                    <a:pt x="9508" y="2852"/>
                  </a:cubicBezTo>
                  <a:cubicBezTo>
                    <a:pt x="9335" y="2852"/>
                    <a:pt x="9248" y="2420"/>
                    <a:pt x="9162" y="2507"/>
                  </a:cubicBezTo>
                  <a:cubicBezTo>
                    <a:pt x="9076" y="2593"/>
                    <a:pt x="9162" y="2334"/>
                    <a:pt x="9162" y="2247"/>
                  </a:cubicBezTo>
                  <a:cubicBezTo>
                    <a:pt x="9162" y="2247"/>
                    <a:pt x="8989" y="2334"/>
                    <a:pt x="8989" y="2161"/>
                  </a:cubicBezTo>
                  <a:cubicBezTo>
                    <a:pt x="8816" y="2334"/>
                    <a:pt x="8816" y="2593"/>
                    <a:pt x="8816" y="2766"/>
                  </a:cubicBezTo>
                  <a:cubicBezTo>
                    <a:pt x="8643" y="2766"/>
                    <a:pt x="8730" y="2247"/>
                    <a:pt x="8643" y="2074"/>
                  </a:cubicBezTo>
                  <a:cubicBezTo>
                    <a:pt x="8643" y="1902"/>
                    <a:pt x="8730" y="2074"/>
                    <a:pt x="8730" y="1902"/>
                  </a:cubicBezTo>
                  <a:cubicBezTo>
                    <a:pt x="8730" y="1469"/>
                    <a:pt x="8730" y="864"/>
                    <a:pt x="8471" y="951"/>
                  </a:cubicBezTo>
                  <a:lnTo>
                    <a:pt x="8471" y="1210"/>
                  </a:lnTo>
                  <a:cubicBezTo>
                    <a:pt x="8471" y="1210"/>
                    <a:pt x="8384" y="951"/>
                    <a:pt x="8384" y="864"/>
                  </a:cubicBezTo>
                  <a:cubicBezTo>
                    <a:pt x="8211" y="864"/>
                    <a:pt x="8125" y="864"/>
                    <a:pt x="8038" y="864"/>
                  </a:cubicBezTo>
                  <a:cubicBezTo>
                    <a:pt x="7952" y="778"/>
                    <a:pt x="8038" y="692"/>
                    <a:pt x="8125" y="605"/>
                  </a:cubicBezTo>
                  <a:cubicBezTo>
                    <a:pt x="8038" y="519"/>
                    <a:pt x="8038" y="259"/>
                    <a:pt x="7952" y="173"/>
                  </a:cubicBezTo>
                  <a:cubicBezTo>
                    <a:pt x="7693" y="173"/>
                    <a:pt x="7520" y="86"/>
                    <a:pt x="7260" y="86"/>
                  </a:cubicBezTo>
                  <a:cubicBezTo>
                    <a:pt x="7174" y="259"/>
                    <a:pt x="6915" y="432"/>
                    <a:pt x="6742" y="259"/>
                  </a:cubicBezTo>
                  <a:lnTo>
                    <a:pt x="6742" y="605"/>
                  </a:lnTo>
                  <a:cubicBezTo>
                    <a:pt x="6742" y="519"/>
                    <a:pt x="7001" y="692"/>
                    <a:pt x="7088" y="432"/>
                  </a:cubicBezTo>
                  <a:cubicBezTo>
                    <a:pt x="7088" y="605"/>
                    <a:pt x="7088" y="692"/>
                    <a:pt x="7088" y="864"/>
                  </a:cubicBezTo>
                  <a:cubicBezTo>
                    <a:pt x="6915" y="864"/>
                    <a:pt x="6828" y="1297"/>
                    <a:pt x="6655" y="1210"/>
                  </a:cubicBezTo>
                  <a:lnTo>
                    <a:pt x="6655" y="1469"/>
                  </a:lnTo>
                  <a:cubicBezTo>
                    <a:pt x="6655" y="1556"/>
                    <a:pt x="6569" y="1297"/>
                    <a:pt x="6569" y="1469"/>
                  </a:cubicBezTo>
                  <a:cubicBezTo>
                    <a:pt x="6569" y="1729"/>
                    <a:pt x="6655" y="1902"/>
                    <a:pt x="6742" y="1815"/>
                  </a:cubicBezTo>
                  <a:cubicBezTo>
                    <a:pt x="6915" y="1729"/>
                    <a:pt x="6742" y="1297"/>
                    <a:pt x="6915" y="1297"/>
                  </a:cubicBezTo>
                  <a:cubicBezTo>
                    <a:pt x="6915" y="1469"/>
                    <a:pt x="6915" y="1556"/>
                    <a:pt x="6915" y="1729"/>
                  </a:cubicBezTo>
                  <a:cubicBezTo>
                    <a:pt x="7001" y="1556"/>
                    <a:pt x="7088" y="1988"/>
                    <a:pt x="7088" y="2247"/>
                  </a:cubicBezTo>
                  <a:cubicBezTo>
                    <a:pt x="7001" y="2247"/>
                    <a:pt x="7088" y="1902"/>
                    <a:pt x="7001" y="1815"/>
                  </a:cubicBezTo>
                  <a:cubicBezTo>
                    <a:pt x="6915" y="1815"/>
                    <a:pt x="6655" y="1902"/>
                    <a:pt x="6569" y="2247"/>
                  </a:cubicBezTo>
                  <a:cubicBezTo>
                    <a:pt x="6483" y="2161"/>
                    <a:pt x="6569" y="1902"/>
                    <a:pt x="6569" y="1902"/>
                  </a:cubicBezTo>
                  <a:cubicBezTo>
                    <a:pt x="6569" y="1815"/>
                    <a:pt x="6569" y="2161"/>
                    <a:pt x="6483" y="2247"/>
                  </a:cubicBezTo>
                  <a:cubicBezTo>
                    <a:pt x="6483" y="2334"/>
                    <a:pt x="6655" y="2507"/>
                    <a:pt x="6742" y="2593"/>
                  </a:cubicBezTo>
                  <a:cubicBezTo>
                    <a:pt x="6828" y="2679"/>
                    <a:pt x="6742" y="2593"/>
                    <a:pt x="6655" y="2593"/>
                  </a:cubicBezTo>
                  <a:cubicBezTo>
                    <a:pt x="6569" y="2593"/>
                    <a:pt x="6742" y="2593"/>
                    <a:pt x="6742" y="2679"/>
                  </a:cubicBezTo>
                  <a:cubicBezTo>
                    <a:pt x="6828" y="2852"/>
                    <a:pt x="6655" y="3025"/>
                    <a:pt x="6655" y="3285"/>
                  </a:cubicBezTo>
                  <a:cubicBezTo>
                    <a:pt x="6483" y="2939"/>
                    <a:pt x="6483" y="2593"/>
                    <a:pt x="6483" y="2334"/>
                  </a:cubicBezTo>
                  <a:cubicBezTo>
                    <a:pt x="6396" y="2420"/>
                    <a:pt x="6310" y="2247"/>
                    <a:pt x="6310" y="2334"/>
                  </a:cubicBezTo>
                  <a:cubicBezTo>
                    <a:pt x="6310" y="2679"/>
                    <a:pt x="6396" y="2766"/>
                    <a:pt x="6396" y="3112"/>
                  </a:cubicBezTo>
                  <a:cubicBezTo>
                    <a:pt x="6310" y="3112"/>
                    <a:pt x="6396" y="2852"/>
                    <a:pt x="6310" y="2766"/>
                  </a:cubicBezTo>
                  <a:cubicBezTo>
                    <a:pt x="6137" y="3025"/>
                    <a:pt x="6050" y="3198"/>
                    <a:pt x="6050" y="3457"/>
                  </a:cubicBezTo>
                  <a:cubicBezTo>
                    <a:pt x="6137" y="3544"/>
                    <a:pt x="6223" y="3890"/>
                    <a:pt x="6310" y="4062"/>
                  </a:cubicBezTo>
                  <a:cubicBezTo>
                    <a:pt x="6050" y="4149"/>
                    <a:pt x="5878" y="3976"/>
                    <a:pt x="5705" y="4062"/>
                  </a:cubicBezTo>
                  <a:cubicBezTo>
                    <a:pt x="5705" y="3890"/>
                    <a:pt x="5705" y="3803"/>
                    <a:pt x="5791" y="3717"/>
                  </a:cubicBezTo>
                  <a:cubicBezTo>
                    <a:pt x="5791" y="3544"/>
                    <a:pt x="5618" y="3803"/>
                    <a:pt x="5618" y="3890"/>
                  </a:cubicBezTo>
                  <a:cubicBezTo>
                    <a:pt x="5532" y="3630"/>
                    <a:pt x="5272" y="3630"/>
                    <a:pt x="5100" y="3717"/>
                  </a:cubicBezTo>
                  <a:cubicBezTo>
                    <a:pt x="5186" y="3803"/>
                    <a:pt x="5359" y="3890"/>
                    <a:pt x="5532" y="3890"/>
                  </a:cubicBezTo>
                  <a:cubicBezTo>
                    <a:pt x="5359" y="4149"/>
                    <a:pt x="4840" y="3630"/>
                    <a:pt x="4581" y="3976"/>
                  </a:cubicBezTo>
                  <a:cubicBezTo>
                    <a:pt x="4581" y="4062"/>
                    <a:pt x="4581" y="4062"/>
                    <a:pt x="4667" y="4062"/>
                  </a:cubicBezTo>
                  <a:cubicBezTo>
                    <a:pt x="4667" y="4062"/>
                    <a:pt x="4408" y="4062"/>
                    <a:pt x="4322" y="3976"/>
                  </a:cubicBezTo>
                  <a:cubicBezTo>
                    <a:pt x="4322" y="3976"/>
                    <a:pt x="4322" y="3890"/>
                    <a:pt x="4322" y="3803"/>
                  </a:cubicBezTo>
                  <a:cubicBezTo>
                    <a:pt x="4408" y="3803"/>
                    <a:pt x="4495" y="3890"/>
                    <a:pt x="4667" y="3803"/>
                  </a:cubicBezTo>
                  <a:cubicBezTo>
                    <a:pt x="4495" y="3371"/>
                    <a:pt x="3976" y="3976"/>
                    <a:pt x="3803" y="3544"/>
                  </a:cubicBezTo>
                  <a:cubicBezTo>
                    <a:pt x="3803" y="3285"/>
                    <a:pt x="4062" y="3457"/>
                    <a:pt x="4149" y="3457"/>
                  </a:cubicBezTo>
                  <a:lnTo>
                    <a:pt x="5359" y="3457"/>
                  </a:lnTo>
                  <a:cubicBezTo>
                    <a:pt x="4840" y="3198"/>
                    <a:pt x="4322" y="3025"/>
                    <a:pt x="3803" y="3025"/>
                  </a:cubicBezTo>
                  <a:cubicBezTo>
                    <a:pt x="3717" y="3025"/>
                    <a:pt x="3803" y="2679"/>
                    <a:pt x="3630" y="2679"/>
                  </a:cubicBezTo>
                  <a:cubicBezTo>
                    <a:pt x="3544" y="2766"/>
                    <a:pt x="3630" y="2939"/>
                    <a:pt x="3630" y="3025"/>
                  </a:cubicBezTo>
                  <a:cubicBezTo>
                    <a:pt x="3544" y="3025"/>
                    <a:pt x="3457" y="3025"/>
                    <a:pt x="3457" y="3025"/>
                  </a:cubicBezTo>
                  <a:cubicBezTo>
                    <a:pt x="3457" y="2939"/>
                    <a:pt x="3457" y="2766"/>
                    <a:pt x="3457" y="2679"/>
                  </a:cubicBezTo>
                  <a:cubicBezTo>
                    <a:pt x="4149" y="2679"/>
                    <a:pt x="4754" y="2679"/>
                    <a:pt x="5359" y="2679"/>
                  </a:cubicBezTo>
                  <a:cubicBezTo>
                    <a:pt x="4322" y="2334"/>
                    <a:pt x="3285" y="2247"/>
                    <a:pt x="2247" y="2247"/>
                  </a:cubicBezTo>
                  <a:cubicBezTo>
                    <a:pt x="2247" y="2074"/>
                    <a:pt x="2507" y="1988"/>
                    <a:pt x="2507" y="1642"/>
                  </a:cubicBezTo>
                  <a:cubicBezTo>
                    <a:pt x="2507" y="1642"/>
                    <a:pt x="2507" y="1729"/>
                    <a:pt x="2593" y="1729"/>
                  </a:cubicBezTo>
                  <a:cubicBezTo>
                    <a:pt x="2679" y="1469"/>
                    <a:pt x="2679" y="1124"/>
                    <a:pt x="2766" y="864"/>
                  </a:cubicBezTo>
                  <a:cubicBezTo>
                    <a:pt x="2593" y="692"/>
                    <a:pt x="2507" y="1124"/>
                    <a:pt x="2420" y="1210"/>
                  </a:cubicBezTo>
                  <a:cubicBezTo>
                    <a:pt x="2247" y="1297"/>
                    <a:pt x="2334" y="951"/>
                    <a:pt x="2247" y="1037"/>
                  </a:cubicBezTo>
                  <a:cubicBezTo>
                    <a:pt x="2247" y="1210"/>
                    <a:pt x="2074" y="1297"/>
                    <a:pt x="1902" y="1383"/>
                  </a:cubicBezTo>
                  <a:cubicBezTo>
                    <a:pt x="1815" y="1383"/>
                    <a:pt x="2074" y="1297"/>
                    <a:pt x="2161" y="1383"/>
                  </a:cubicBezTo>
                  <a:cubicBezTo>
                    <a:pt x="1988" y="1729"/>
                    <a:pt x="1902" y="2074"/>
                    <a:pt x="1642" y="2161"/>
                  </a:cubicBezTo>
                  <a:cubicBezTo>
                    <a:pt x="1556" y="2074"/>
                    <a:pt x="1642" y="1902"/>
                    <a:pt x="1642" y="1815"/>
                  </a:cubicBezTo>
                  <a:cubicBezTo>
                    <a:pt x="1556" y="1902"/>
                    <a:pt x="1383" y="1902"/>
                    <a:pt x="1210" y="1902"/>
                  </a:cubicBezTo>
                  <a:cubicBezTo>
                    <a:pt x="1210" y="2161"/>
                    <a:pt x="1383" y="1902"/>
                    <a:pt x="1469" y="2074"/>
                  </a:cubicBezTo>
                  <a:cubicBezTo>
                    <a:pt x="1556" y="2247"/>
                    <a:pt x="1210" y="2074"/>
                    <a:pt x="1124" y="2074"/>
                  </a:cubicBezTo>
                  <a:cubicBezTo>
                    <a:pt x="1297" y="1642"/>
                    <a:pt x="1469" y="1556"/>
                    <a:pt x="1729" y="1729"/>
                  </a:cubicBezTo>
                  <a:cubicBezTo>
                    <a:pt x="1815" y="1642"/>
                    <a:pt x="1729" y="1037"/>
                    <a:pt x="1902" y="864"/>
                  </a:cubicBezTo>
                  <a:cubicBezTo>
                    <a:pt x="1815" y="864"/>
                    <a:pt x="1729" y="864"/>
                    <a:pt x="1642" y="778"/>
                  </a:cubicBezTo>
                  <a:cubicBezTo>
                    <a:pt x="1469" y="1037"/>
                    <a:pt x="1383" y="1469"/>
                    <a:pt x="1124" y="1729"/>
                  </a:cubicBezTo>
                  <a:cubicBezTo>
                    <a:pt x="1124" y="1556"/>
                    <a:pt x="1210" y="1556"/>
                    <a:pt x="1210" y="1383"/>
                  </a:cubicBezTo>
                  <a:cubicBezTo>
                    <a:pt x="1210" y="1383"/>
                    <a:pt x="1210" y="1210"/>
                    <a:pt x="1210" y="1124"/>
                  </a:cubicBezTo>
                  <a:cubicBezTo>
                    <a:pt x="1124" y="1556"/>
                    <a:pt x="864" y="1469"/>
                    <a:pt x="778" y="1902"/>
                  </a:cubicBezTo>
                  <a:cubicBezTo>
                    <a:pt x="691" y="1729"/>
                    <a:pt x="519" y="1902"/>
                    <a:pt x="432" y="1729"/>
                  </a:cubicBezTo>
                  <a:cubicBezTo>
                    <a:pt x="346" y="1556"/>
                    <a:pt x="605" y="1815"/>
                    <a:pt x="519" y="1469"/>
                  </a:cubicBezTo>
                  <a:cubicBezTo>
                    <a:pt x="519" y="1469"/>
                    <a:pt x="691" y="1556"/>
                    <a:pt x="519" y="1642"/>
                  </a:cubicBezTo>
                  <a:cubicBezTo>
                    <a:pt x="432" y="1642"/>
                    <a:pt x="691" y="1469"/>
                    <a:pt x="778" y="1383"/>
                  </a:cubicBezTo>
                  <a:cubicBezTo>
                    <a:pt x="778" y="1297"/>
                    <a:pt x="778" y="1210"/>
                    <a:pt x="778" y="1124"/>
                  </a:cubicBezTo>
                  <a:cubicBezTo>
                    <a:pt x="778" y="1124"/>
                    <a:pt x="864" y="1210"/>
                    <a:pt x="951" y="1124"/>
                  </a:cubicBezTo>
                  <a:cubicBezTo>
                    <a:pt x="951" y="1037"/>
                    <a:pt x="864" y="951"/>
                    <a:pt x="864" y="864"/>
                  </a:cubicBezTo>
                  <a:cubicBezTo>
                    <a:pt x="864" y="692"/>
                    <a:pt x="951" y="605"/>
                    <a:pt x="951" y="432"/>
                  </a:cubicBezTo>
                  <a:cubicBezTo>
                    <a:pt x="864" y="346"/>
                    <a:pt x="778" y="346"/>
                    <a:pt x="691" y="346"/>
                  </a:cubicBezTo>
                  <a:cubicBezTo>
                    <a:pt x="691" y="519"/>
                    <a:pt x="605" y="605"/>
                    <a:pt x="519" y="692"/>
                  </a:cubicBezTo>
                  <a:cubicBezTo>
                    <a:pt x="519" y="951"/>
                    <a:pt x="605" y="1124"/>
                    <a:pt x="691" y="1383"/>
                  </a:cubicBezTo>
                  <a:cubicBezTo>
                    <a:pt x="691" y="1469"/>
                    <a:pt x="691" y="1210"/>
                    <a:pt x="519" y="1297"/>
                  </a:cubicBezTo>
                  <a:cubicBezTo>
                    <a:pt x="432" y="1297"/>
                    <a:pt x="432" y="1383"/>
                    <a:pt x="432" y="1469"/>
                  </a:cubicBezTo>
                  <a:cubicBezTo>
                    <a:pt x="346" y="1469"/>
                    <a:pt x="346" y="1556"/>
                    <a:pt x="346" y="1556"/>
                  </a:cubicBezTo>
                  <a:lnTo>
                    <a:pt x="346" y="1642"/>
                  </a:lnTo>
                  <a:lnTo>
                    <a:pt x="346" y="1642"/>
                  </a:lnTo>
                  <a:lnTo>
                    <a:pt x="346" y="1642"/>
                  </a:lnTo>
                  <a:lnTo>
                    <a:pt x="346" y="1642"/>
                  </a:lnTo>
                  <a:lnTo>
                    <a:pt x="259" y="1642"/>
                  </a:lnTo>
                  <a:lnTo>
                    <a:pt x="86" y="1556"/>
                  </a:lnTo>
                  <a:lnTo>
                    <a:pt x="86" y="1642"/>
                  </a:lnTo>
                  <a:lnTo>
                    <a:pt x="346" y="1642"/>
                  </a:lnTo>
                  <a:lnTo>
                    <a:pt x="346" y="1642"/>
                  </a:lnTo>
                  <a:cubicBezTo>
                    <a:pt x="346" y="1642"/>
                    <a:pt x="259" y="1729"/>
                    <a:pt x="259" y="1729"/>
                  </a:cubicBezTo>
                  <a:lnTo>
                    <a:pt x="0" y="1729"/>
                  </a:lnTo>
                  <a:lnTo>
                    <a:pt x="0" y="7433"/>
                  </a:lnTo>
                  <a:lnTo>
                    <a:pt x="346" y="7520"/>
                  </a:lnTo>
                  <a:lnTo>
                    <a:pt x="346" y="7520"/>
                  </a:lnTo>
                  <a:lnTo>
                    <a:pt x="0" y="7433"/>
                  </a:lnTo>
                  <a:lnTo>
                    <a:pt x="0" y="7693"/>
                  </a:lnTo>
                  <a:lnTo>
                    <a:pt x="346" y="7693"/>
                  </a:lnTo>
                  <a:lnTo>
                    <a:pt x="346" y="7693"/>
                  </a:lnTo>
                  <a:lnTo>
                    <a:pt x="346" y="7693"/>
                  </a:lnTo>
                  <a:lnTo>
                    <a:pt x="432" y="7693"/>
                  </a:lnTo>
                  <a:cubicBezTo>
                    <a:pt x="519" y="7693"/>
                    <a:pt x="605" y="7693"/>
                    <a:pt x="691" y="7693"/>
                  </a:cubicBezTo>
                  <a:cubicBezTo>
                    <a:pt x="864" y="7693"/>
                    <a:pt x="1037" y="7606"/>
                    <a:pt x="1210" y="7433"/>
                  </a:cubicBezTo>
                  <a:cubicBezTo>
                    <a:pt x="1124" y="7520"/>
                    <a:pt x="1210" y="7606"/>
                    <a:pt x="1297" y="7693"/>
                  </a:cubicBezTo>
                  <a:cubicBezTo>
                    <a:pt x="1469" y="7520"/>
                    <a:pt x="1815" y="7866"/>
                    <a:pt x="2074" y="7693"/>
                  </a:cubicBezTo>
                  <a:cubicBezTo>
                    <a:pt x="2074" y="7347"/>
                    <a:pt x="2161" y="7520"/>
                    <a:pt x="2247" y="7433"/>
                  </a:cubicBezTo>
                  <a:cubicBezTo>
                    <a:pt x="2247" y="7260"/>
                    <a:pt x="2334" y="7088"/>
                    <a:pt x="2334" y="6828"/>
                  </a:cubicBezTo>
                  <a:cubicBezTo>
                    <a:pt x="2247" y="7088"/>
                    <a:pt x="2247" y="7433"/>
                    <a:pt x="1988" y="7433"/>
                  </a:cubicBezTo>
                  <a:cubicBezTo>
                    <a:pt x="2074" y="7174"/>
                    <a:pt x="1988" y="7088"/>
                    <a:pt x="1988" y="6915"/>
                  </a:cubicBezTo>
                  <a:cubicBezTo>
                    <a:pt x="2074" y="6915"/>
                    <a:pt x="2074" y="6223"/>
                    <a:pt x="2161" y="6137"/>
                  </a:cubicBezTo>
                  <a:cubicBezTo>
                    <a:pt x="2161" y="5964"/>
                    <a:pt x="1902" y="6137"/>
                    <a:pt x="1815" y="6137"/>
                  </a:cubicBezTo>
                  <a:cubicBezTo>
                    <a:pt x="1815" y="6223"/>
                    <a:pt x="1815" y="6310"/>
                    <a:pt x="1815" y="6396"/>
                  </a:cubicBezTo>
                  <a:cubicBezTo>
                    <a:pt x="1902" y="6396"/>
                    <a:pt x="1988" y="6223"/>
                    <a:pt x="1988" y="6396"/>
                  </a:cubicBezTo>
                  <a:cubicBezTo>
                    <a:pt x="1988" y="6483"/>
                    <a:pt x="1729" y="6828"/>
                    <a:pt x="1556" y="6915"/>
                  </a:cubicBezTo>
                  <a:lnTo>
                    <a:pt x="1556" y="6655"/>
                  </a:lnTo>
                  <a:cubicBezTo>
                    <a:pt x="1556" y="6655"/>
                    <a:pt x="1383" y="7174"/>
                    <a:pt x="1297" y="7347"/>
                  </a:cubicBezTo>
                  <a:cubicBezTo>
                    <a:pt x="1210" y="7520"/>
                    <a:pt x="1469" y="7174"/>
                    <a:pt x="1469" y="7088"/>
                  </a:cubicBezTo>
                  <a:cubicBezTo>
                    <a:pt x="1556" y="7174"/>
                    <a:pt x="1642" y="7088"/>
                    <a:pt x="1642" y="7001"/>
                  </a:cubicBezTo>
                  <a:cubicBezTo>
                    <a:pt x="1642" y="7433"/>
                    <a:pt x="1469" y="7260"/>
                    <a:pt x="1469" y="7606"/>
                  </a:cubicBezTo>
                  <a:cubicBezTo>
                    <a:pt x="1469" y="7347"/>
                    <a:pt x="1210" y="7347"/>
                    <a:pt x="1124" y="7347"/>
                  </a:cubicBezTo>
                  <a:cubicBezTo>
                    <a:pt x="1037" y="7260"/>
                    <a:pt x="1297" y="7174"/>
                    <a:pt x="1297" y="7088"/>
                  </a:cubicBezTo>
                  <a:cubicBezTo>
                    <a:pt x="1124" y="7174"/>
                    <a:pt x="1037" y="7260"/>
                    <a:pt x="1037" y="7433"/>
                  </a:cubicBezTo>
                  <a:cubicBezTo>
                    <a:pt x="1037" y="7520"/>
                    <a:pt x="1037" y="7433"/>
                    <a:pt x="1124" y="7606"/>
                  </a:cubicBezTo>
                  <a:cubicBezTo>
                    <a:pt x="951" y="7606"/>
                    <a:pt x="778" y="7606"/>
                    <a:pt x="691" y="7606"/>
                  </a:cubicBezTo>
                  <a:cubicBezTo>
                    <a:pt x="778" y="7347"/>
                    <a:pt x="1037" y="7347"/>
                    <a:pt x="1124" y="7001"/>
                  </a:cubicBezTo>
                  <a:lnTo>
                    <a:pt x="1037" y="7001"/>
                  </a:lnTo>
                  <a:cubicBezTo>
                    <a:pt x="1037" y="6915"/>
                    <a:pt x="1037" y="6828"/>
                    <a:pt x="1037" y="6742"/>
                  </a:cubicBezTo>
                  <a:cubicBezTo>
                    <a:pt x="1210" y="6828"/>
                    <a:pt x="1297" y="6569"/>
                    <a:pt x="1297" y="6310"/>
                  </a:cubicBezTo>
                  <a:cubicBezTo>
                    <a:pt x="1383" y="6223"/>
                    <a:pt x="1383" y="6483"/>
                    <a:pt x="1469" y="6310"/>
                  </a:cubicBezTo>
                  <a:cubicBezTo>
                    <a:pt x="1469" y="6050"/>
                    <a:pt x="1642" y="5791"/>
                    <a:pt x="1815" y="5618"/>
                  </a:cubicBezTo>
                  <a:cubicBezTo>
                    <a:pt x="1815" y="5705"/>
                    <a:pt x="1815" y="5791"/>
                    <a:pt x="1815" y="5878"/>
                  </a:cubicBezTo>
                  <a:cubicBezTo>
                    <a:pt x="1902" y="5878"/>
                    <a:pt x="2161" y="5964"/>
                    <a:pt x="2161" y="5705"/>
                  </a:cubicBezTo>
                  <a:cubicBezTo>
                    <a:pt x="2161" y="5445"/>
                    <a:pt x="1902" y="5618"/>
                    <a:pt x="1988" y="5272"/>
                  </a:cubicBezTo>
                  <a:cubicBezTo>
                    <a:pt x="2074" y="5186"/>
                    <a:pt x="1988" y="5445"/>
                    <a:pt x="2161" y="5445"/>
                  </a:cubicBezTo>
                  <a:cubicBezTo>
                    <a:pt x="2247" y="5359"/>
                    <a:pt x="2247" y="5100"/>
                    <a:pt x="2247" y="4840"/>
                  </a:cubicBezTo>
                  <a:cubicBezTo>
                    <a:pt x="2334" y="4667"/>
                    <a:pt x="1988" y="4840"/>
                    <a:pt x="1988" y="4581"/>
                  </a:cubicBezTo>
                  <a:cubicBezTo>
                    <a:pt x="2247" y="4754"/>
                    <a:pt x="2507" y="5013"/>
                    <a:pt x="2593" y="4235"/>
                  </a:cubicBezTo>
                  <a:cubicBezTo>
                    <a:pt x="2766" y="4149"/>
                    <a:pt x="2852" y="4667"/>
                    <a:pt x="3112" y="4581"/>
                  </a:cubicBezTo>
                  <a:cubicBezTo>
                    <a:pt x="3112" y="4408"/>
                    <a:pt x="3025" y="4322"/>
                    <a:pt x="3112" y="4322"/>
                  </a:cubicBezTo>
                  <a:cubicBezTo>
                    <a:pt x="3198" y="4235"/>
                    <a:pt x="3371" y="4927"/>
                    <a:pt x="3630" y="4840"/>
                  </a:cubicBezTo>
                  <a:cubicBezTo>
                    <a:pt x="3630" y="4754"/>
                    <a:pt x="3544" y="4840"/>
                    <a:pt x="3630" y="4667"/>
                  </a:cubicBezTo>
                  <a:cubicBezTo>
                    <a:pt x="3717" y="4754"/>
                    <a:pt x="3976" y="4667"/>
                    <a:pt x="4062" y="4754"/>
                  </a:cubicBezTo>
                  <a:cubicBezTo>
                    <a:pt x="4149" y="4840"/>
                    <a:pt x="3890" y="4754"/>
                    <a:pt x="3890" y="4927"/>
                  </a:cubicBezTo>
                  <a:cubicBezTo>
                    <a:pt x="3976" y="5100"/>
                    <a:pt x="4062" y="5272"/>
                    <a:pt x="3976" y="5445"/>
                  </a:cubicBezTo>
                  <a:cubicBezTo>
                    <a:pt x="3976" y="5445"/>
                    <a:pt x="4149" y="5445"/>
                    <a:pt x="4149" y="5532"/>
                  </a:cubicBezTo>
                  <a:cubicBezTo>
                    <a:pt x="4062" y="6050"/>
                    <a:pt x="4062" y="6655"/>
                    <a:pt x="4149" y="7260"/>
                  </a:cubicBezTo>
                  <a:cubicBezTo>
                    <a:pt x="4062" y="7001"/>
                    <a:pt x="3803" y="7088"/>
                    <a:pt x="3630" y="7174"/>
                  </a:cubicBezTo>
                  <a:cubicBezTo>
                    <a:pt x="3717" y="7260"/>
                    <a:pt x="3717" y="7433"/>
                    <a:pt x="3890" y="7347"/>
                  </a:cubicBezTo>
                  <a:cubicBezTo>
                    <a:pt x="3976" y="7779"/>
                    <a:pt x="4235" y="7952"/>
                    <a:pt x="4322" y="8298"/>
                  </a:cubicBezTo>
                  <a:cubicBezTo>
                    <a:pt x="4149" y="8125"/>
                    <a:pt x="4322" y="8643"/>
                    <a:pt x="4062" y="8557"/>
                  </a:cubicBezTo>
                  <a:cubicBezTo>
                    <a:pt x="3890" y="8471"/>
                    <a:pt x="4149" y="8211"/>
                    <a:pt x="4062" y="8038"/>
                  </a:cubicBezTo>
                  <a:cubicBezTo>
                    <a:pt x="4062" y="7952"/>
                    <a:pt x="3976" y="8038"/>
                    <a:pt x="3890" y="8038"/>
                  </a:cubicBezTo>
                  <a:cubicBezTo>
                    <a:pt x="3890" y="8211"/>
                    <a:pt x="3890" y="8298"/>
                    <a:pt x="3890" y="8384"/>
                  </a:cubicBezTo>
                  <a:cubicBezTo>
                    <a:pt x="3803" y="8298"/>
                    <a:pt x="3630" y="8384"/>
                    <a:pt x="3544" y="8557"/>
                  </a:cubicBezTo>
                  <a:cubicBezTo>
                    <a:pt x="3890" y="8816"/>
                    <a:pt x="4408" y="8298"/>
                    <a:pt x="4667" y="8730"/>
                  </a:cubicBezTo>
                  <a:cubicBezTo>
                    <a:pt x="4408" y="8730"/>
                    <a:pt x="4062" y="8730"/>
                    <a:pt x="3890" y="8903"/>
                  </a:cubicBezTo>
                  <a:cubicBezTo>
                    <a:pt x="4408" y="8989"/>
                    <a:pt x="5013" y="8903"/>
                    <a:pt x="5445" y="9076"/>
                  </a:cubicBezTo>
                  <a:cubicBezTo>
                    <a:pt x="5445" y="8903"/>
                    <a:pt x="5359" y="8903"/>
                    <a:pt x="5445" y="8730"/>
                  </a:cubicBezTo>
                  <a:cubicBezTo>
                    <a:pt x="5532" y="8557"/>
                    <a:pt x="5618" y="8989"/>
                    <a:pt x="5705" y="9076"/>
                  </a:cubicBezTo>
                  <a:cubicBezTo>
                    <a:pt x="5878" y="9162"/>
                    <a:pt x="6050" y="9076"/>
                    <a:pt x="6310" y="9076"/>
                  </a:cubicBezTo>
                  <a:cubicBezTo>
                    <a:pt x="6310" y="8989"/>
                    <a:pt x="6223" y="9076"/>
                    <a:pt x="6223" y="8903"/>
                  </a:cubicBezTo>
                  <a:cubicBezTo>
                    <a:pt x="6223" y="8730"/>
                    <a:pt x="6483" y="9162"/>
                    <a:pt x="6569" y="8989"/>
                  </a:cubicBezTo>
                  <a:cubicBezTo>
                    <a:pt x="6742" y="8730"/>
                    <a:pt x="6483" y="8816"/>
                    <a:pt x="6569" y="8816"/>
                  </a:cubicBezTo>
                  <a:cubicBezTo>
                    <a:pt x="6828" y="8989"/>
                    <a:pt x="7174" y="8989"/>
                    <a:pt x="7433" y="8816"/>
                  </a:cubicBezTo>
                  <a:cubicBezTo>
                    <a:pt x="7433" y="8903"/>
                    <a:pt x="7433" y="9076"/>
                    <a:pt x="7520" y="9248"/>
                  </a:cubicBezTo>
                  <a:cubicBezTo>
                    <a:pt x="7520" y="9335"/>
                    <a:pt x="8038" y="8989"/>
                    <a:pt x="8211" y="9248"/>
                  </a:cubicBezTo>
                  <a:cubicBezTo>
                    <a:pt x="8038" y="9335"/>
                    <a:pt x="7606" y="9162"/>
                    <a:pt x="7433" y="9508"/>
                  </a:cubicBezTo>
                  <a:cubicBezTo>
                    <a:pt x="8038" y="9853"/>
                    <a:pt x="8730" y="9421"/>
                    <a:pt x="9335" y="9594"/>
                  </a:cubicBezTo>
                  <a:cubicBezTo>
                    <a:pt x="9076" y="9681"/>
                    <a:pt x="8730" y="9681"/>
                    <a:pt x="8471" y="9767"/>
                  </a:cubicBezTo>
                  <a:cubicBezTo>
                    <a:pt x="8730" y="9767"/>
                    <a:pt x="9076" y="9681"/>
                    <a:pt x="9248" y="9940"/>
                  </a:cubicBezTo>
                  <a:cubicBezTo>
                    <a:pt x="9681" y="9594"/>
                    <a:pt x="10199" y="9594"/>
                    <a:pt x="10545" y="9853"/>
                  </a:cubicBezTo>
                  <a:cubicBezTo>
                    <a:pt x="10372" y="9940"/>
                    <a:pt x="10026" y="9853"/>
                    <a:pt x="9853" y="10113"/>
                  </a:cubicBezTo>
                  <a:cubicBezTo>
                    <a:pt x="10199" y="10199"/>
                    <a:pt x="10459" y="10372"/>
                    <a:pt x="10804" y="10459"/>
                  </a:cubicBezTo>
                  <a:cubicBezTo>
                    <a:pt x="9940" y="10718"/>
                    <a:pt x="9162" y="10718"/>
                    <a:pt x="8298" y="10631"/>
                  </a:cubicBezTo>
                  <a:cubicBezTo>
                    <a:pt x="8211" y="10804"/>
                    <a:pt x="8125" y="10977"/>
                    <a:pt x="8125" y="11150"/>
                  </a:cubicBezTo>
                  <a:cubicBezTo>
                    <a:pt x="8816" y="11236"/>
                    <a:pt x="9421" y="11236"/>
                    <a:pt x="10113" y="11150"/>
                  </a:cubicBezTo>
                  <a:cubicBezTo>
                    <a:pt x="10718" y="11064"/>
                    <a:pt x="11409" y="11064"/>
                    <a:pt x="12014" y="11150"/>
                  </a:cubicBezTo>
                  <a:cubicBezTo>
                    <a:pt x="12014" y="11150"/>
                    <a:pt x="12101" y="11150"/>
                    <a:pt x="12014" y="11150"/>
                  </a:cubicBezTo>
                  <a:cubicBezTo>
                    <a:pt x="11669" y="11236"/>
                    <a:pt x="11409" y="11236"/>
                    <a:pt x="11150" y="11236"/>
                  </a:cubicBezTo>
                  <a:cubicBezTo>
                    <a:pt x="10459" y="11323"/>
                    <a:pt x="9681" y="11496"/>
                    <a:pt x="8989" y="11496"/>
                  </a:cubicBezTo>
                  <a:cubicBezTo>
                    <a:pt x="8989" y="11669"/>
                    <a:pt x="8816" y="11669"/>
                    <a:pt x="8816" y="11755"/>
                  </a:cubicBezTo>
                  <a:cubicBezTo>
                    <a:pt x="8038" y="11755"/>
                    <a:pt x="7260" y="11582"/>
                    <a:pt x="6742" y="12101"/>
                  </a:cubicBezTo>
                  <a:cubicBezTo>
                    <a:pt x="7260" y="12360"/>
                    <a:pt x="7952" y="11928"/>
                    <a:pt x="8471" y="12274"/>
                  </a:cubicBezTo>
                  <a:cubicBezTo>
                    <a:pt x="8125" y="12187"/>
                    <a:pt x="7693" y="12274"/>
                    <a:pt x="7433" y="12533"/>
                  </a:cubicBezTo>
                  <a:cubicBezTo>
                    <a:pt x="7952" y="12879"/>
                    <a:pt x="8730" y="12792"/>
                    <a:pt x="9248" y="13311"/>
                  </a:cubicBezTo>
                  <a:cubicBezTo>
                    <a:pt x="8816" y="13397"/>
                    <a:pt x="8384" y="12879"/>
                    <a:pt x="8038" y="13397"/>
                  </a:cubicBezTo>
                  <a:cubicBezTo>
                    <a:pt x="8557" y="13397"/>
                    <a:pt x="8989" y="13657"/>
                    <a:pt x="9421" y="13570"/>
                  </a:cubicBezTo>
                  <a:cubicBezTo>
                    <a:pt x="10459" y="13484"/>
                    <a:pt x="11496" y="13484"/>
                    <a:pt x="12533" y="13570"/>
                  </a:cubicBezTo>
                  <a:cubicBezTo>
                    <a:pt x="13224" y="13570"/>
                    <a:pt x="13916" y="13657"/>
                    <a:pt x="14607" y="13743"/>
                  </a:cubicBezTo>
                  <a:cubicBezTo>
                    <a:pt x="14953" y="13829"/>
                    <a:pt x="15212" y="14262"/>
                    <a:pt x="15558" y="14262"/>
                  </a:cubicBezTo>
                  <a:cubicBezTo>
                    <a:pt x="16163" y="14434"/>
                    <a:pt x="16855" y="14089"/>
                    <a:pt x="17460" y="14175"/>
                  </a:cubicBezTo>
                  <a:cubicBezTo>
                    <a:pt x="17027" y="13397"/>
                    <a:pt x="17719" y="12274"/>
                    <a:pt x="18065" y="12965"/>
                  </a:cubicBezTo>
                  <a:cubicBezTo>
                    <a:pt x="18065" y="12965"/>
                    <a:pt x="17892" y="12879"/>
                    <a:pt x="17892" y="12965"/>
                  </a:cubicBezTo>
                  <a:cubicBezTo>
                    <a:pt x="18151" y="13052"/>
                    <a:pt x="18238" y="13484"/>
                    <a:pt x="18324" y="14002"/>
                  </a:cubicBezTo>
                  <a:cubicBezTo>
                    <a:pt x="19188" y="13916"/>
                    <a:pt x="20053" y="13829"/>
                    <a:pt x="20831" y="13916"/>
                  </a:cubicBezTo>
                  <a:cubicBezTo>
                    <a:pt x="20831" y="13916"/>
                    <a:pt x="20831" y="14002"/>
                    <a:pt x="20831" y="14002"/>
                  </a:cubicBezTo>
                  <a:cubicBezTo>
                    <a:pt x="20917" y="14002"/>
                    <a:pt x="21003" y="14002"/>
                    <a:pt x="21003" y="14175"/>
                  </a:cubicBezTo>
                  <a:cubicBezTo>
                    <a:pt x="22041" y="14002"/>
                    <a:pt x="23164" y="14002"/>
                    <a:pt x="24201" y="14175"/>
                  </a:cubicBezTo>
                  <a:cubicBezTo>
                    <a:pt x="23251" y="14348"/>
                    <a:pt x="22127" y="14262"/>
                    <a:pt x="21608" y="15299"/>
                  </a:cubicBezTo>
                  <a:cubicBezTo>
                    <a:pt x="21608" y="15472"/>
                    <a:pt x="21608" y="16077"/>
                    <a:pt x="21781" y="16163"/>
                  </a:cubicBezTo>
                  <a:close/>
                  <a:moveTo>
                    <a:pt x="1469" y="2593"/>
                  </a:moveTo>
                  <a:cubicBezTo>
                    <a:pt x="1297" y="2852"/>
                    <a:pt x="1037" y="2939"/>
                    <a:pt x="864" y="2766"/>
                  </a:cubicBezTo>
                  <a:cubicBezTo>
                    <a:pt x="951" y="2507"/>
                    <a:pt x="1210" y="2420"/>
                    <a:pt x="1469" y="2593"/>
                  </a:cubicBezTo>
                  <a:close/>
                  <a:moveTo>
                    <a:pt x="3371" y="3717"/>
                  </a:moveTo>
                  <a:cubicBezTo>
                    <a:pt x="3371" y="3630"/>
                    <a:pt x="3371" y="3630"/>
                    <a:pt x="3371" y="3544"/>
                  </a:cubicBezTo>
                  <a:lnTo>
                    <a:pt x="3371" y="3544"/>
                  </a:lnTo>
                  <a:cubicBezTo>
                    <a:pt x="3371" y="3544"/>
                    <a:pt x="3371" y="3457"/>
                    <a:pt x="3371" y="3457"/>
                  </a:cubicBezTo>
                  <a:lnTo>
                    <a:pt x="3457" y="3457"/>
                  </a:lnTo>
                  <a:lnTo>
                    <a:pt x="3457" y="3630"/>
                  </a:lnTo>
                  <a:cubicBezTo>
                    <a:pt x="3457" y="3717"/>
                    <a:pt x="3457" y="3630"/>
                    <a:pt x="3544" y="3630"/>
                  </a:cubicBezTo>
                  <a:cubicBezTo>
                    <a:pt x="3544" y="3630"/>
                    <a:pt x="3457" y="3803"/>
                    <a:pt x="3371" y="3717"/>
                  </a:cubicBezTo>
                  <a:close/>
                  <a:moveTo>
                    <a:pt x="3025" y="3457"/>
                  </a:moveTo>
                  <a:lnTo>
                    <a:pt x="3198" y="3457"/>
                  </a:lnTo>
                  <a:lnTo>
                    <a:pt x="3198" y="3544"/>
                  </a:lnTo>
                  <a:lnTo>
                    <a:pt x="3198" y="3544"/>
                  </a:lnTo>
                  <a:cubicBezTo>
                    <a:pt x="3198" y="3630"/>
                    <a:pt x="3198" y="3630"/>
                    <a:pt x="3198" y="3717"/>
                  </a:cubicBezTo>
                  <a:cubicBezTo>
                    <a:pt x="3025" y="3803"/>
                    <a:pt x="3025" y="3630"/>
                    <a:pt x="2939" y="3457"/>
                  </a:cubicBezTo>
                  <a:close/>
                  <a:moveTo>
                    <a:pt x="2247" y="1902"/>
                  </a:moveTo>
                  <a:cubicBezTo>
                    <a:pt x="2161" y="1902"/>
                    <a:pt x="2074" y="2334"/>
                    <a:pt x="1988" y="2074"/>
                  </a:cubicBezTo>
                  <a:cubicBezTo>
                    <a:pt x="1988" y="1815"/>
                    <a:pt x="2161" y="1815"/>
                    <a:pt x="2247" y="1902"/>
                  </a:cubicBezTo>
                  <a:close/>
                  <a:moveTo>
                    <a:pt x="3371" y="2679"/>
                  </a:moveTo>
                  <a:cubicBezTo>
                    <a:pt x="3285" y="2766"/>
                    <a:pt x="3198" y="2852"/>
                    <a:pt x="3198" y="3025"/>
                  </a:cubicBezTo>
                  <a:cubicBezTo>
                    <a:pt x="2939" y="3025"/>
                    <a:pt x="2679" y="3025"/>
                    <a:pt x="2593" y="2679"/>
                  </a:cubicBezTo>
                  <a:cubicBezTo>
                    <a:pt x="2507" y="2679"/>
                    <a:pt x="2420" y="2852"/>
                    <a:pt x="2334" y="2852"/>
                  </a:cubicBezTo>
                  <a:cubicBezTo>
                    <a:pt x="2247" y="2852"/>
                    <a:pt x="2247" y="2852"/>
                    <a:pt x="2247" y="2679"/>
                  </a:cubicBezTo>
                  <a:cubicBezTo>
                    <a:pt x="2593" y="2679"/>
                    <a:pt x="3025" y="2679"/>
                    <a:pt x="3371" y="2679"/>
                  </a:cubicBezTo>
                  <a:close/>
                  <a:moveTo>
                    <a:pt x="6915" y="2074"/>
                  </a:moveTo>
                  <a:cubicBezTo>
                    <a:pt x="6915" y="2074"/>
                    <a:pt x="6742" y="2074"/>
                    <a:pt x="6742" y="1988"/>
                  </a:cubicBezTo>
                  <a:cubicBezTo>
                    <a:pt x="6742" y="1815"/>
                    <a:pt x="6915" y="1988"/>
                    <a:pt x="6915" y="2161"/>
                  </a:cubicBezTo>
                  <a:close/>
                  <a:moveTo>
                    <a:pt x="7174" y="3112"/>
                  </a:moveTo>
                  <a:cubicBezTo>
                    <a:pt x="7347" y="3112"/>
                    <a:pt x="7433" y="3025"/>
                    <a:pt x="7520" y="2852"/>
                  </a:cubicBezTo>
                  <a:lnTo>
                    <a:pt x="7520" y="3198"/>
                  </a:lnTo>
                  <a:cubicBezTo>
                    <a:pt x="7433" y="3025"/>
                    <a:pt x="7347" y="3285"/>
                    <a:pt x="7260" y="3285"/>
                  </a:cubicBezTo>
                  <a:close/>
                  <a:moveTo>
                    <a:pt x="7433" y="2593"/>
                  </a:moveTo>
                  <a:cubicBezTo>
                    <a:pt x="7347" y="2593"/>
                    <a:pt x="7347" y="2247"/>
                    <a:pt x="7260" y="2420"/>
                  </a:cubicBezTo>
                  <a:lnTo>
                    <a:pt x="7260" y="2247"/>
                  </a:lnTo>
                  <a:cubicBezTo>
                    <a:pt x="7347" y="2247"/>
                    <a:pt x="7347" y="2420"/>
                    <a:pt x="7433" y="2593"/>
                  </a:cubicBezTo>
                  <a:close/>
                  <a:moveTo>
                    <a:pt x="7520" y="951"/>
                  </a:moveTo>
                  <a:lnTo>
                    <a:pt x="7520" y="1037"/>
                  </a:lnTo>
                  <a:cubicBezTo>
                    <a:pt x="7520" y="1037"/>
                    <a:pt x="7433" y="951"/>
                    <a:pt x="7433" y="1037"/>
                  </a:cubicBezTo>
                  <a:lnTo>
                    <a:pt x="7433" y="864"/>
                  </a:lnTo>
                  <a:cubicBezTo>
                    <a:pt x="7433" y="778"/>
                    <a:pt x="7433" y="605"/>
                    <a:pt x="7520" y="692"/>
                  </a:cubicBezTo>
                  <a:lnTo>
                    <a:pt x="7520" y="951"/>
                  </a:lnTo>
                  <a:cubicBezTo>
                    <a:pt x="7520" y="951"/>
                    <a:pt x="7520" y="951"/>
                    <a:pt x="7606" y="951"/>
                  </a:cubicBezTo>
                  <a:close/>
                  <a:moveTo>
                    <a:pt x="8125" y="692"/>
                  </a:moveTo>
                  <a:cubicBezTo>
                    <a:pt x="8038" y="692"/>
                    <a:pt x="7952" y="864"/>
                    <a:pt x="7952" y="778"/>
                  </a:cubicBezTo>
                  <a:cubicBezTo>
                    <a:pt x="7865" y="692"/>
                    <a:pt x="7952" y="605"/>
                    <a:pt x="7952" y="519"/>
                  </a:cubicBezTo>
                  <a:cubicBezTo>
                    <a:pt x="7952" y="432"/>
                    <a:pt x="7865" y="432"/>
                    <a:pt x="7779" y="432"/>
                  </a:cubicBezTo>
                  <a:cubicBezTo>
                    <a:pt x="7779" y="259"/>
                    <a:pt x="7779" y="0"/>
                    <a:pt x="7952" y="173"/>
                  </a:cubicBezTo>
                  <a:cubicBezTo>
                    <a:pt x="8038" y="259"/>
                    <a:pt x="8038" y="259"/>
                    <a:pt x="8038" y="346"/>
                  </a:cubicBezTo>
                  <a:close/>
                  <a:moveTo>
                    <a:pt x="8298" y="3890"/>
                  </a:moveTo>
                  <a:cubicBezTo>
                    <a:pt x="8384" y="3976"/>
                    <a:pt x="8471" y="4062"/>
                    <a:pt x="8471" y="4149"/>
                  </a:cubicBezTo>
                  <a:lnTo>
                    <a:pt x="8471" y="4322"/>
                  </a:lnTo>
                  <a:lnTo>
                    <a:pt x="8125" y="4322"/>
                  </a:lnTo>
                  <a:cubicBezTo>
                    <a:pt x="8125" y="4062"/>
                    <a:pt x="8211" y="4062"/>
                    <a:pt x="8298" y="3890"/>
                  </a:cubicBezTo>
                  <a:close/>
                  <a:moveTo>
                    <a:pt x="8557" y="3717"/>
                  </a:moveTo>
                  <a:cubicBezTo>
                    <a:pt x="8471" y="3717"/>
                    <a:pt x="8384" y="3717"/>
                    <a:pt x="8298" y="3717"/>
                  </a:cubicBezTo>
                  <a:cubicBezTo>
                    <a:pt x="8298" y="3457"/>
                    <a:pt x="8471" y="3717"/>
                    <a:pt x="8557" y="3544"/>
                  </a:cubicBezTo>
                  <a:cubicBezTo>
                    <a:pt x="8557" y="3544"/>
                    <a:pt x="8557" y="3630"/>
                    <a:pt x="8643" y="3717"/>
                  </a:cubicBezTo>
                  <a:close/>
                  <a:moveTo>
                    <a:pt x="8903" y="5532"/>
                  </a:moveTo>
                  <a:cubicBezTo>
                    <a:pt x="8816" y="5532"/>
                    <a:pt x="8816" y="5532"/>
                    <a:pt x="8730" y="5618"/>
                  </a:cubicBezTo>
                  <a:cubicBezTo>
                    <a:pt x="8730" y="5705"/>
                    <a:pt x="8903" y="5532"/>
                    <a:pt x="8816" y="5618"/>
                  </a:cubicBezTo>
                  <a:cubicBezTo>
                    <a:pt x="8557" y="5878"/>
                    <a:pt x="8125" y="5791"/>
                    <a:pt x="7779" y="5618"/>
                  </a:cubicBezTo>
                  <a:cubicBezTo>
                    <a:pt x="7952" y="5272"/>
                    <a:pt x="8125" y="5618"/>
                    <a:pt x="8125" y="5272"/>
                  </a:cubicBezTo>
                  <a:cubicBezTo>
                    <a:pt x="8211" y="5532"/>
                    <a:pt x="8125" y="5532"/>
                    <a:pt x="8038" y="5618"/>
                  </a:cubicBezTo>
                  <a:cubicBezTo>
                    <a:pt x="8211" y="5705"/>
                    <a:pt x="8384" y="5445"/>
                    <a:pt x="8471" y="5359"/>
                  </a:cubicBezTo>
                  <a:cubicBezTo>
                    <a:pt x="8557" y="5359"/>
                    <a:pt x="8557" y="5272"/>
                    <a:pt x="8471" y="5186"/>
                  </a:cubicBezTo>
                  <a:cubicBezTo>
                    <a:pt x="8643" y="5272"/>
                    <a:pt x="8989" y="5013"/>
                    <a:pt x="8903" y="5532"/>
                  </a:cubicBezTo>
                  <a:close/>
                  <a:moveTo>
                    <a:pt x="16163" y="3630"/>
                  </a:moveTo>
                  <a:cubicBezTo>
                    <a:pt x="16336" y="3544"/>
                    <a:pt x="16509" y="3630"/>
                    <a:pt x="16595" y="3803"/>
                  </a:cubicBezTo>
                  <a:cubicBezTo>
                    <a:pt x="16509" y="3890"/>
                    <a:pt x="16336" y="3803"/>
                    <a:pt x="16250" y="3630"/>
                  </a:cubicBezTo>
                  <a:close/>
                  <a:moveTo>
                    <a:pt x="20053" y="4667"/>
                  </a:moveTo>
                  <a:cubicBezTo>
                    <a:pt x="20139" y="4581"/>
                    <a:pt x="20312" y="4667"/>
                    <a:pt x="20485" y="4667"/>
                  </a:cubicBezTo>
                  <a:cubicBezTo>
                    <a:pt x="20485" y="5013"/>
                    <a:pt x="20139" y="5013"/>
                    <a:pt x="20139" y="4927"/>
                  </a:cubicBezTo>
                  <a:cubicBezTo>
                    <a:pt x="20053" y="4840"/>
                    <a:pt x="20226" y="4927"/>
                    <a:pt x="20226" y="4754"/>
                  </a:cubicBezTo>
                  <a:cubicBezTo>
                    <a:pt x="20226" y="4581"/>
                    <a:pt x="20053" y="4754"/>
                    <a:pt x="20053" y="4667"/>
                  </a:cubicBezTo>
                  <a:close/>
                  <a:moveTo>
                    <a:pt x="19880" y="4840"/>
                  </a:moveTo>
                  <a:cubicBezTo>
                    <a:pt x="19966" y="4927"/>
                    <a:pt x="19966" y="4754"/>
                    <a:pt x="19966" y="4667"/>
                  </a:cubicBezTo>
                  <a:cubicBezTo>
                    <a:pt x="19966" y="4581"/>
                    <a:pt x="19966" y="4754"/>
                    <a:pt x="19966" y="4840"/>
                  </a:cubicBezTo>
                  <a:cubicBezTo>
                    <a:pt x="19966" y="4927"/>
                    <a:pt x="19880" y="5013"/>
                    <a:pt x="19793" y="5013"/>
                  </a:cubicBezTo>
                  <a:close/>
                  <a:moveTo>
                    <a:pt x="19534" y="5878"/>
                  </a:moveTo>
                  <a:cubicBezTo>
                    <a:pt x="19707" y="5705"/>
                    <a:pt x="19966" y="5791"/>
                    <a:pt x="20053" y="6050"/>
                  </a:cubicBezTo>
                  <a:cubicBezTo>
                    <a:pt x="19880" y="5878"/>
                    <a:pt x="19620" y="5964"/>
                    <a:pt x="19448" y="5878"/>
                  </a:cubicBezTo>
                  <a:close/>
                  <a:moveTo>
                    <a:pt x="18756" y="5878"/>
                  </a:moveTo>
                  <a:cubicBezTo>
                    <a:pt x="19015" y="5878"/>
                    <a:pt x="19448" y="5705"/>
                    <a:pt x="19534" y="6223"/>
                  </a:cubicBezTo>
                  <a:cubicBezTo>
                    <a:pt x="19361" y="6223"/>
                    <a:pt x="19275" y="5964"/>
                    <a:pt x="19188" y="5964"/>
                  </a:cubicBezTo>
                  <a:cubicBezTo>
                    <a:pt x="19015" y="5878"/>
                    <a:pt x="19275" y="6137"/>
                    <a:pt x="19188" y="6137"/>
                  </a:cubicBezTo>
                  <a:cubicBezTo>
                    <a:pt x="19102" y="6137"/>
                    <a:pt x="19188" y="5878"/>
                    <a:pt x="19102" y="5964"/>
                  </a:cubicBezTo>
                  <a:cubicBezTo>
                    <a:pt x="19015" y="6223"/>
                    <a:pt x="18756" y="6137"/>
                    <a:pt x="18756" y="5878"/>
                  </a:cubicBezTo>
                  <a:close/>
                  <a:moveTo>
                    <a:pt x="16768" y="5359"/>
                  </a:moveTo>
                  <a:cubicBezTo>
                    <a:pt x="16768" y="5272"/>
                    <a:pt x="16682" y="5186"/>
                    <a:pt x="16595" y="5186"/>
                  </a:cubicBezTo>
                  <a:cubicBezTo>
                    <a:pt x="16595" y="5186"/>
                    <a:pt x="16595" y="5100"/>
                    <a:pt x="16595" y="5013"/>
                  </a:cubicBezTo>
                  <a:cubicBezTo>
                    <a:pt x="16682" y="5100"/>
                    <a:pt x="16768" y="5272"/>
                    <a:pt x="16768" y="5445"/>
                  </a:cubicBezTo>
                  <a:close/>
                  <a:moveTo>
                    <a:pt x="17114" y="5100"/>
                  </a:moveTo>
                  <a:cubicBezTo>
                    <a:pt x="17114" y="4840"/>
                    <a:pt x="16941" y="5186"/>
                    <a:pt x="16855" y="5100"/>
                  </a:cubicBezTo>
                  <a:cubicBezTo>
                    <a:pt x="16768" y="5013"/>
                    <a:pt x="16855" y="5013"/>
                    <a:pt x="16855" y="4927"/>
                  </a:cubicBezTo>
                  <a:cubicBezTo>
                    <a:pt x="16855" y="4754"/>
                    <a:pt x="17200" y="4927"/>
                    <a:pt x="17114" y="5100"/>
                  </a:cubicBezTo>
                  <a:close/>
                  <a:moveTo>
                    <a:pt x="17805" y="5272"/>
                  </a:moveTo>
                  <a:cubicBezTo>
                    <a:pt x="17805" y="5013"/>
                    <a:pt x="17633" y="5186"/>
                    <a:pt x="17633" y="5013"/>
                  </a:cubicBezTo>
                  <a:cubicBezTo>
                    <a:pt x="17805" y="5013"/>
                    <a:pt x="17892" y="5013"/>
                    <a:pt x="17978" y="5100"/>
                  </a:cubicBezTo>
                  <a:cubicBezTo>
                    <a:pt x="17892" y="5100"/>
                    <a:pt x="17892" y="5272"/>
                    <a:pt x="17805" y="5359"/>
                  </a:cubicBezTo>
                  <a:close/>
                  <a:moveTo>
                    <a:pt x="17805" y="5618"/>
                  </a:moveTo>
                  <a:cubicBezTo>
                    <a:pt x="17719" y="5618"/>
                    <a:pt x="17633" y="5618"/>
                    <a:pt x="17633" y="5445"/>
                  </a:cubicBezTo>
                  <a:cubicBezTo>
                    <a:pt x="17633" y="5272"/>
                    <a:pt x="17805" y="5445"/>
                    <a:pt x="17805" y="5618"/>
                  </a:cubicBezTo>
                  <a:close/>
                  <a:moveTo>
                    <a:pt x="18238" y="6223"/>
                  </a:moveTo>
                  <a:lnTo>
                    <a:pt x="18238" y="6137"/>
                  </a:lnTo>
                  <a:cubicBezTo>
                    <a:pt x="18238" y="6050"/>
                    <a:pt x="18324" y="6137"/>
                    <a:pt x="18410" y="6137"/>
                  </a:cubicBezTo>
                  <a:cubicBezTo>
                    <a:pt x="18410" y="6050"/>
                    <a:pt x="18324" y="5964"/>
                    <a:pt x="18410" y="5964"/>
                  </a:cubicBezTo>
                  <a:cubicBezTo>
                    <a:pt x="18410" y="6050"/>
                    <a:pt x="18410" y="6137"/>
                    <a:pt x="18410" y="6223"/>
                  </a:cubicBezTo>
                  <a:cubicBezTo>
                    <a:pt x="18410" y="6223"/>
                    <a:pt x="18410" y="6310"/>
                    <a:pt x="18410" y="6310"/>
                  </a:cubicBezTo>
                  <a:cubicBezTo>
                    <a:pt x="18324" y="6310"/>
                    <a:pt x="18238" y="6310"/>
                    <a:pt x="18238" y="6223"/>
                  </a:cubicBezTo>
                  <a:close/>
                  <a:moveTo>
                    <a:pt x="17805" y="5964"/>
                  </a:moveTo>
                  <a:cubicBezTo>
                    <a:pt x="17892" y="5964"/>
                    <a:pt x="18065" y="5878"/>
                    <a:pt x="18151" y="5964"/>
                  </a:cubicBezTo>
                  <a:cubicBezTo>
                    <a:pt x="18065" y="5964"/>
                    <a:pt x="17978" y="6050"/>
                    <a:pt x="17978" y="6223"/>
                  </a:cubicBezTo>
                  <a:cubicBezTo>
                    <a:pt x="17978" y="6223"/>
                    <a:pt x="18151" y="6050"/>
                    <a:pt x="18151" y="6223"/>
                  </a:cubicBezTo>
                  <a:cubicBezTo>
                    <a:pt x="17978" y="6396"/>
                    <a:pt x="17892" y="6137"/>
                    <a:pt x="17805" y="6050"/>
                  </a:cubicBezTo>
                  <a:close/>
                  <a:moveTo>
                    <a:pt x="17460" y="6137"/>
                  </a:moveTo>
                  <a:cubicBezTo>
                    <a:pt x="17546" y="6050"/>
                    <a:pt x="17719" y="6137"/>
                    <a:pt x="17805" y="6310"/>
                  </a:cubicBezTo>
                  <a:cubicBezTo>
                    <a:pt x="17633" y="6310"/>
                    <a:pt x="17546" y="6310"/>
                    <a:pt x="17460" y="6137"/>
                  </a:cubicBezTo>
                  <a:close/>
                  <a:moveTo>
                    <a:pt x="16509" y="6223"/>
                  </a:moveTo>
                  <a:cubicBezTo>
                    <a:pt x="16682" y="6223"/>
                    <a:pt x="16855" y="6050"/>
                    <a:pt x="16941" y="6223"/>
                  </a:cubicBezTo>
                  <a:cubicBezTo>
                    <a:pt x="16855" y="6223"/>
                    <a:pt x="16682" y="6396"/>
                    <a:pt x="16509" y="6223"/>
                  </a:cubicBezTo>
                  <a:close/>
                  <a:moveTo>
                    <a:pt x="15817" y="5791"/>
                  </a:moveTo>
                  <a:cubicBezTo>
                    <a:pt x="16336" y="5618"/>
                    <a:pt x="17027" y="5272"/>
                    <a:pt x="17546" y="5618"/>
                  </a:cubicBezTo>
                  <a:cubicBezTo>
                    <a:pt x="17200" y="5791"/>
                    <a:pt x="16595" y="5618"/>
                    <a:pt x="16336" y="5791"/>
                  </a:cubicBezTo>
                  <a:cubicBezTo>
                    <a:pt x="15990" y="5878"/>
                    <a:pt x="16336" y="5791"/>
                    <a:pt x="16336" y="5878"/>
                  </a:cubicBezTo>
                  <a:cubicBezTo>
                    <a:pt x="16163" y="5878"/>
                    <a:pt x="15904" y="5964"/>
                    <a:pt x="15904" y="5791"/>
                  </a:cubicBezTo>
                  <a:close/>
                  <a:moveTo>
                    <a:pt x="15731" y="6223"/>
                  </a:moveTo>
                  <a:cubicBezTo>
                    <a:pt x="15817" y="6223"/>
                    <a:pt x="15990" y="6310"/>
                    <a:pt x="16163" y="6223"/>
                  </a:cubicBezTo>
                  <a:cubicBezTo>
                    <a:pt x="16250" y="6396"/>
                    <a:pt x="15817" y="6569"/>
                    <a:pt x="15731" y="6223"/>
                  </a:cubicBezTo>
                  <a:close/>
                  <a:moveTo>
                    <a:pt x="13138" y="8125"/>
                  </a:moveTo>
                  <a:cubicBezTo>
                    <a:pt x="13052" y="8125"/>
                    <a:pt x="12965" y="8125"/>
                    <a:pt x="12965" y="8038"/>
                  </a:cubicBezTo>
                  <a:cubicBezTo>
                    <a:pt x="12879" y="7866"/>
                    <a:pt x="13052" y="7779"/>
                    <a:pt x="13138" y="7952"/>
                  </a:cubicBezTo>
                  <a:cubicBezTo>
                    <a:pt x="12965" y="8038"/>
                    <a:pt x="13138" y="8038"/>
                    <a:pt x="13138" y="8211"/>
                  </a:cubicBezTo>
                  <a:close/>
                  <a:moveTo>
                    <a:pt x="9248" y="4149"/>
                  </a:moveTo>
                  <a:cubicBezTo>
                    <a:pt x="9248" y="4235"/>
                    <a:pt x="9076" y="4408"/>
                    <a:pt x="9076" y="4149"/>
                  </a:cubicBezTo>
                  <a:cubicBezTo>
                    <a:pt x="9076" y="3890"/>
                    <a:pt x="9248" y="4062"/>
                    <a:pt x="9248" y="4149"/>
                  </a:cubicBezTo>
                  <a:close/>
                  <a:moveTo>
                    <a:pt x="9508" y="3112"/>
                  </a:moveTo>
                  <a:cubicBezTo>
                    <a:pt x="9421" y="3285"/>
                    <a:pt x="9421" y="3457"/>
                    <a:pt x="9421" y="3544"/>
                  </a:cubicBezTo>
                  <a:cubicBezTo>
                    <a:pt x="9421" y="3544"/>
                    <a:pt x="9335" y="3544"/>
                    <a:pt x="9335" y="3457"/>
                  </a:cubicBezTo>
                  <a:cubicBezTo>
                    <a:pt x="9335" y="3544"/>
                    <a:pt x="9335" y="3630"/>
                    <a:pt x="9248" y="3717"/>
                  </a:cubicBezTo>
                  <a:cubicBezTo>
                    <a:pt x="9162" y="3630"/>
                    <a:pt x="9162" y="3544"/>
                    <a:pt x="9162" y="3457"/>
                  </a:cubicBezTo>
                  <a:lnTo>
                    <a:pt x="9248" y="3457"/>
                  </a:lnTo>
                  <a:cubicBezTo>
                    <a:pt x="9248" y="3112"/>
                    <a:pt x="9076" y="2939"/>
                    <a:pt x="9162" y="2766"/>
                  </a:cubicBezTo>
                  <a:cubicBezTo>
                    <a:pt x="9162" y="2766"/>
                    <a:pt x="9248" y="2939"/>
                    <a:pt x="9335" y="2852"/>
                  </a:cubicBezTo>
                  <a:cubicBezTo>
                    <a:pt x="9335" y="3025"/>
                    <a:pt x="9421" y="3112"/>
                    <a:pt x="9508" y="3112"/>
                  </a:cubicBezTo>
                  <a:close/>
                  <a:moveTo>
                    <a:pt x="12446" y="5013"/>
                  </a:moveTo>
                  <a:cubicBezTo>
                    <a:pt x="12360" y="5272"/>
                    <a:pt x="12360" y="5445"/>
                    <a:pt x="12360" y="5705"/>
                  </a:cubicBezTo>
                  <a:cubicBezTo>
                    <a:pt x="11928" y="5532"/>
                    <a:pt x="11409" y="5878"/>
                    <a:pt x="11150" y="5359"/>
                  </a:cubicBezTo>
                  <a:lnTo>
                    <a:pt x="11150" y="5445"/>
                  </a:lnTo>
                  <a:lnTo>
                    <a:pt x="11150" y="5878"/>
                  </a:lnTo>
                  <a:cubicBezTo>
                    <a:pt x="11150" y="6050"/>
                    <a:pt x="10977" y="5705"/>
                    <a:pt x="10891" y="5532"/>
                  </a:cubicBezTo>
                  <a:cubicBezTo>
                    <a:pt x="10545" y="5532"/>
                    <a:pt x="10459" y="5186"/>
                    <a:pt x="10113" y="5272"/>
                  </a:cubicBezTo>
                  <a:lnTo>
                    <a:pt x="10113" y="5532"/>
                  </a:lnTo>
                  <a:cubicBezTo>
                    <a:pt x="10113" y="5618"/>
                    <a:pt x="9940" y="5618"/>
                    <a:pt x="9853" y="5705"/>
                  </a:cubicBezTo>
                  <a:cubicBezTo>
                    <a:pt x="9767" y="5791"/>
                    <a:pt x="10113" y="5964"/>
                    <a:pt x="10026" y="5878"/>
                  </a:cubicBezTo>
                  <a:cubicBezTo>
                    <a:pt x="9767" y="5705"/>
                    <a:pt x="9421" y="5705"/>
                    <a:pt x="9248" y="5272"/>
                  </a:cubicBezTo>
                  <a:cubicBezTo>
                    <a:pt x="9421" y="5100"/>
                    <a:pt x="9508" y="5532"/>
                    <a:pt x="9681" y="5445"/>
                  </a:cubicBezTo>
                  <a:cubicBezTo>
                    <a:pt x="9853" y="5359"/>
                    <a:pt x="9681" y="5186"/>
                    <a:pt x="9767" y="5186"/>
                  </a:cubicBezTo>
                  <a:cubicBezTo>
                    <a:pt x="10286" y="5186"/>
                    <a:pt x="10891" y="5186"/>
                    <a:pt x="11323" y="5186"/>
                  </a:cubicBezTo>
                  <a:cubicBezTo>
                    <a:pt x="11409" y="5359"/>
                    <a:pt x="11496" y="5445"/>
                    <a:pt x="11582" y="5618"/>
                  </a:cubicBezTo>
                  <a:lnTo>
                    <a:pt x="11582" y="5186"/>
                  </a:lnTo>
                  <a:cubicBezTo>
                    <a:pt x="11928" y="5186"/>
                    <a:pt x="12274" y="5100"/>
                    <a:pt x="12533" y="5100"/>
                  </a:cubicBezTo>
                  <a:close/>
                  <a:moveTo>
                    <a:pt x="12965" y="6915"/>
                  </a:moveTo>
                  <a:cubicBezTo>
                    <a:pt x="12792" y="6915"/>
                    <a:pt x="12533" y="7001"/>
                    <a:pt x="12446" y="6915"/>
                  </a:cubicBezTo>
                  <a:cubicBezTo>
                    <a:pt x="12619" y="7001"/>
                    <a:pt x="12792" y="6828"/>
                    <a:pt x="12965" y="6915"/>
                  </a:cubicBezTo>
                  <a:close/>
                  <a:moveTo>
                    <a:pt x="13311" y="4581"/>
                  </a:moveTo>
                  <a:cubicBezTo>
                    <a:pt x="13224" y="4581"/>
                    <a:pt x="13138" y="4581"/>
                    <a:pt x="13052" y="4408"/>
                  </a:cubicBezTo>
                  <a:cubicBezTo>
                    <a:pt x="13052" y="4322"/>
                    <a:pt x="13138" y="4495"/>
                    <a:pt x="13224" y="4495"/>
                  </a:cubicBezTo>
                  <a:cubicBezTo>
                    <a:pt x="13224" y="4495"/>
                    <a:pt x="13224" y="4149"/>
                    <a:pt x="13224" y="4235"/>
                  </a:cubicBezTo>
                  <a:cubicBezTo>
                    <a:pt x="13224" y="4408"/>
                    <a:pt x="13311" y="4408"/>
                    <a:pt x="13311" y="4581"/>
                  </a:cubicBezTo>
                  <a:close/>
                  <a:moveTo>
                    <a:pt x="13829" y="4322"/>
                  </a:moveTo>
                  <a:cubicBezTo>
                    <a:pt x="13743" y="4408"/>
                    <a:pt x="13570" y="4581"/>
                    <a:pt x="13570" y="4322"/>
                  </a:cubicBezTo>
                  <a:cubicBezTo>
                    <a:pt x="13657" y="4408"/>
                    <a:pt x="13743" y="4235"/>
                    <a:pt x="13916" y="4408"/>
                  </a:cubicBezTo>
                  <a:close/>
                  <a:moveTo>
                    <a:pt x="15385" y="5791"/>
                  </a:moveTo>
                  <a:cubicBezTo>
                    <a:pt x="15385" y="5964"/>
                    <a:pt x="15212" y="5791"/>
                    <a:pt x="15212" y="5705"/>
                  </a:cubicBezTo>
                  <a:cubicBezTo>
                    <a:pt x="15212" y="5705"/>
                    <a:pt x="15385" y="5705"/>
                    <a:pt x="15385" y="5878"/>
                  </a:cubicBezTo>
                  <a:close/>
                  <a:moveTo>
                    <a:pt x="15212" y="6396"/>
                  </a:moveTo>
                  <a:cubicBezTo>
                    <a:pt x="15299" y="6396"/>
                    <a:pt x="15385" y="6223"/>
                    <a:pt x="15472" y="6396"/>
                  </a:cubicBezTo>
                  <a:cubicBezTo>
                    <a:pt x="15385" y="6396"/>
                    <a:pt x="15299" y="6569"/>
                    <a:pt x="15212" y="6396"/>
                  </a:cubicBezTo>
                  <a:close/>
                  <a:moveTo>
                    <a:pt x="15039" y="5272"/>
                  </a:moveTo>
                  <a:lnTo>
                    <a:pt x="15212" y="5272"/>
                  </a:lnTo>
                  <a:lnTo>
                    <a:pt x="15212" y="5618"/>
                  </a:lnTo>
                  <a:cubicBezTo>
                    <a:pt x="15126" y="5618"/>
                    <a:pt x="15126" y="5705"/>
                    <a:pt x="15126" y="5705"/>
                  </a:cubicBezTo>
                  <a:cubicBezTo>
                    <a:pt x="15126" y="5532"/>
                    <a:pt x="15126" y="5445"/>
                    <a:pt x="15039" y="5359"/>
                  </a:cubicBezTo>
                  <a:close/>
                  <a:moveTo>
                    <a:pt x="14867" y="5532"/>
                  </a:moveTo>
                  <a:cubicBezTo>
                    <a:pt x="14867" y="5013"/>
                    <a:pt x="14867" y="5445"/>
                    <a:pt x="14953" y="5618"/>
                  </a:cubicBezTo>
                  <a:cubicBezTo>
                    <a:pt x="15126" y="5791"/>
                    <a:pt x="14953" y="5532"/>
                    <a:pt x="14867" y="5532"/>
                  </a:cubicBezTo>
                  <a:close/>
                  <a:moveTo>
                    <a:pt x="14434" y="6569"/>
                  </a:moveTo>
                  <a:cubicBezTo>
                    <a:pt x="14521" y="6569"/>
                    <a:pt x="14607" y="6483"/>
                    <a:pt x="14694" y="6569"/>
                  </a:cubicBezTo>
                  <a:cubicBezTo>
                    <a:pt x="14607" y="6655"/>
                    <a:pt x="14521" y="6655"/>
                    <a:pt x="14434" y="6569"/>
                  </a:cubicBezTo>
                  <a:close/>
                  <a:moveTo>
                    <a:pt x="12792" y="5618"/>
                  </a:moveTo>
                  <a:lnTo>
                    <a:pt x="12792" y="5445"/>
                  </a:lnTo>
                  <a:cubicBezTo>
                    <a:pt x="12792" y="5445"/>
                    <a:pt x="12792" y="5532"/>
                    <a:pt x="12792" y="5532"/>
                  </a:cubicBezTo>
                  <a:cubicBezTo>
                    <a:pt x="12792" y="5100"/>
                    <a:pt x="12792" y="5272"/>
                    <a:pt x="12619" y="5272"/>
                  </a:cubicBezTo>
                  <a:cubicBezTo>
                    <a:pt x="12706" y="5100"/>
                    <a:pt x="12792" y="5013"/>
                    <a:pt x="12792" y="5013"/>
                  </a:cubicBezTo>
                  <a:cubicBezTo>
                    <a:pt x="13484" y="4754"/>
                    <a:pt x="14175" y="4581"/>
                    <a:pt x="14953" y="4495"/>
                  </a:cubicBezTo>
                  <a:cubicBezTo>
                    <a:pt x="15212" y="4408"/>
                    <a:pt x="15472" y="4408"/>
                    <a:pt x="15817" y="4408"/>
                  </a:cubicBezTo>
                  <a:cubicBezTo>
                    <a:pt x="15558" y="4754"/>
                    <a:pt x="15126" y="4754"/>
                    <a:pt x="14780" y="4927"/>
                  </a:cubicBezTo>
                  <a:cubicBezTo>
                    <a:pt x="14780" y="4927"/>
                    <a:pt x="14953" y="4927"/>
                    <a:pt x="14953" y="5013"/>
                  </a:cubicBezTo>
                  <a:cubicBezTo>
                    <a:pt x="14694" y="5445"/>
                    <a:pt x="14089" y="5532"/>
                    <a:pt x="13657" y="5272"/>
                  </a:cubicBezTo>
                  <a:cubicBezTo>
                    <a:pt x="13657" y="5359"/>
                    <a:pt x="13743" y="5272"/>
                    <a:pt x="13743" y="5445"/>
                  </a:cubicBezTo>
                  <a:cubicBezTo>
                    <a:pt x="13743" y="5532"/>
                    <a:pt x="13570" y="5445"/>
                    <a:pt x="13570" y="5445"/>
                  </a:cubicBezTo>
                  <a:cubicBezTo>
                    <a:pt x="13484" y="5445"/>
                    <a:pt x="13570" y="5445"/>
                    <a:pt x="13570" y="5532"/>
                  </a:cubicBezTo>
                  <a:cubicBezTo>
                    <a:pt x="13311" y="5618"/>
                    <a:pt x="13052" y="5618"/>
                    <a:pt x="12792" y="5618"/>
                  </a:cubicBezTo>
                  <a:close/>
                  <a:moveTo>
                    <a:pt x="25066" y="8903"/>
                  </a:moveTo>
                  <a:cubicBezTo>
                    <a:pt x="25498" y="8903"/>
                    <a:pt x="25930" y="8903"/>
                    <a:pt x="26362" y="8903"/>
                  </a:cubicBezTo>
                  <a:cubicBezTo>
                    <a:pt x="26103" y="8989"/>
                    <a:pt x="25844" y="8989"/>
                    <a:pt x="25584" y="8903"/>
                  </a:cubicBezTo>
                  <a:cubicBezTo>
                    <a:pt x="25412" y="9162"/>
                    <a:pt x="25152" y="9162"/>
                    <a:pt x="25066" y="8903"/>
                  </a:cubicBezTo>
                  <a:close/>
                  <a:moveTo>
                    <a:pt x="23510" y="9594"/>
                  </a:moveTo>
                  <a:cubicBezTo>
                    <a:pt x="23596" y="9508"/>
                    <a:pt x="23769" y="9421"/>
                    <a:pt x="23856" y="9594"/>
                  </a:cubicBezTo>
                  <a:cubicBezTo>
                    <a:pt x="23769" y="9594"/>
                    <a:pt x="23683" y="9767"/>
                    <a:pt x="23510" y="9681"/>
                  </a:cubicBezTo>
                  <a:cubicBezTo>
                    <a:pt x="23510" y="9594"/>
                    <a:pt x="23510" y="9594"/>
                    <a:pt x="23510" y="9594"/>
                  </a:cubicBezTo>
                  <a:close/>
                  <a:moveTo>
                    <a:pt x="27659" y="14867"/>
                  </a:moveTo>
                  <a:cubicBezTo>
                    <a:pt x="27659" y="14694"/>
                    <a:pt x="27918" y="14694"/>
                    <a:pt x="27918" y="14867"/>
                  </a:cubicBezTo>
                  <a:cubicBezTo>
                    <a:pt x="27832" y="14780"/>
                    <a:pt x="27745" y="14953"/>
                    <a:pt x="27659" y="14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40"/>
          <p:cNvSpPr txBox="1">
            <a:spLocks noGrp="1"/>
          </p:cNvSpPr>
          <p:nvPr>
            <p:ph type="title"/>
          </p:nvPr>
        </p:nvSpPr>
        <p:spPr>
          <a:xfrm>
            <a:off x="3309977" y="19090"/>
            <a:ext cx="5747244" cy="745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Wild Bill Hickok</a:t>
            </a:r>
            <a:endParaRPr dirty="0"/>
          </a:p>
        </p:txBody>
      </p:sp>
      <p:sp>
        <p:nvSpPr>
          <p:cNvPr id="508" name="Google Shape;508;p40"/>
          <p:cNvSpPr/>
          <p:nvPr/>
        </p:nvSpPr>
        <p:spPr>
          <a:xfrm flipH="1">
            <a:off x="2369694" y="3500525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10390818" y="4863271"/>
            <a:ext cx="6379" cy="15368"/>
          </a:xfrm>
          <a:custGeom>
            <a:avLst/>
            <a:gdLst/>
            <a:ahLst/>
            <a:cxnLst/>
            <a:rect l="l" t="t" r="r" b="b"/>
            <a:pathLst>
              <a:path w="496" h="1195" extrusionOk="0">
                <a:moveTo>
                  <a:pt x="276" y="1"/>
                </a:moveTo>
                <a:lnTo>
                  <a:pt x="1" y="166"/>
                </a:lnTo>
                <a:cubicBezTo>
                  <a:pt x="1" y="166"/>
                  <a:pt x="90" y="1195"/>
                  <a:pt x="310" y="1195"/>
                </a:cubicBezTo>
                <a:cubicBezTo>
                  <a:pt x="334" y="1195"/>
                  <a:pt x="359" y="1183"/>
                  <a:pt x="386" y="1156"/>
                </a:cubicBezTo>
                <a:lnTo>
                  <a:pt x="496" y="991"/>
                </a:lnTo>
                <a:lnTo>
                  <a:pt x="276" y="1"/>
                </a:lnTo>
                <a:close/>
              </a:path>
            </a:pathLst>
          </a:custGeom>
          <a:solidFill>
            <a:srgbClr val="3B23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10395947" y="6142421"/>
            <a:ext cx="128819" cy="160981"/>
          </a:xfrm>
          <a:custGeom>
            <a:avLst/>
            <a:gdLst/>
            <a:ahLst/>
            <a:cxnLst/>
            <a:rect l="l" t="t" r="r" b="b"/>
            <a:pathLst>
              <a:path w="10017" h="12518" extrusionOk="0">
                <a:moveTo>
                  <a:pt x="5720" y="661"/>
                </a:moveTo>
                <a:lnTo>
                  <a:pt x="6710" y="1101"/>
                </a:lnTo>
                <a:cubicBezTo>
                  <a:pt x="7425" y="9075"/>
                  <a:pt x="2255" y="11055"/>
                  <a:pt x="2255" y="11055"/>
                </a:cubicBezTo>
                <a:cubicBezTo>
                  <a:pt x="7645" y="6435"/>
                  <a:pt x="5720" y="661"/>
                  <a:pt x="5720" y="661"/>
                </a:cubicBezTo>
                <a:close/>
                <a:moveTo>
                  <a:pt x="4455" y="1"/>
                </a:moveTo>
                <a:lnTo>
                  <a:pt x="4455" y="1"/>
                </a:lnTo>
                <a:cubicBezTo>
                  <a:pt x="4565" y="111"/>
                  <a:pt x="7590" y="6710"/>
                  <a:pt x="495" y="11715"/>
                </a:cubicBezTo>
                <a:cubicBezTo>
                  <a:pt x="495" y="11715"/>
                  <a:pt x="0" y="11715"/>
                  <a:pt x="495" y="12375"/>
                </a:cubicBezTo>
                <a:cubicBezTo>
                  <a:pt x="567" y="12462"/>
                  <a:pt x="820" y="12518"/>
                  <a:pt x="1199" y="12518"/>
                </a:cubicBezTo>
                <a:cubicBezTo>
                  <a:pt x="3427" y="12518"/>
                  <a:pt x="10016" y="10599"/>
                  <a:pt x="9734" y="2091"/>
                </a:cubicBezTo>
                <a:cubicBezTo>
                  <a:pt x="8909" y="1541"/>
                  <a:pt x="7975" y="1046"/>
                  <a:pt x="6985" y="716"/>
                </a:cubicBezTo>
                <a:cubicBezTo>
                  <a:pt x="6160" y="386"/>
                  <a:pt x="5335" y="166"/>
                  <a:pt x="4455" y="1"/>
                </a:cubicBezTo>
                <a:close/>
              </a:path>
            </a:pathLst>
          </a:custGeom>
          <a:solidFill>
            <a:srgbClr val="3B23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40"/>
          <p:cNvGrpSpPr/>
          <p:nvPr/>
        </p:nvGrpSpPr>
        <p:grpSpPr>
          <a:xfrm>
            <a:off x="4698654" y="2324795"/>
            <a:ext cx="3183617" cy="806643"/>
            <a:chOff x="4470054" y="2371070"/>
            <a:chExt cx="3183617" cy="806643"/>
          </a:xfrm>
        </p:grpSpPr>
        <p:grpSp>
          <p:nvGrpSpPr>
            <p:cNvPr id="512" name="Google Shape;512;p40"/>
            <p:cNvGrpSpPr/>
            <p:nvPr/>
          </p:nvGrpSpPr>
          <p:grpSpPr>
            <a:xfrm>
              <a:off x="4470054" y="2424854"/>
              <a:ext cx="3183617" cy="496026"/>
              <a:chOff x="4470054" y="2424854"/>
              <a:chExt cx="3183617" cy="496026"/>
            </a:xfrm>
          </p:grpSpPr>
          <p:sp>
            <p:nvSpPr>
              <p:cNvPr id="513" name="Google Shape;513;p40"/>
              <p:cNvSpPr/>
              <p:nvPr/>
            </p:nvSpPr>
            <p:spPr>
              <a:xfrm>
                <a:off x="4619348" y="2599075"/>
                <a:ext cx="2890039" cy="94945"/>
              </a:xfrm>
              <a:custGeom>
                <a:avLst/>
                <a:gdLst/>
                <a:ahLst/>
                <a:cxnLst/>
                <a:rect l="l" t="t" r="r" b="b"/>
                <a:pathLst>
                  <a:path w="216604" h="5723" extrusionOk="0">
                    <a:moveTo>
                      <a:pt x="207185" y="1"/>
                    </a:moveTo>
                    <a:cubicBezTo>
                      <a:pt x="206318" y="1"/>
                      <a:pt x="205454" y="11"/>
                      <a:pt x="204589" y="39"/>
                    </a:cubicBezTo>
                    <a:cubicBezTo>
                      <a:pt x="200095" y="299"/>
                      <a:pt x="195600" y="904"/>
                      <a:pt x="191106" y="1077"/>
                    </a:cubicBezTo>
                    <a:cubicBezTo>
                      <a:pt x="190386" y="1092"/>
                      <a:pt x="189666" y="1099"/>
                      <a:pt x="188947" y="1099"/>
                    </a:cubicBezTo>
                    <a:cubicBezTo>
                      <a:pt x="185604" y="1099"/>
                      <a:pt x="182261" y="944"/>
                      <a:pt x="178918" y="731"/>
                    </a:cubicBezTo>
                    <a:cubicBezTo>
                      <a:pt x="175609" y="569"/>
                      <a:pt x="172299" y="31"/>
                      <a:pt x="168989" y="31"/>
                    </a:cubicBezTo>
                    <a:cubicBezTo>
                      <a:pt x="168755" y="31"/>
                      <a:pt x="168521" y="34"/>
                      <a:pt x="168287" y="39"/>
                    </a:cubicBezTo>
                    <a:cubicBezTo>
                      <a:pt x="161545" y="126"/>
                      <a:pt x="154803" y="731"/>
                      <a:pt x="147975" y="817"/>
                    </a:cubicBezTo>
                    <a:cubicBezTo>
                      <a:pt x="131466" y="1077"/>
                      <a:pt x="114957" y="1336"/>
                      <a:pt x="98362" y="1422"/>
                    </a:cubicBezTo>
                    <a:cubicBezTo>
                      <a:pt x="93608" y="1422"/>
                      <a:pt x="88941" y="990"/>
                      <a:pt x="84187" y="731"/>
                    </a:cubicBezTo>
                    <a:cubicBezTo>
                      <a:pt x="81680" y="558"/>
                      <a:pt x="79174" y="39"/>
                      <a:pt x="76754" y="39"/>
                    </a:cubicBezTo>
                    <a:cubicBezTo>
                      <a:pt x="62319" y="212"/>
                      <a:pt x="47885" y="472"/>
                      <a:pt x="33537" y="644"/>
                    </a:cubicBezTo>
                    <a:cubicBezTo>
                      <a:pt x="23424" y="817"/>
                      <a:pt x="13311" y="990"/>
                      <a:pt x="3199" y="1163"/>
                    </a:cubicBezTo>
                    <a:cubicBezTo>
                      <a:pt x="2075" y="1249"/>
                      <a:pt x="1038" y="1509"/>
                      <a:pt x="0" y="1768"/>
                    </a:cubicBezTo>
                    <a:cubicBezTo>
                      <a:pt x="1038" y="4102"/>
                      <a:pt x="2507" y="3670"/>
                      <a:pt x="3717" y="3756"/>
                    </a:cubicBezTo>
                    <a:cubicBezTo>
                      <a:pt x="5143" y="3799"/>
                      <a:pt x="6569" y="3799"/>
                      <a:pt x="7996" y="3799"/>
                    </a:cubicBezTo>
                    <a:cubicBezTo>
                      <a:pt x="9422" y="3799"/>
                      <a:pt x="10848" y="3799"/>
                      <a:pt x="12274" y="3842"/>
                    </a:cubicBezTo>
                    <a:cubicBezTo>
                      <a:pt x="26449" y="4188"/>
                      <a:pt x="40624" y="4620"/>
                      <a:pt x="54713" y="5053"/>
                    </a:cubicBezTo>
                    <a:cubicBezTo>
                      <a:pt x="55405" y="5096"/>
                      <a:pt x="56074" y="5096"/>
                      <a:pt x="56733" y="5096"/>
                    </a:cubicBezTo>
                    <a:cubicBezTo>
                      <a:pt x="57393" y="5096"/>
                      <a:pt x="58041" y="5096"/>
                      <a:pt x="58689" y="5139"/>
                    </a:cubicBezTo>
                    <a:cubicBezTo>
                      <a:pt x="63262" y="5304"/>
                      <a:pt x="67835" y="5508"/>
                      <a:pt x="72408" y="5508"/>
                    </a:cubicBezTo>
                    <a:cubicBezTo>
                      <a:pt x="77429" y="5508"/>
                      <a:pt x="82450" y="5262"/>
                      <a:pt x="87471" y="4448"/>
                    </a:cubicBezTo>
                    <a:cubicBezTo>
                      <a:pt x="89466" y="4115"/>
                      <a:pt x="91512" y="4013"/>
                      <a:pt x="93574" y="4013"/>
                    </a:cubicBezTo>
                    <a:cubicBezTo>
                      <a:pt x="96874" y="4013"/>
                      <a:pt x="100217" y="4275"/>
                      <a:pt x="103462" y="4275"/>
                    </a:cubicBezTo>
                    <a:cubicBezTo>
                      <a:pt x="116254" y="4361"/>
                      <a:pt x="128960" y="4448"/>
                      <a:pt x="141665" y="4620"/>
                    </a:cubicBezTo>
                    <a:cubicBezTo>
                      <a:pt x="146765" y="4620"/>
                      <a:pt x="151865" y="4880"/>
                      <a:pt x="156964" y="5225"/>
                    </a:cubicBezTo>
                    <a:cubicBezTo>
                      <a:pt x="160854" y="5442"/>
                      <a:pt x="164722" y="5722"/>
                      <a:pt x="168579" y="5722"/>
                    </a:cubicBezTo>
                    <a:cubicBezTo>
                      <a:pt x="172436" y="5722"/>
                      <a:pt x="176282" y="5442"/>
                      <a:pt x="180128" y="4534"/>
                    </a:cubicBezTo>
                    <a:cubicBezTo>
                      <a:pt x="180698" y="4407"/>
                      <a:pt x="181314" y="4327"/>
                      <a:pt x="181908" y="4327"/>
                    </a:cubicBezTo>
                    <a:cubicBezTo>
                      <a:pt x="182126" y="4327"/>
                      <a:pt x="182340" y="4338"/>
                      <a:pt x="182549" y="4361"/>
                    </a:cubicBezTo>
                    <a:cubicBezTo>
                      <a:pt x="190155" y="4793"/>
                      <a:pt x="197761" y="5225"/>
                      <a:pt x="205367" y="5658"/>
                    </a:cubicBezTo>
                    <a:cubicBezTo>
                      <a:pt x="207701" y="5658"/>
                      <a:pt x="210121" y="5658"/>
                      <a:pt x="212455" y="5485"/>
                    </a:cubicBezTo>
                    <a:cubicBezTo>
                      <a:pt x="214356" y="5485"/>
                      <a:pt x="216085" y="4188"/>
                      <a:pt x="216604" y="2287"/>
                    </a:cubicBezTo>
                    <a:cubicBezTo>
                      <a:pt x="215480" y="1163"/>
                      <a:pt x="214270" y="39"/>
                      <a:pt x="212455" y="39"/>
                    </a:cubicBezTo>
                    <a:cubicBezTo>
                      <a:pt x="210668" y="39"/>
                      <a:pt x="208921" y="1"/>
                      <a:pt x="207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 rot="2150981" flipH="1">
                <a:off x="5437457" y="2562680"/>
                <a:ext cx="379236" cy="273011"/>
              </a:xfrm>
              <a:custGeom>
                <a:avLst/>
                <a:gdLst/>
                <a:ahLst/>
                <a:cxnLst/>
                <a:rect l="l" t="t" r="r" b="b"/>
                <a:pathLst>
                  <a:path w="32154" h="16250" extrusionOk="0">
                    <a:moveTo>
                      <a:pt x="21781" y="16163"/>
                    </a:moveTo>
                    <a:cubicBezTo>
                      <a:pt x="21954" y="16163"/>
                      <a:pt x="22127" y="16250"/>
                      <a:pt x="22300" y="16250"/>
                    </a:cubicBezTo>
                    <a:cubicBezTo>
                      <a:pt x="23510" y="16077"/>
                      <a:pt x="24720" y="15990"/>
                      <a:pt x="25930" y="15731"/>
                    </a:cubicBezTo>
                    <a:lnTo>
                      <a:pt x="26189" y="15645"/>
                    </a:lnTo>
                    <a:lnTo>
                      <a:pt x="26189" y="15645"/>
                    </a:lnTo>
                    <a:cubicBezTo>
                      <a:pt x="26622" y="15472"/>
                      <a:pt x="27054" y="15385"/>
                      <a:pt x="27486" y="15299"/>
                    </a:cubicBezTo>
                    <a:cubicBezTo>
                      <a:pt x="27918" y="15212"/>
                      <a:pt x="28437" y="15212"/>
                      <a:pt x="28869" y="15299"/>
                    </a:cubicBezTo>
                    <a:cubicBezTo>
                      <a:pt x="28869" y="14953"/>
                      <a:pt x="28782" y="15039"/>
                      <a:pt x="28610" y="14953"/>
                    </a:cubicBezTo>
                    <a:cubicBezTo>
                      <a:pt x="28523" y="14867"/>
                      <a:pt x="28696" y="14780"/>
                      <a:pt x="28610" y="14694"/>
                    </a:cubicBezTo>
                    <a:cubicBezTo>
                      <a:pt x="28523" y="14607"/>
                      <a:pt x="28523" y="14953"/>
                      <a:pt x="28437" y="14867"/>
                    </a:cubicBezTo>
                    <a:cubicBezTo>
                      <a:pt x="28350" y="14867"/>
                      <a:pt x="28437" y="15039"/>
                      <a:pt x="28437" y="15126"/>
                    </a:cubicBezTo>
                    <a:cubicBezTo>
                      <a:pt x="28350" y="15039"/>
                      <a:pt x="28264" y="15039"/>
                      <a:pt x="28264" y="14953"/>
                    </a:cubicBezTo>
                    <a:cubicBezTo>
                      <a:pt x="28264" y="14780"/>
                      <a:pt x="28350" y="14867"/>
                      <a:pt x="28264" y="14694"/>
                    </a:cubicBezTo>
                    <a:cubicBezTo>
                      <a:pt x="28177" y="14607"/>
                      <a:pt x="28005" y="14607"/>
                      <a:pt x="28005" y="14434"/>
                    </a:cubicBezTo>
                    <a:cubicBezTo>
                      <a:pt x="28005" y="14607"/>
                      <a:pt x="28005" y="14694"/>
                      <a:pt x="28177" y="14780"/>
                    </a:cubicBezTo>
                    <a:cubicBezTo>
                      <a:pt x="27918" y="15039"/>
                      <a:pt x="27745" y="14607"/>
                      <a:pt x="27572" y="14434"/>
                    </a:cubicBezTo>
                    <a:cubicBezTo>
                      <a:pt x="27486" y="14434"/>
                      <a:pt x="27400" y="14607"/>
                      <a:pt x="27400" y="14434"/>
                    </a:cubicBezTo>
                    <a:cubicBezTo>
                      <a:pt x="27313" y="14175"/>
                      <a:pt x="27572" y="14175"/>
                      <a:pt x="27745" y="14262"/>
                    </a:cubicBezTo>
                    <a:cubicBezTo>
                      <a:pt x="27745" y="14175"/>
                      <a:pt x="27745" y="13829"/>
                      <a:pt x="27832" y="13916"/>
                    </a:cubicBezTo>
                    <a:cubicBezTo>
                      <a:pt x="27745" y="13657"/>
                      <a:pt x="27486" y="13916"/>
                      <a:pt x="27486" y="13484"/>
                    </a:cubicBezTo>
                    <a:cubicBezTo>
                      <a:pt x="27400" y="13570"/>
                      <a:pt x="27313" y="13484"/>
                      <a:pt x="27227" y="13484"/>
                    </a:cubicBezTo>
                    <a:cubicBezTo>
                      <a:pt x="27313" y="12965"/>
                      <a:pt x="27572" y="13570"/>
                      <a:pt x="27745" y="13657"/>
                    </a:cubicBezTo>
                    <a:cubicBezTo>
                      <a:pt x="27659" y="13138"/>
                      <a:pt x="27400" y="12879"/>
                      <a:pt x="27054" y="13052"/>
                    </a:cubicBezTo>
                    <a:cubicBezTo>
                      <a:pt x="27054" y="13138"/>
                      <a:pt x="27054" y="13138"/>
                      <a:pt x="27140" y="13224"/>
                    </a:cubicBezTo>
                    <a:cubicBezTo>
                      <a:pt x="26881" y="13484"/>
                      <a:pt x="26794" y="13224"/>
                      <a:pt x="26535" y="13224"/>
                    </a:cubicBezTo>
                    <a:lnTo>
                      <a:pt x="26535" y="13484"/>
                    </a:lnTo>
                    <a:cubicBezTo>
                      <a:pt x="25930" y="13570"/>
                      <a:pt x="25325" y="13570"/>
                      <a:pt x="24720" y="13397"/>
                    </a:cubicBezTo>
                    <a:cubicBezTo>
                      <a:pt x="26103" y="12879"/>
                      <a:pt x="27572" y="12619"/>
                      <a:pt x="29042" y="12706"/>
                    </a:cubicBezTo>
                    <a:cubicBezTo>
                      <a:pt x="29906" y="12879"/>
                      <a:pt x="30857" y="12879"/>
                      <a:pt x="31808" y="12879"/>
                    </a:cubicBezTo>
                    <a:lnTo>
                      <a:pt x="31981" y="12879"/>
                    </a:lnTo>
                    <a:cubicBezTo>
                      <a:pt x="32153" y="12879"/>
                      <a:pt x="31808" y="12792"/>
                      <a:pt x="31721" y="12792"/>
                    </a:cubicBezTo>
                    <a:cubicBezTo>
                      <a:pt x="30943" y="12619"/>
                      <a:pt x="30079" y="12533"/>
                      <a:pt x="29301" y="12446"/>
                    </a:cubicBezTo>
                    <a:lnTo>
                      <a:pt x="29301" y="12187"/>
                    </a:lnTo>
                    <a:cubicBezTo>
                      <a:pt x="29906" y="11669"/>
                      <a:pt x="30770" y="12187"/>
                      <a:pt x="31548" y="12101"/>
                    </a:cubicBezTo>
                    <a:cubicBezTo>
                      <a:pt x="30338" y="11582"/>
                      <a:pt x="28782" y="11841"/>
                      <a:pt x="27486" y="11582"/>
                    </a:cubicBezTo>
                    <a:cubicBezTo>
                      <a:pt x="27659" y="11409"/>
                      <a:pt x="27832" y="11582"/>
                      <a:pt x="28005" y="11582"/>
                    </a:cubicBezTo>
                    <a:cubicBezTo>
                      <a:pt x="27918" y="11150"/>
                      <a:pt x="27572" y="11582"/>
                      <a:pt x="27313" y="11323"/>
                    </a:cubicBezTo>
                    <a:cubicBezTo>
                      <a:pt x="28177" y="10891"/>
                      <a:pt x="29215" y="11496"/>
                      <a:pt x="30079" y="11496"/>
                    </a:cubicBezTo>
                    <a:cubicBezTo>
                      <a:pt x="29647" y="10977"/>
                      <a:pt x="29128" y="11150"/>
                      <a:pt x="28523" y="11064"/>
                    </a:cubicBezTo>
                    <a:cubicBezTo>
                      <a:pt x="27918" y="11064"/>
                      <a:pt x="27227" y="11064"/>
                      <a:pt x="26535" y="11064"/>
                    </a:cubicBezTo>
                    <a:cubicBezTo>
                      <a:pt x="25066" y="11150"/>
                      <a:pt x="23596" y="11064"/>
                      <a:pt x="22127" y="10891"/>
                    </a:cubicBezTo>
                    <a:lnTo>
                      <a:pt x="22127" y="10718"/>
                    </a:lnTo>
                    <a:cubicBezTo>
                      <a:pt x="22127" y="10459"/>
                      <a:pt x="22473" y="10372"/>
                      <a:pt x="22559" y="10459"/>
                    </a:cubicBezTo>
                    <a:cubicBezTo>
                      <a:pt x="22646" y="10199"/>
                      <a:pt x="22905" y="10113"/>
                      <a:pt x="22991" y="10286"/>
                    </a:cubicBezTo>
                    <a:cubicBezTo>
                      <a:pt x="22991" y="10459"/>
                      <a:pt x="22819" y="10199"/>
                      <a:pt x="22819" y="10459"/>
                    </a:cubicBezTo>
                    <a:cubicBezTo>
                      <a:pt x="22991" y="10545"/>
                      <a:pt x="23337" y="10286"/>
                      <a:pt x="23596" y="10372"/>
                    </a:cubicBezTo>
                    <a:cubicBezTo>
                      <a:pt x="23683" y="10372"/>
                      <a:pt x="23596" y="10286"/>
                      <a:pt x="23596" y="10199"/>
                    </a:cubicBezTo>
                    <a:cubicBezTo>
                      <a:pt x="23942" y="10199"/>
                      <a:pt x="24115" y="10199"/>
                      <a:pt x="24461" y="10199"/>
                    </a:cubicBezTo>
                    <a:cubicBezTo>
                      <a:pt x="24547" y="10199"/>
                      <a:pt x="24461" y="10113"/>
                      <a:pt x="24461" y="10113"/>
                    </a:cubicBezTo>
                    <a:cubicBezTo>
                      <a:pt x="24461" y="10026"/>
                      <a:pt x="24634" y="10113"/>
                      <a:pt x="24720" y="10113"/>
                    </a:cubicBezTo>
                    <a:cubicBezTo>
                      <a:pt x="24720" y="10113"/>
                      <a:pt x="24634" y="10286"/>
                      <a:pt x="24720" y="10372"/>
                    </a:cubicBezTo>
                    <a:cubicBezTo>
                      <a:pt x="24807" y="10459"/>
                      <a:pt x="24807" y="10026"/>
                      <a:pt x="24979" y="10113"/>
                    </a:cubicBezTo>
                    <a:cubicBezTo>
                      <a:pt x="25066" y="10113"/>
                      <a:pt x="24807" y="10199"/>
                      <a:pt x="24893" y="10372"/>
                    </a:cubicBezTo>
                    <a:cubicBezTo>
                      <a:pt x="24979" y="10372"/>
                      <a:pt x="25066" y="10286"/>
                      <a:pt x="25066" y="10113"/>
                    </a:cubicBezTo>
                    <a:cubicBezTo>
                      <a:pt x="26794" y="10286"/>
                      <a:pt x="28091" y="9681"/>
                      <a:pt x="29820" y="10026"/>
                    </a:cubicBezTo>
                    <a:cubicBezTo>
                      <a:pt x="29820" y="9853"/>
                      <a:pt x="29820" y="9767"/>
                      <a:pt x="29820" y="9594"/>
                    </a:cubicBezTo>
                    <a:cubicBezTo>
                      <a:pt x="29560" y="9767"/>
                      <a:pt x="29215" y="9421"/>
                      <a:pt x="29042" y="9767"/>
                    </a:cubicBezTo>
                    <a:cubicBezTo>
                      <a:pt x="28696" y="9508"/>
                      <a:pt x="28264" y="9681"/>
                      <a:pt x="27832" y="9594"/>
                    </a:cubicBezTo>
                    <a:cubicBezTo>
                      <a:pt x="27832" y="9767"/>
                      <a:pt x="27832" y="9767"/>
                      <a:pt x="27832" y="9767"/>
                    </a:cubicBezTo>
                    <a:cubicBezTo>
                      <a:pt x="27918" y="9767"/>
                      <a:pt x="27659" y="9767"/>
                      <a:pt x="27572" y="9594"/>
                    </a:cubicBezTo>
                    <a:cubicBezTo>
                      <a:pt x="26449" y="9767"/>
                      <a:pt x="25239" y="9853"/>
                      <a:pt x="24029" y="9767"/>
                    </a:cubicBezTo>
                    <a:cubicBezTo>
                      <a:pt x="24893" y="9162"/>
                      <a:pt x="26362" y="9767"/>
                      <a:pt x="27313" y="9248"/>
                    </a:cubicBezTo>
                    <a:cubicBezTo>
                      <a:pt x="27140" y="8816"/>
                      <a:pt x="26794" y="9162"/>
                      <a:pt x="26622" y="8989"/>
                    </a:cubicBezTo>
                    <a:cubicBezTo>
                      <a:pt x="26794" y="8730"/>
                      <a:pt x="27140" y="8816"/>
                      <a:pt x="27400" y="8730"/>
                    </a:cubicBezTo>
                    <a:cubicBezTo>
                      <a:pt x="27486" y="8730"/>
                      <a:pt x="27400" y="8730"/>
                      <a:pt x="27400" y="8730"/>
                    </a:cubicBezTo>
                    <a:cubicBezTo>
                      <a:pt x="25325" y="8471"/>
                      <a:pt x="23164" y="8471"/>
                      <a:pt x="21176" y="8730"/>
                    </a:cubicBezTo>
                    <a:lnTo>
                      <a:pt x="20226" y="8730"/>
                    </a:lnTo>
                    <a:cubicBezTo>
                      <a:pt x="20226" y="8557"/>
                      <a:pt x="20139" y="8384"/>
                      <a:pt x="20053" y="8211"/>
                    </a:cubicBezTo>
                    <a:cubicBezTo>
                      <a:pt x="19880" y="7952"/>
                      <a:pt x="19448" y="8038"/>
                      <a:pt x="19448" y="8384"/>
                    </a:cubicBezTo>
                    <a:cubicBezTo>
                      <a:pt x="19361" y="8557"/>
                      <a:pt x="19448" y="8730"/>
                      <a:pt x="19534" y="8989"/>
                    </a:cubicBezTo>
                    <a:cubicBezTo>
                      <a:pt x="19448" y="8989"/>
                      <a:pt x="19361" y="8989"/>
                      <a:pt x="19275" y="8989"/>
                    </a:cubicBezTo>
                    <a:cubicBezTo>
                      <a:pt x="18929" y="8989"/>
                      <a:pt x="18670" y="8730"/>
                      <a:pt x="18410" y="8643"/>
                    </a:cubicBezTo>
                    <a:cubicBezTo>
                      <a:pt x="17892" y="8643"/>
                      <a:pt x="17287" y="8643"/>
                      <a:pt x="16768" y="8643"/>
                    </a:cubicBezTo>
                    <a:cubicBezTo>
                      <a:pt x="15645" y="8816"/>
                      <a:pt x="14434" y="8643"/>
                      <a:pt x="13224" y="8384"/>
                    </a:cubicBezTo>
                    <a:cubicBezTo>
                      <a:pt x="13311" y="8298"/>
                      <a:pt x="13397" y="8211"/>
                      <a:pt x="13570" y="8298"/>
                    </a:cubicBezTo>
                    <a:cubicBezTo>
                      <a:pt x="13570" y="8038"/>
                      <a:pt x="13311" y="8298"/>
                      <a:pt x="13224" y="8211"/>
                    </a:cubicBezTo>
                    <a:cubicBezTo>
                      <a:pt x="13397" y="7866"/>
                      <a:pt x="13829" y="8211"/>
                      <a:pt x="14002" y="8038"/>
                    </a:cubicBezTo>
                    <a:cubicBezTo>
                      <a:pt x="14002" y="8125"/>
                      <a:pt x="13916" y="8125"/>
                      <a:pt x="13916" y="8125"/>
                    </a:cubicBezTo>
                    <a:cubicBezTo>
                      <a:pt x="13916" y="8211"/>
                      <a:pt x="14175" y="8211"/>
                      <a:pt x="14089" y="8038"/>
                    </a:cubicBezTo>
                    <a:cubicBezTo>
                      <a:pt x="14089" y="7866"/>
                      <a:pt x="14262" y="8298"/>
                      <a:pt x="14348" y="8125"/>
                    </a:cubicBezTo>
                    <a:cubicBezTo>
                      <a:pt x="14434" y="8038"/>
                      <a:pt x="14348" y="8038"/>
                      <a:pt x="14262" y="8038"/>
                    </a:cubicBezTo>
                    <a:cubicBezTo>
                      <a:pt x="14348" y="7779"/>
                      <a:pt x="14607" y="8038"/>
                      <a:pt x="14694" y="7952"/>
                    </a:cubicBezTo>
                    <a:cubicBezTo>
                      <a:pt x="14780" y="7866"/>
                      <a:pt x="14694" y="7952"/>
                      <a:pt x="14694" y="7952"/>
                    </a:cubicBezTo>
                    <a:cubicBezTo>
                      <a:pt x="14953" y="8038"/>
                      <a:pt x="15212" y="7779"/>
                      <a:pt x="15472" y="7952"/>
                    </a:cubicBezTo>
                    <a:cubicBezTo>
                      <a:pt x="15472" y="7606"/>
                      <a:pt x="15212" y="7866"/>
                      <a:pt x="15212" y="7606"/>
                    </a:cubicBezTo>
                    <a:cubicBezTo>
                      <a:pt x="16422" y="7260"/>
                      <a:pt x="17633" y="7088"/>
                      <a:pt x="18929" y="7174"/>
                    </a:cubicBezTo>
                    <a:cubicBezTo>
                      <a:pt x="19102" y="6655"/>
                      <a:pt x="19448" y="7088"/>
                      <a:pt x="19707" y="7088"/>
                    </a:cubicBezTo>
                    <a:cubicBezTo>
                      <a:pt x="19966" y="7088"/>
                      <a:pt x="20053" y="6828"/>
                      <a:pt x="20139" y="6828"/>
                    </a:cubicBezTo>
                    <a:cubicBezTo>
                      <a:pt x="20312" y="6828"/>
                      <a:pt x="20485" y="7088"/>
                      <a:pt x="20571" y="7088"/>
                    </a:cubicBezTo>
                    <a:cubicBezTo>
                      <a:pt x="20831" y="7088"/>
                      <a:pt x="21003" y="7088"/>
                      <a:pt x="21263" y="7088"/>
                    </a:cubicBezTo>
                    <a:cubicBezTo>
                      <a:pt x="21436" y="7693"/>
                      <a:pt x="21868" y="6915"/>
                      <a:pt x="22041" y="7433"/>
                    </a:cubicBezTo>
                    <a:lnTo>
                      <a:pt x="22041" y="7174"/>
                    </a:lnTo>
                    <a:cubicBezTo>
                      <a:pt x="22041" y="7088"/>
                      <a:pt x="22041" y="7347"/>
                      <a:pt x="22127" y="7347"/>
                    </a:cubicBezTo>
                    <a:cubicBezTo>
                      <a:pt x="23510" y="7001"/>
                      <a:pt x="24979" y="6915"/>
                      <a:pt x="26449" y="6655"/>
                    </a:cubicBezTo>
                    <a:cubicBezTo>
                      <a:pt x="25671" y="6483"/>
                      <a:pt x="24807" y="6396"/>
                      <a:pt x="23942" y="6396"/>
                    </a:cubicBezTo>
                    <a:cubicBezTo>
                      <a:pt x="23942" y="6569"/>
                      <a:pt x="24029" y="6742"/>
                      <a:pt x="24115" y="6655"/>
                    </a:cubicBezTo>
                    <a:cubicBezTo>
                      <a:pt x="24029" y="7001"/>
                      <a:pt x="23769" y="6050"/>
                      <a:pt x="23596" y="6655"/>
                    </a:cubicBezTo>
                    <a:cubicBezTo>
                      <a:pt x="23596" y="6828"/>
                      <a:pt x="23942" y="6655"/>
                      <a:pt x="23942" y="6828"/>
                    </a:cubicBezTo>
                    <a:cubicBezTo>
                      <a:pt x="23769" y="7001"/>
                      <a:pt x="23510" y="6569"/>
                      <a:pt x="23510" y="6396"/>
                    </a:cubicBezTo>
                    <a:lnTo>
                      <a:pt x="23510" y="6569"/>
                    </a:lnTo>
                    <a:cubicBezTo>
                      <a:pt x="23510" y="6655"/>
                      <a:pt x="23424" y="6310"/>
                      <a:pt x="23337" y="6396"/>
                    </a:cubicBezTo>
                    <a:cubicBezTo>
                      <a:pt x="23164" y="6483"/>
                      <a:pt x="23337" y="6483"/>
                      <a:pt x="23337" y="6569"/>
                    </a:cubicBezTo>
                    <a:cubicBezTo>
                      <a:pt x="22559" y="6483"/>
                      <a:pt x="21608" y="6569"/>
                      <a:pt x="21003" y="6050"/>
                    </a:cubicBezTo>
                    <a:cubicBezTo>
                      <a:pt x="21003" y="6569"/>
                      <a:pt x="21349" y="6483"/>
                      <a:pt x="21608" y="6483"/>
                    </a:cubicBezTo>
                    <a:cubicBezTo>
                      <a:pt x="21176" y="6915"/>
                      <a:pt x="20917" y="6050"/>
                      <a:pt x="20571" y="6137"/>
                    </a:cubicBezTo>
                    <a:cubicBezTo>
                      <a:pt x="20485" y="6223"/>
                      <a:pt x="20571" y="6310"/>
                      <a:pt x="20571" y="6396"/>
                    </a:cubicBezTo>
                    <a:cubicBezTo>
                      <a:pt x="20658" y="6483"/>
                      <a:pt x="20485" y="6396"/>
                      <a:pt x="20398" y="6396"/>
                    </a:cubicBezTo>
                    <a:cubicBezTo>
                      <a:pt x="20312" y="6396"/>
                      <a:pt x="20485" y="6223"/>
                      <a:pt x="20398" y="6137"/>
                    </a:cubicBezTo>
                    <a:cubicBezTo>
                      <a:pt x="20312" y="5964"/>
                      <a:pt x="20312" y="6137"/>
                      <a:pt x="20226" y="6137"/>
                    </a:cubicBezTo>
                    <a:cubicBezTo>
                      <a:pt x="20398" y="5705"/>
                      <a:pt x="20658" y="5878"/>
                      <a:pt x="20917" y="5791"/>
                    </a:cubicBezTo>
                    <a:cubicBezTo>
                      <a:pt x="22041" y="5705"/>
                      <a:pt x="23164" y="5705"/>
                      <a:pt x="24288" y="5791"/>
                    </a:cubicBezTo>
                    <a:cubicBezTo>
                      <a:pt x="24288" y="5705"/>
                      <a:pt x="24201" y="5618"/>
                      <a:pt x="24115" y="5618"/>
                    </a:cubicBezTo>
                    <a:cubicBezTo>
                      <a:pt x="24029" y="5705"/>
                      <a:pt x="24201" y="5532"/>
                      <a:pt x="24201" y="5359"/>
                    </a:cubicBezTo>
                    <a:cubicBezTo>
                      <a:pt x="23596" y="5359"/>
                      <a:pt x="22905" y="5186"/>
                      <a:pt x="22386" y="5532"/>
                    </a:cubicBezTo>
                    <a:cubicBezTo>
                      <a:pt x="22127" y="5359"/>
                      <a:pt x="21608" y="5705"/>
                      <a:pt x="21349" y="5532"/>
                    </a:cubicBezTo>
                    <a:cubicBezTo>
                      <a:pt x="20831" y="5878"/>
                      <a:pt x="20053" y="5272"/>
                      <a:pt x="19620" y="5791"/>
                    </a:cubicBezTo>
                    <a:cubicBezTo>
                      <a:pt x="19275" y="5532"/>
                      <a:pt x="18756" y="5878"/>
                      <a:pt x="18324" y="5791"/>
                    </a:cubicBezTo>
                    <a:cubicBezTo>
                      <a:pt x="18324" y="5964"/>
                      <a:pt x="18410" y="5791"/>
                      <a:pt x="18410" y="5791"/>
                    </a:cubicBezTo>
                    <a:cubicBezTo>
                      <a:pt x="18324" y="6223"/>
                      <a:pt x="18065" y="5705"/>
                      <a:pt x="17892" y="5791"/>
                    </a:cubicBezTo>
                    <a:cubicBezTo>
                      <a:pt x="17978" y="5359"/>
                      <a:pt x="18324" y="5618"/>
                      <a:pt x="18497" y="5618"/>
                    </a:cubicBezTo>
                    <a:cubicBezTo>
                      <a:pt x="18670" y="5618"/>
                      <a:pt x="19188" y="5445"/>
                      <a:pt x="19534" y="5445"/>
                    </a:cubicBezTo>
                    <a:lnTo>
                      <a:pt x="21003" y="5272"/>
                    </a:lnTo>
                    <a:cubicBezTo>
                      <a:pt x="21349" y="5186"/>
                      <a:pt x="21695" y="5100"/>
                      <a:pt x="21954" y="5013"/>
                    </a:cubicBezTo>
                    <a:cubicBezTo>
                      <a:pt x="22300" y="5013"/>
                      <a:pt x="22646" y="5272"/>
                      <a:pt x="22991" y="5272"/>
                    </a:cubicBezTo>
                    <a:cubicBezTo>
                      <a:pt x="22991" y="5100"/>
                      <a:pt x="23078" y="5186"/>
                      <a:pt x="22991" y="5013"/>
                    </a:cubicBezTo>
                    <a:cubicBezTo>
                      <a:pt x="22732" y="4754"/>
                      <a:pt x="22300" y="5186"/>
                      <a:pt x="22127" y="4754"/>
                    </a:cubicBezTo>
                    <a:cubicBezTo>
                      <a:pt x="21954" y="5186"/>
                      <a:pt x="21608" y="4754"/>
                      <a:pt x="21436" y="4840"/>
                    </a:cubicBezTo>
                    <a:cubicBezTo>
                      <a:pt x="21176" y="4927"/>
                      <a:pt x="21436" y="5013"/>
                      <a:pt x="21436" y="5100"/>
                    </a:cubicBezTo>
                    <a:cubicBezTo>
                      <a:pt x="21436" y="5186"/>
                      <a:pt x="21176" y="4927"/>
                      <a:pt x="21090" y="4840"/>
                    </a:cubicBezTo>
                    <a:cubicBezTo>
                      <a:pt x="21003" y="4840"/>
                      <a:pt x="21090" y="4754"/>
                      <a:pt x="21090" y="4581"/>
                    </a:cubicBezTo>
                    <a:cubicBezTo>
                      <a:pt x="20917" y="4581"/>
                      <a:pt x="20917" y="4581"/>
                      <a:pt x="20744" y="4667"/>
                    </a:cubicBezTo>
                    <a:cubicBezTo>
                      <a:pt x="20658" y="4754"/>
                      <a:pt x="21003" y="4581"/>
                      <a:pt x="21003" y="4754"/>
                    </a:cubicBezTo>
                    <a:cubicBezTo>
                      <a:pt x="20917" y="5359"/>
                      <a:pt x="20658" y="4754"/>
                      <a:pt x="20485" y="5013"/>
                    </a:cubicBezTo>
                    <a:cubicBezTo>
                      <a:pt x="20485" y="4754"/>
                      <a:pt x="20571" y="4754"/>
                      <a:pt x="20658" y="4754"/>
                    </a:cubicBezTo>
                    <a:cubicBezTo>
                      <a:pt x="20485" y="4408"/>
                      <a:pt x="20139" y="4667"/>
                      <a:pt x="19966" y="4840"/>
                    </a:cubicBezTo>
                    <a:cubicBezTo>
                      <a:pt x="19793" y="4667"/>
                      <a:pt x="19707" y="4754"/>
                      <a:pt x="19534" y="4840"/>
                    </a:cubicBezTo>
                    <a:cubicBezTo>
                      <a:pt x="19534" y="5186"/>
                      <a:pt x="19880" y="4667"/>
                      <a:pt x="19793" y="5100"/>
                    </a:cubicBezTo>
                    <a:cubicBezTo>
                      <a:pt x="19620" y="4927"/>
                      <a:pt x="19361" y="5272"/>
                      <a:pt x="19102" y="5272"/>
                    </a:cubicBezTo>
                    <a:cubicBezTo>
                      <a:pt x="19102" y="5272"/>
                      <a:pt x="19102" y="5100"/>
                      <a:pt x="19015" y="5013"/>
                    </a:cubicBezTo>
                    <a:cubicBezTo>
                      <a:pt x="19015" y="4927"/>
                      <a:pt x="19275" y="5100"/>
                      <a:pt x="19361" y="5013"/>
                    </a:cubicBezTo>
                    <a:cubicBezTo>
                      <a:pt x="19188" y="4667"/>
                      <a:pt x="18843" y="4840"/>
                      <a:pt x="18583" y="4927"/>
                    </a:cubicBezTo>
                    <a:cubicBezTo>
                      <a:pt x="18670" y="5100"/>
                      <a:pt x="18843" y="5186"/>
                      <a:pt x="18929" y="5013"/>
                    </a:cubicBezTo>
                    <a:cubicBezTo>
                      <a:pt x="18843" y="5618"/>
                      <a:pt x="18497" y="4927"/>
                      <a:pt x="18324" y="4927"/>
                    </a:cubicBezTo>
                    <a:cubicBezTo>
                      <a:pt x="18324" y="4927"/>
                      <a:pt x="18238" y="5013"/>
                      <a:pt x="18238" y="5013"/>
                    </a:cubicBezTo>
                    <a:cubicBezTo>
                      <a:pt x="17978" y="5100"/>
                      <a:pt x="17633" y="4667"/>
                      <a:pt x="17460" y="5186"/>
                    </a:cubicBezTo>
                    <a:cubicBezTo>
                      <a:pt x="17373" y="5186"/>
                      <a:pt x="17460" y="4927"/>
                      <a:pt x="17287" y="4927"/>
                    </a:cubicBezTo>
                    <a:cubicBezTo>
                      <a:pt x="17287" y="5272"/>
                      <a:pt x="17373" y="5445"/>
                      <a:pt x="17546" y="5445"/>
                    </a:cubicBezTo>
                    <a:cubicBezTo>
                      <a:pt x="17460" y="5705"/>
                      <a:pt x="17373" y="5359"/>
                      <a:pt x="17200" y="5359"/>
                    </a:cubicBezTo>
                    <a:cubicBezTo>
                      <a:pt x="17200" y="5272"/>
                      <a:pt x="17200" y="5100"/>
                      <a:pt x="17114" y="5013"/>
                    </a:cubicBezTo>
                    <a:cubicBezTo>
                      <a:pt x="17027" y="4840"/>
                      <a:pt x="16855" y="4840"/>
                      <a:pt x="16682" y="5013"/>
                    </a:cubicBezTo>
                    <a:lnTo>
                      <a:pt x="16682" y="5272"/>
                    </a:lnTo>
                    <a:cubicBezTo>
                      <a:pt x="16336" y="4840"/>
                      <a:pt x="15904" y="5272"/>
                      <a:pt x="15558" y="5272"/>
                    </a:cubicBezTo>
                    <a:cubicBezTo>
                      <a:pt x="15558" y="5532"/>
                      <a:pt x="15645" y="5532"/>
                      <a:pt x="15731" y="5532"/>
                    </a:cubicBezTo>
                    <a:cubicBezTo>
                      <a:pt x="15731" y="5878"/>
                      <a:pt x="15472" y="5532"/>
                      <a:pt x="15472" y="5359"/>
                    </a:cubicBezTo>
                    <a:cubicBezTo>
                      <a:pt x="15299" y="5272"/>
                      <a:pt x="15126" y="5359"/>
                      <a:pt x="14953" y="5359"/>
                    </a:cubicBezTo>
                    <a:cubicBezTo>
                      <a:pt x="15299" y="5013"/>
                      <a:pt x="15731" y="4754"/>
                      <a:pt x="16077" y="4322"/>
                    </a:cubicBezTo>
                    <a:cubicBezTo>
                      <a:pt x="16509" y="4581"/>
                      <a:pt x="17200" y="3803"/>
                      <a:pt x="17546" y="4322"/>
                    </a:cubicBezTo>
                    <a:cubicBezTo>
                      <a:pt x="17546" y="4149"/>
                      <a:pt x="17460" y="3976"/>
                      <a:pt x="17546" y="3803"/>
                    </a:cubicBezTo>
                    <a:cubicBezTo>
                      <a:pt x="17460" y="3890"/>
                      <a:pt x="17287" y="3803"/>
                      <a:pt x="17373" y="4062"/>
                    </a:cubicBezTo>
                    <a:cubicBezTo>
                      <a:pt x="17200" y="3890"/>
                      <a:pt x="16941" y="3890"/>
                      <a:pt x="16768" y="3717"/>
                    </a:cubicBezTo>
                    <a:cubicBezTo>
                      <a:pt x="16768" y="3544"/>
                      <a:pt x="16855" y="3890"/>
                      <a:pt x="16941" y="3717"/>
                    </a:cubicBezTo>
                    <a:cubicBezTo>
                      <a:pt x="17027" y="3544"/>
                      <a:pt x="16768" y="3371"/>
                      <a:pt x="16682" y="3457"/>
                    </a:cubicBezTo>
                    <a:cubicBezTo>
                      <a:pt x="16595" y="3630"/>
                      <a:pt x="16768" y="3457"/>
                      <a:pt x="16768" y="3544"/>
                    </a:cubicBezTo>
                    <a:cubicBezTo>
                      <a:pt x="16768" y="3890"/>
                      <a:pt x="16509" y="3717"/>
                      <a:pt x="16509" y="3457"/>
                    </a:cubicBezTo>
                    <a:cubicBezTo>
                      <a:pt x="16336" y="3457"/>
                      <a:pt x="16250" y="3717"/>
                      <a:pt x="16077" y="3544"/>
                    </a:cubicBezTo>
                    <a:cubicBezTo>
                      <a:pt x="15904" y="3371"/>
                      <a:pt x="16250" y="3457"/>
                      <a:pt x="16250" y="3285"/>
                    </a:cubicBezTo>
                    <a:cubicBezTo>
                      <a:pt x="16250" y="3112"/>
                      <a:pt x="16077" y="3371"/>
                      <a:pt x="15990" y="3457"/>
                    </a:cubicBezTo>
                    <a:cubicBezTo>
                      <a:pt x="15990" y="3285"/>
                      <a:pt x="16077" y="3285"/>
                      <a:pt x="15990" y="3198"/>
                    </a:cubicBezTo>
                    <a:cubicBezTo>
                      <a:pt x="15904" y="3285"/>
                      <a:pt x="15904" y="3630"/>
                      <a:pt x="15731" y="3630"/>
                    </a:cubicBezTo>
                    <a:cubicBezTo>
                      <a:pt x="15645" y="3717"/>
                      <a:pt x="15731" y="3630"/>
                      <a:pt x="15817" y="3630"/>
                    </a:cubicBezTo>
                    <a:cubicBezTo>
                      <a:pt x="15731" y="3717"/>
                      <a:pt x="15645" y="3803"/>
                      <a:pt x="15645" y="3803"/>
                    </a:cubicBezTo>
                    <a:cubicBezTo>
                      <a:pt x="15645" y="3890"/>
                      <a:pt x="15817" y="3890"/>
                      <a:pt x="15904" y="3890"/>
                    </a:cubicBezTo>
                    <a:cubicBezTo>
                      <a:pt x="15990" y="3890"/>
                      <a:pt x="15904" y="3803"/>
                      <a:pt x="15904" y="3717"/>
                    </a:cubicBezTo>
                    <a:cubicBezTo>
                      <a:pt x="15904" y="3630"/>
                      <a:pt x="15990" y="3976"/>
                      <a:pt x="16077" y="3976"/>
                    </a:cubicBezTo>
                    <a:cubicBezTo>
                      <a:pt x="16077" y="3890"/>
                      <a:pt x="16077" y="3803"/>
                      <a:pt x="16077" y="3803"/>
                    </a:cubicBezTo>
                    <a:cubicBezTo>
                      <a:pt x="16077" y="3890"/>
                      <a:pt x="16163" y="3890"/>
                      <a:pt x="16250" y="3976"/>
                    </a:cubicBezTo>
                    <a:cubicBezTo>
                      <a:pt x="15990" y="4062"/>
                      <a:pt x="15817" y="3890"/>
                      <a:pt x="15558" y="4062"/>
                    </a:cubicBezTo>
                    <a:cubicBezTo>
                      <a:pt x="15558" y="4062"/>
                      <a:pt x="15558" y="3803"/>
                      <a:pt x="15472" y="3803"/>
                    </a:cubicBezTo>
                    <a:cubicBezTo>
                      <a:pt x="15472" y="3803"/>
                      <a:pt x="15299" y="3803"/>
                      <a:pt x="15299" y="3803"/>
                    </a:cubicBezTo>
                    <a:cubicBezTo>
                      <a:pt x="15212" y="3803"/>
                      <a:pt x="15385" y="3717"/>
                      <a:pt x="15299" y="3630"/>
                    </a:cubicBezTo>
                    <a:cubicBezTo>
                      <a:pt x="15212" y="3630"/>
                      <a:pt x="15126" y="4062"/>
                      <a:pt x="14953" y="3890"/>
                    </a:cubicBezTo>
                    <a:cubicBezTo>
                      <a:pt x="14780" y="3630"/>
                      <a:pt x="15039" y="3890"/>
                      <a:pt x="15039" y="3890"/>
                    </a:cubicBezTo>
                    <a:cubicBezTo>
                      <a:pt x="15039" y="3630"/>
                      <a:pt x="14867" y="3890"/>
                      <a:pt x="14780" y="3890"/>
                    </a:cubicBezTo>
                    <a:cubicBezTo>
                      <a:pt x="14607" y="3803"/>
                      <a:pt x="14434" y="3803"/>
                      <a:pt x="14262" y="3890"/>
                    </a:cubicBezTo>
                    <a:cubicBezTo>
                      <a:pt x="14262" y="3717"/>
                      <a:pt x="14434" y="3803"/>
                      <a:pt x="14521" y="3803"/>
                    </a:cubicBezTo>
                    <a:cubicBezTo>
                      <a:pt x="14521" y="3544"/>
                      <a:pt x="14348" y="3803"/>
                      <a:pt x="14175" y="3717"/>
                    </a:cubicBezTo>
                    <a:cubicBezTo>
                      <a:pt x="14175" y="3803"/>
                      <a:pt x="14175" y="3890"/>
                      <a:pt x="14175" y="3890"/>
                    </a:cubicBezTo>
                    <a:cubicBezTo>
                      <a:pt x="14089" y="3976"/>
                      <a:pt x="13829" y="4149"/>
                      <a:pt x="13743" y="3890"/>
                    </a:cubicBezTo>
                    <a:cubicBezTo>
                      <a:pt x="13657" y="4235"/>
                      <a:pt x="13311" y="4149"/>
                      <a:pt x="13052" y="4235"/>
                    </a:cubicBezTo>
                    <a:cubicBezTo>
                      <a:pt x="12965" y="4062"/>
                      <a:pt x="13052" y="3976"/>
                      <a:pt x="13052" y="3717"/>
                    </a:cubicBezTo>
                    <a:cubicBezTo>
                      <a:pt x="12879" y="3976"/>
                      <a:pt x="12706" y="3544"/>
                      <a:pt x="12533" y="3717"/>
                    </a:cubicBezTo>
                    <a:cubicBezTo>
                      <a:pt x="12533" y="3890"/>
                      <a:pt x="12706" y="3976"/>
                      <a:pt x="12879" y="3890"/>
                    </a:cubicBezTo>
                    <a:cubicBezTo>
                      <a:pt x="12965" y="3890"/>
                      <a:pt x="12965" y="4149"/>
                      <a:pt x="12965" y="4322"/>
                    </a:cubicBezTo>
                    <a:cubicBezTo>
                      <a:pt x="12965" y="4408"/>
                      <a:pt x="12879" y="4235"/>
                      <a:pt x="12792" y="4235"/>
                    </a:cubicBezTo>
                    <a:cubicBezTo>
                      <a:pt x="12706" y="4235"/>
                      <a:pt x="12619" y="4495"/>
                      <a:pt x="12533" y="4408"/>
                    </a:cubicBezTo>
                    <a:cubicBezTo>
                      <a:pt x="12446" y="4235"/>
                      <a:pt x="12446" y="3976"/>
                      <a:pt x="12533" y="3803"/>
                    </a:cubicBezTo>
                    <a:cubicBezTo>
                      <a:pt x="12533" y="3890"/>
                      <a:pt x="12446" y="3803"/>
                      <a:pt x="12360" y="3803"/>
                    </a:cubicBezTo>
                    <a:cubicBezTo>
                      <a:pt x="12360" y="3890"/>
                      <a:pt x="12360" y="4062"/>
                      <a:pt x="12446" y="4149"/>
                    </a:cubicBezTo>
                    <a:cubicBezTo>
                      <a:pt x="12446" y="4495"/>
                      <a:pt x="12274" y="4408"/>
                      <a:pt x="12101" y="4408"/>
                    </a:cubicBezTo>
                    <a:cubicBezTo>
                      <a:pt x="12187" y="4149"/>
                      <a:pt x="12187" y="3976"/>
                      <a:pt x="12101" y="3717"/>
                    </a:cubicBezTo>
                    <a:cubicBezTo>
                      <a:pt x="11928" y="3717"/>
                      <a:pt x="12187" y="4149"/>
                      <a:pt x="11582" y="3976"/>
                    </a:cubicBezTo>
                    <a:lnTo>
                      <a:pt x="11582" y="3544"/>
                    </a:lnTo>
                    <a:cubicBezTo>
                      <a:pt x="11582" y="3457"/>
                      <a:pt x="11582" y="3371"/>
                      <a:pt x="11409" y="3544"/>
                    </a:cubicBezTo>
                    <a:cubicBezTo>
                      <a:pt x="11409" y="3803"/>
                      <a:pt x="11841" y="3717"/>
                      <a:pt x="11841" y="3976"/>
                    </a:cubicBezTo>
                    <a:cubicBezTo>
                      <a:pt x="11582" y="3976"/>
                      <a:pt x="11236" y="3976"/>
                      <a:pt x="11064" y="3803"/>
                    </a:cubicBezTo>
                    <a:cubicBezTo>
                      <a:pt x="11064" y="3630"/>
                      <a:pt x="11150" y="3457"/>
                      <a:pt x="11150" y="3285"/>
                    </a:cubicBezTo>
                    <a:cubicBezTo>
                      <a:pt x="10977" y="3457"/>
                      <a:pt x="10891" y="3717"/>
                      <a:pt x="10718" y="3544"/>
                    </a:cubicBezTo>
                    <a:cubicBezTo>
                      <a:pt x="10631" y="3457"/>
                      <a:pt x="10631" y="3371"/>
                      <a:pt x="10718" y="3198"/>
                    </a:cubicBezTo>
                    <a:lnTo>
                      <a:pt x="10372" y="3198"/>
                    </a:lnTo>
                    <a:cubicBezTo>
                      <a:pt x="10372" y="3630"/>
                      <a:pt x="10372" y="3976"/>
                      <a:pt x="10459" y="4149"/>
                    </a:cubicBezTo>
                    <a:lnTo>
                      <a:pt x="10459" y="3890"/>
                    </a:lnTo>
                    <a:cubicBezTo>
                      <a:pt x="10459" y="3803"/>
                      <a:pt x="10718" y="3890"/>
                      <a:pt x="10718" y="4149"/>
                    </a:cubicBezTo>
                    <a:cubicBezTo>
                      <a:pt x="10631" y="4235"/>
                      <a:pt x="10459" y="4235"/>
                      <a:pt x="10286" y="4235"/>
                    </a:cubicBezTo>
                    <a:cubicBezTo>
                      <a:pt x="10631" y="4667"/>
                      <a:pt x="11150" y="4408"/>
                      <a:pt x="11582" y="4581"/>
                    </a:cubicBezTo>
                    <a:cubicBezTo>
                      <a:pt x="11409" y="4754"/>
                      <a:pt x="11236" y="4581"/>
                      <a:pt x="11064" y="4581"/>
                    </a:cubicBezTo>
                    <a:cubicBezTo>
                      <a:pt x="10891" y="4581"/>
                      <a:pt x="11064" y="4667"/>
                      <a:pt x="11064" y="4840"/>
                    </a:cubicBezTo>
                    <a:cubicBezTo>
                      <a:pt x="10891" y="4408"/>
                      <a:pt x="10372" y="4927"/>
                      <a:pt x="10286" y="4495"/>
                    </a:cubicBezTo>
                    <a:cubicBezTo>
                      <a:pt x="10286" y="4495"/>
                      <a:pt x="10286" y="4667"/>
                      <a:pt x="10199" y="4667"/>
                    </a:cubicBezTo>
                    <a:cubicBezTo>
                      <a:pt x="10199" y="4754"/>
                      <a:pt x="10286" y="4754"/>
                      <a:pt x="10286" y="4840"/>
                    </a:cubicBezTo>
                    <a:cubicBezTo>
                      <a:pt x="10199" y="4754"/>
                      <a:pt x="10113" y="4667"/>
                      <a:pt x="10026" y="4667"/>
                    </a:cubicBezTo>
                    <a:cubicBezTo>
                      <a:pt x="10113" y="4667"/>
                      <a:pt x="10286" y="4667"/>
                      <a:pt x="10286" y="4408"/>
                    </a:cubicBezTo>
                    <a:cubicBezTo>
                      <a:pt x="10286" y="4235"/>
                      <a:pt x="10286" y="4408"/>
                      <a:pt x="10286" y="4408"/>
                    </a:cubicBezTo>
                    <a:lnTo>
                      <a:pt x="10286" y="4408"/>
                    </a:lnTo>
                    <a:lnTo>
                      <a:pt x="9940" y="4408"/>
                    </a:lnTo>
                    <a:cubicBezTo>
                      <a:pt x="9853" y="4408"/>
                      <a:pt x="9767" y="4322"/>
                      <a:pt x="9767" y="4235"/>
                    </a:cubicBezTo>
                    <a:cubicBezTo>
                      <a:pt x="9767" y="4062"/>
                      <a:pt x="9853" y="4322"/>
                      <a:pt x="9940" y="4235"/>
                    </a:cubicBezTo>
                    <a:cubicBezTo>
                      <a:pt x="9940" y="3890"/>
                      <a:pt x="9767" y="3890"/>
                      <a:pt x="9767" y="3717"/>
                    </a:cubicBezTo>
                    <a:cubicBezTo>
                      <a:pt x="9853" y="3630"/>
                      <a:pt x="9853" y="3371"/>
                      <a:pt x="10026" y="3285"/>
                    </a:cubicBezTo>
                    <a:cubicBezTo>
                      <a:pt x="9940" y="3285"/>
                      <a:pt x="9940" y="2939"/>
                      <a:pt x="9940" y="2679"/>
                    </a:cubicBezTo>
                    <a:cubicBezTo>
                      <a:pt x="9853" y="2679"/>
                      <a:pt x="9853" y="2766"/>
                      <a:pt x="9767" y="2766"/>
                    </a:cubicBezTo>
                    <a:cubicBezTo>
                      <a:pt x="9681" y="2766"/>
                      <a:pt x="9767" y="2334"/>
                      <a:pt x="9853" y="2334"/>
                    </a:cubicBezTo>
                    <a:cubicBezTo>
                      <a:pt x="9681" y="2161"/>
                      <a:pt x="9508" y="2593"/>
                      <a:pt x="9508" y="2852"/>
                    </a:cubicBezTo>
                    <a:cubicBezTo>
                      <a:pt x="9335" y="2852"/>
                      <a:pt x="9248" y="2420"/>
                      <a:pt x="9162" y="2507"/>
                    </a:cubicBezTo>
                    <a:cubicBezTo>
                      <a:pt x="9076" y="2593"/>
                      <a:pt x="9162" y="2334"/>
                      <a:pt x="9162" y="2247"/>
                    </a:cubicBezTo>
                    <a:cubicBezTo>
                      <a:pt x="9162" y="2247"/>
                      <a:pt x="8989" y="2334"/>
                      <a:pt x="8989" y="2161"/>
                    </a:cubicBezTo>
                    <a:cubicBezTo>
                      <a:pt x="8816" y="2334"/>
                      <a:pt x="8816" y="2593"/>
                      <a:pt x="8816" y="2766"/>
                    </a:cubicBezTo>
                    <a:cubicBezTo>
                      <a:pt x="8643" y="2766"/>
                      <a:pt x="8730" y="2247"/>
                      <a:pt x="8643" y="2074"/>
                    </a:cubicBezTo>
                    <a:cubicBezTo>
                      <a:pt x="8643" y="1902"/>
                      <a:pt x="8730" y="2074"/>
                      <a:pt x="8730" y="1902"/>
                    </a:cubicBezTo>
                    <a:cubicBezTo>
                      <a:pt x="8730" y="1469"/>
                      <a:pt x="8730" y="864"/>
                      <a:pt x="8471" y="951"/>
                    </a:cubicBezTo>
                    <a:lnTo>
                      <a:pt x="8471" y="1210"/>
                    </a:lnTo>
                    <a:cubicBezTo>
                      <a:pt x="8471" y="1210"/>
                      <a:pt x="8384" y="951"/>
                      <a:pt x="8384" y="864"/>
                    </a:cubicBezTo>
                    <a:cubicBezTo>
                      <a:pt x="8211" y="864"/>
                      <a:pt x="8125" y="864"/>
                      <a:pt x="8038" y="864"/>
                    </a:cubicBezTo>
                    <a:cubicBezTo>
                      <a:pt x="7952" y="778"/>
                      <a:pt x="8038" y="692"/>
                      <a:pt x="8125" y="605"/>
                    </a:cubicBezTo>
                    <a:cubicBezTo>
                      <a:pt x="8038" y="519"/>
                      <a:pt x="8038" y="259"/>
                      <a:pt x="7952" y="173"/>
                    </a:cubicBezTo>
                    <a:cubicBezTo>
                      <a:pt x="7693" y="173"/>
                      <a:pt x="7520" y="86"/>
                      <a:pt x="7260" y="86"/>
                    </a:cubicBezTo>
                    <a:cubicBezTo>
                      <a:pt x="7174" y="259"/>
                      <a:pt x="6915" y="432"/>
                      <a:pt x="6742" y="259"/>
                    </a:cubicBezTo>
                    <a:lnTo>
                      <a:pt x="6742" y="605"/>
                    </a:lnTo>
                    <a:cubicBezTo>
                      <a:pt x="6742" y="519"/>
                      <a:pt x="7001" y="692"/>
                      <a:pt x="7088" y="432"/>
                    </a:cubicBezTo>
                    <a:cubicBezTo>
                      <a:pt x="7088" y="605"/>
                      <a:pt x="7088" y="692"/>
                      <a:pt x="7088" y="864"/>
                    </a:cubicBezTo>
                    <a:cubicBezTo>
                      <a:pt x="6915" y="864"/>
                      <a:pt x="6828" y="1297"/>
                      <a:pt x="6655" y="1210"/>
                    </a:cubicBezTo>
                    <a:lnTo>
                      <a:pt x="6655" y="1469"/>
                    </a:lnTo>
                    <a:cubicBezTo>
                      <a:pt x="6655" y="1556"/>
                      <a:pt x="6569" y="1297"/>
                      <a:pt x="6569" y="1469"/>
                    </a:cubicBezTo>
                    <a:cubicBezTo>
                      <a:pt x="6569" y="1729"/>
                      <a:pt x="6655" y="1902"/>
                      <a:pt x="6742" y="1815"/>
                    </a:cubicBezTo>
                    <a:cubicBezTo>
                      <a:pt x="6915" y="1729"/>
                      <a:pt x="6742" y="1297"/>
                      <a:pt x="6915" y="1297"/>
                    </a:cubicBezTo>
                    <a:cubicBezTo>
                      <a:pt x="6915" y="1469"/>
                      <a:pt x="6915" y="1556"/>
                      <a:pt x="6915" y="1729"/>
                    </a:cubicBezTo>
                    <a:cubicBezTo>
                      <a:pt x="7001" y="1556"/>
                      <a:pt x="7088" y="1988"/>
                      <a:pt x="7088" y="2247"/>
                    </a:cubicBezTo>
                    <a:cubicBezTo>
                      <a:pt x="7001" y="2247"/>
                      <a:pt x="7088" y="1902"/>
                      <a:pt x="7001" y="1815"/>
                    </a:cubicBezTo>
                    <a:cubicBezTo>
                      <a:pt x="6915" y="1815"/>
                      <a:pt x="6655" y="1902"/>
                      <a:pt x="6569" y="2247"/>
                    </a:cubicBezTo>
                    <a:cubicBezTo>
                      <a:pt x="6483" y="2161"/>
                      <a:pt x="6569" y="1902"/>
                      <a:pt x="6569" y="1902"/>
                    </a:cubicBezTo>
                    <a:cubicBezTo>
                      <a:pt x="6569" y="1815"/>
                      <a:pt x="6569" y="2161"/>
                      <a:pt x="6483" y="2247"/>
                    </a:cubicBezTo>
                    <a:cubicBezTo>
                      <a:pt x="6483" y="2334"/>
                      <a:pt x="6655" y="2507"/>
                      <a:pt x="6742" y="2593"/>
                    </a:cubicBezTo>
                    <a:cubicBezTo>
                      <a:pt x="6828" y="2679"/>
                      <a:pt x="6742" y="2593"/>
                      <a:pt x="6655" y="2593"/>
                    </a:cubicBezTo>
                    <a:cubicBezTo>
                      <a:pt x="6569" y="2593"/>
                      <a:pt x="6742" y="2593"/>
                      <a:pt x="6742" y="2679"/>
                    </a:cubicBezTo>
                    <a:cubicBezTo>
                      <a:pt x="6828" y="2852"/>
                      <a:pt x="6655" y="3025"/>
                      <a:pt x="6655" y="3285"/>
                    </a:cubicBezTo>
                    <a:cubicBezTo>
                      <a:pt x="6483" y="2939"/>
                      <a:pt x="6483" y="2593"/>
                      <a:pt x="6483" y="2334"/>
                    </a:cubicBezTo>
                    <a:cubicBezTo>
                      <a:pt x="6396" y="2420"/>
                      <a:pt x="6310" y="2247"/>
                      <a:pt x="6310" y="2334"/>
                    </a:cubicBezTo>
                    <a:cubicBezTo>
                      <a:pt x="6310" y="2679"/>
                      <a:pt x="6396" y="2766"/>
                      <a:pt x="6396" y="3112"/>
                    </a:cubicBezTo>
                    <a:cubicBezTo>
                      <a:pt x="6310" y="3112"/>
                      <a:pt x="6396" y="2852"/>
                      <a:pt x="6310" y="2766"/>
                    </a:cubicBezTo>
                    <a:cubicBezTo>
                      <a:pt x="6137" y="3025"/>
                      <a:pt x="6050" y="3198"/>
                      <a:pt x="6050" y="3457"/>
                    </a:cubicBezTo>
                    <a:cubicBezTo>
                      <a:pt x="6137" y="3544"/>
                      <a:pt x="6223" y="3890"/>
                      <a:pt x="6310" y="4062"/>
                    </a:cubicBezTo>
                    <a:cubicBezTo>
                      <a:pt x="6050" y="4149"/>
                      <a:pt x="5878" y="3976"/>
                      <a:pt x="5705" y="4062"/>
                    </a:cubicBezTo>
                    <a:cubicBezTo>
                      <a:pt x="5705" y="3890"/>
                      <a:pt x="5705" y="3803"/>
                      <a:pt x="5791" y="3717"/>
                    </a:cubicBezTo>
                    <a:cubicBezTo>
                      <a:pt x="5791" y="3544"/>
                      <a:pt x="5618" y="3803"/>
                      <a:pt x="5618" y="3890"/>
                    </a:cubicBezTo>
                    <a:cubicBezTo>
                      <a:pt x="5532" y="3630"/>
                      <a:pt x="5272" y="3630"/>
                      <a:pt x="5100" y="3717"/>
                    </a:cubicBezTo>
                    <a:cubicBezTo>
                      <a:pt x="5186" y="3803"/>
                      <a:pt x="5359" y="3890"/>
                      <a:pt x="5532" y="3890"/>
                    </a:cubicBezTo>
                    <a:cubicBezTo>
                      <a:pt x="5359" y="4149"/>
                      <a:pt x="4840" y="3630"/>
                      <a:pt x="4581" y="3976"/>
                    </a:cubicBezTo>
                    <a:cubicBezTo>
                      <a:pt x="4581" y="4062"/>
                      <a:pt x="4581" y="4062"/>
                      <a:pt x="4667" y="4062"/>
                    </a:cubicBezTo>
                    <a:cubicBezTo>
                      <a:pt x="4667" y="4062"/>
                      <a:pt x="4408" y="4062"/>
                      <a:pt x="4322" y="3976"/>
                    </a:cubicBezTo>
                    <a:cubicBezTo>
                      <a:pt x="4322" y="3976"/>
                      <a:pt x="4322" y="3890"/>
                      <a:pt x="4322" y="3803"/>
                    </a:cubicBezTo>
                    <a:cubicBezTo>
                      <a:pt x="4408" y="3803"/>
                      <a:pt x="4495" y="3890"/>
                      <a:pt x="4667" y="3803"/>
                    </a:cubicBezTo>
                    <a:cubicBezTo>
                      <a:pt x="4495" y="3371"/>
                      <a:pt x="3976" y="3976"/>
                      <a:pt x="3803" y="3544"/>
                    </a:cubicBezTo>
                    <a:cubicBezTo>
                      <a:pt x="3803" y="3285"/>
                      <a:pt x="4062" y="3457"/>
                      <a:pt x="4149" y="3457"/>
                    </a:cubicBezTo>
                    <a:lnTo>
                      <a:pt x="5359" y="3457"/>
                    </a:lnTo>
                    <a:cubicBezTo>
                      <a:pt x="4840" y="3198"/>
                      <a:pt x="4322" y="3025"/>
                      <a:pt x="3803" y="3025"/>
                    </a:cubicBezTo>
                    <a:cubicBezTo>
                      <a:pt x="3717" y="3025"/>
                      <a:pt x="3803" y="2679"/>
                      <a:pt x="3630" y="2679"/>
                    </a:cubicBezTo>
                    <a:cubicBezTo>
                      <a:pt x="3544" y="2766"/>
                      <a:pt x="3630" y="2939"/>
                      <a:pt x="3630" y="3025"/>
                    </a:cubicBezTo>
                    <a:cubicBezTo>
                      <a:pt x="3544" y="3025"/>
                      <a:pt x="3457" y="3025"/>
                      <a:pt x="3457" y="3025"/>
                    </a:cubicBezTo>
                    <a:cubicBezTo>
                      <a:pt x="3457" y="2939"/>
                      <a:pt x="3457" y="2766"/>
                      <a:pt x="3457" y="2679"/>
                    </a:cubicBezTo>
                    <a:cubicBezTo>
                      <a:pt x="4149" y="2679"/>
                      <a:pt x="4754" y="2679"/>
                      <a:pt x="5359" y="2679"/>
                    </a:cubicBezTo>
                    <a:cubicBezTo>
                      <a:pt x="4322" y="2334"/>
                      <a:pt x="3285" y="2247"/>
                      <a:pt x="2247" y="2247"/>
                    </a:cubicBezTo>
                    <a:cubicBezTo>
                      <a:pt x="2247" y="2074"/>
                      <a:pt x="2507" y="1988"/>
                      <a:pt x="2507" y="1642"/>
                    </a:cubicBezTo>
                    <a:cubicBezTo>
                      <a:pt x="2507" y="1642"/>
                      <a:pt x="2507" y="1729"/>
                      <a:pt x="2593" y="1729"/>
                    </a:cubicBezTo>
                    <a:cubicBezTo>
                      <a:pt x="2679" y="1469"/>
                      <a:pt x="2679" y="1124"/>
                      <a:pt x="2766" y="864"/>
                    </a:cubicBezTo>
                    <a:cubicBezTo>
                      <a:pt x="2593" y="692"/>
                      <a:pt x="2507" y="1124"/>
                      <a:pt x="2420" y="1210"/>
                    </a:cubicBezTo>
                    <a:cubicBezTo>
                      <a:pt x="2247" y="1297"/>
                      <a:pt x="2334" y="951"/>
                      <a:pt x="2247" y="1037"/>
                    </a:cubicBezTo>
                    <a:cubicBezTo>
                      <a:pt x="2247" y="1210"/>
                      <a:pt x="2074" y="1297"/>
                      <a:pt x="1902" y="1383"/>
                    </a:cubicBezTo>
                    <a:cubicBezTo>
                      <a:pt x="1815" y="1383"/>
                      <a:pt x="2074" y="1297"/>
                      <a:pt x="2161" y="1383"/>
                    </a:cubicBezTo>
                    <a:cubicBezTo>
                      <a:pt x="1988" y="1729"/>
                      <a:pt x="1902" y="2074"/>
                      <a:pt x="1642" y="2161"/>
                    </a:cubicBezTo>
                    <a:cubicBezTo>
                      <a:pt x="1556" y="2074"/>
                      <a:pt x="1642" y="1902"/>
                      <a:pt x="1642" y="1815"/>
                    </a:cubicBezTo>
                    <a:cubicBezTo>
                      <a:pt x="1556" y="1902"/>
                      <a:pt x="1383" y="1902"/>
                      <a:pt x="1210" y="1902"/>
                    </a:cubicBezTo>
                    <a:cubicBezTo>
                      <a:pt x="1210" y="2161"/>
                      <a:pt x="1383" y="1902"/>
                      <a:pt x="1469" y="2074"/>
                    </a:cubicBezTo>
                    <a:cubicBezTo>
                      <a:pt x="1556" y="2247"/>
                      <a:pt x="1210" y="2074"/>
                      <a:pt x="1124" y="2074"/>
                    </a:cubicBezTo>
                    <a:cubicBezTo>
                      <a:pt x="1297" y="1642"/>
                      <a:pt x="1469" y="1556"/>
                      <a:pt x="1729" y="1729"/>
                    </a:cubicBezTo>
                    <a:cubicBezTo>
                      <a:pt x="1815" y="1642"/>
                      <a:pt x="1729" y="1037"/>
                      <a:pt x="1902" y="864"/>
                    </a:cubicBezTo>
                    <a:cubicBezTo>
                      <a:pt x="1815" y="864"/>
                      <a:pt x="1729" y="864"/>
                      <a:pt x="1642" y="778"/>
                    </a:cubicBezTo>
                    <a:cubicBezTo>
                      <a:pt x="1469" y="1037"/>
                      <a:pt x="1383" y="1469"/>
                      <a:pt x="1124" y="1729"/>
                    </a:cubicBezTo>
                    <a:cubicBezTo>
                      <a:pt x="1124" y="1556"/>
                      <a:pt x="1210" y="1556"/>
                      <a:pt x="1210" y="1383"/>
                    </a:cubicBezTo>
                    <a:cubicBezTo>
                      <a:pt x="1210" y="1383"/>
                      <a:pt x="1210" y="1210"/>
                      <a:pt x="1210" y="1124"/>
                    </a:cubicBezTo>
                    <a:cubicBezTo>
                      <a:pt x="1124" y="1556"/>
                      <a:pt x="864" y="1469"/>
                      <a:pt x="778" y="1902"/>
                    </a:cubicBezTo>
                    <a:cubicBezTo>
                      <a:pt x="691" y="1729"/>
                      <a:pt x="519" y="1902"/>
                      <a:pt x="432" y="1729"/>
                    </a:cubicBezTo>
                    <a:cubicBezTo>
                      <a:pt x="346" y="1556"/>
                      <a:pt x="605" y="1815"/>
                      <a:pt x="519" y="1469"/>
                    </a:cubicBezTo>
                    <a:cubicBezTo>
                      <a:pt x="519" y="1469"/>
                      <a:pt x="691" y="1556"/>
                      <a:pt x="519" y="1642"/>
                    </a:cubicBezTo>
                    <a:cubicBezTo>
                      <a:pt x="432" y="1642"/>
                      <a:pt x="691" y="1469"/>
                      <a:pt x="778" y="1383"/>
                    </a:cubicBezTo>
                    <a:cubicBezTo>
                      <a:pt x="778" y="1297"/>
                      <a:pt x="778" y="1210"/>
                      <a:pt x="778" y="1124"/>
                    </a:cubicBezTo>
                    <a:cubicBezTo>
                      <a:pt x="778" y="1124"/>
                      <a:pt x="864" y="1210"/>
                      <a:pt x="951" y="1124"/>
                    </a:cubicBezTo>
                    <a:cubicBezTo>
                      <a:pt x="951" y="1037"/>
                      <a:pt x="864" y="951"/>
                      <a:pt x="864" y="864"/>
                    </a:cubicBezTo>
                    <a:cubicBezTo>
                      <a:pt x="864" y="692"/>
                      <a:pt x="951" y="605"/>
                      <a:pt x="951" y="432"/>
                    </a:cubicBezTo>
                    <a:cubicBezTo>
                      <a:pt x="864" y="346"/>
                      <a:pt x="778" y="346"/>
                      <a:pt x="691" y="346"/>
                    </a:cubicBezTo>
                    <a:cubicBezTo>
                      <a:pt x="691" y="519"/>
                      <a:pt x="605" y="605"/>
                      <a:pt x="519" y="692"/>
                    </a:cubicBezTo>
                    <a:cubicBezTo>
                      <a:pt x="519" y="951"/>
                      <a:pt x="605" y="1124"/>
                      <a:pt x="691" y="1383"/>
                    </a:cubicBezTo>
                    <a:cubicBezTo>
                      <a:pt x="691" y="1469"/>
                      <a:pt x="691" y="1210"/>
                      <a:pt x="519" y="1297"/>
                    </a:cubicBezTo>
                    <a:cubicBezTo>
                      <a:pt x="432" y="1297"/>
                      <a:pt x="432" y="1383"/>
                      <a:pt x="432" y="1469"/>
                    </a:cubicBezTo>
                    <a:cubicBezTo>
                      <a:pt x="346" y="1469"/>
                      <a:pt x="346" y="1556"/>
                      <a:pt x="346" y="1556"/>
                    </a:cubicBezTo>
                    <a:lnTo>
                      <a:pt x="346" y="1642"/>
                    </a:lnTo>
                    <a:lnTo>
                      <a:pt x="346" y="1642"/>
                    </a:lnTo>
                    <a:lnTo>
                      <a:pt x="346" y="1642"/>
                    </a:lnTo>
                    <a:lnTo>
                      <a:pt x="346" y="1642"/>
                    </a:lnTo>
                    <a:lnTo>
                      <a:pt x="259" y="1642"/>
                    </a:lnTo>
                    <a:lnTo>
                      <a:pt x="86" y="1556"/>
                    </a:lnTo>
                    <a:lnTo>
                      <a:pt x="86" y="1642"/>
                    </a:lnTo>
                    <a:lnTo>
                      <a:pt x="346" y="1642"/>
                    </a:lnTo>
                    <a:lnTo>
                      <a:pt x="346" y="1642"/>
                    </a:lnTo>
                    <a:cubicBezTo>
                      <a:pt x="346" y="1642"/>
                      <a:pt x="259" y="1729"/>
                      <a:pt x="259" y="1729"/>
                    </a:cubicBezTo>
                    <a:lnTo>
                      <a:pt x="0" y="1729"/>
                    </a:lnTo>
                    <a:lnTo>
                      <a:pt x="0" y="7433"/>
                    </a:lnTo>
                    <a:lnTo>
                      <a:pt x="346" y="7520"/>
                    </a:lnTo>
                    <a:lnTo>
                      <a:pt x="346" y="7520"/>
                    </a:lnTo>
                    <a:lnTo>
                      <a:pt x="0" y="7433"/>
                    </a:lnTo>
                    <a:lnTo>
                      <a:pt x="0" y="7693"/>
                    </a:lnTo>
                    <a:lnTo>
                      <a:pt x="346" y="7693"/>
                    </a:lnTo>
                    <a:lnTo>
                      <a:pt x="346" y="7693"/>
                    </a:lnTo>
                    <a:lnTo>
                      <a:pt x="346" y="7693"/>
                    </a:lnTo>
                    <a:lnTo>
                      <a:pt x="432" y="7693"/>
                    </a:lnTo>
                    <a:cubicBezTo>
                      <a:pt x="519" y="7693"/>
                      <a:pt x="605" y="7693"/>
                      <a:pt x="691" y="7693"/>
                    </a:cubicBezTo>
                    <a:cubicBezTo>
                      <a:pt x="864" y="7693"/>
                      <a:pt x="1037" y="7606"/>
                      <a:pt x="1210" y="7433"/>
                    </a:cubicBezTo>
                    <a:cubicBezTo>
                      <a:pt x="1124" y="7520"/>
                      <a:pt x="1210" y="7606"/>
                      <a:pt x="1297" y="7693"/>
                    </a:cubicBezTo>
                    <a:cubicBezTo>
                      <a:pt x="1469" y="7520"/>
                      <a:pt x="1815" y="7866"/>
                      <a:pt x="2074" y="7693"/>
                    </a:cubicBezTo>
                    <a:cubicBezTo>
                      <a:pt x="2074" y="7347"/>
                      <a:pt x="2161" y="7520"/>
                      <a:pt x="2247" y="7433"/>
                    </a:cubicBezTo>
                    <a:cubicBezTo>
                      <a:pt x="2247" y="7260"/>
                      <a:pt x="2334" y="7088"/>
                      <a:pt x="2334" y="6828"/>
                    </a:cubicBezTo>
                    <a:cubicBezTo>
                      <a:pt x="2247" y="7088"/>
                      <a:pt x="2247" y="7433"/>
                      <a:pt x="1988" y="7433"/>
                    </a:cubicBezTo>
                    <a:cubicBezTo>
                      <a:pt x="2074" y="7174"/>
                      <a:pt x="1988" y="7088"/>
                      <a:pt x="1988" y="6915"/>
                    </a:cubicBezTo>
                    <a:cubicBezTo>
                      <a:pt x="2074" y="6915"/>
                      <a:pt x="2074" y="6223"/>
                      <a:pt x="2161" y="6137"/>
                    </a:cubicBezTo>
                    <a:cubicBezTo>
                      <a:pt x="2161" y="5964"/>
                      <a:pt x="1902" y="6137"/>
                      <a:pt x="1815" y="6137"/>
                    </a:cubicBezTo>
                    <a:cubicBezTo>
                      <a:pt x="1815" y="6223"/>
                      <a:pt x="1815" y="6310"/>
                      <a:pt x="1815" y="6396"/>
                    </a:cubicBezTo>
                    <a:cubicBezTo>
                      <a:pt x="1902" y="6396"/>
                      <a:pt x="1988" y="6223"/>
                      <a:pt x="1988" y="6396"/>
                    </a:cubicBezTo>
                    <a:cubicBezTo>
                      <a:pt x="1988" y="6483"/>
                      <a:pt x="1729" y="6828"/>
                      <a:pt x="1556" y="6915"/>
                    </a:cubicBezTo>
                    <a:lnTo>
                      <a:pt x="1556" y="6655"/>
                    </a:lnTo>
                    <a:cubicBezTo>
                      <a:pt x="1556" y="6655"/>
                      <a:pt x="1383" y="7174"/>
                      <a:pt x="1297" y="7347"/>
                    </a:cubicBezTo>
                    <a:cubicBezTo>
                      <a:pt x="1210" y="7520"/>
                      <a:pt x="1469" y="7174"/>
                      <a:pt x="1469" y="7088"/>
                    </a:cubicBezTo>
                    <a:cubicBezTo>
                      <a:pt x="1556" y="7174"/>
                      <a:pt x="1642" y="7088"/>
                      <a:pt x="1642" y="7001"/>
                    </a:cubicBezTo>
                    <a:cubicBezTo>
                      <a:pt x="1642" y="7433"/>
                      <a:pt x="1469" y="7260"/>
                      <a:pt x="1469" y="7606"/>
                    </a:cubicBezTo>
                    <a:cubicBezTo>
                      <a:pt x="1469" y="7347"/>
                      <a:pt x="1210" y="7347"/>
                      <a:pt x="1124" y="7347"/>
                    </a:cubicBezTo>
                    <a:cubicBezTo>
                      <a:pt x="1037" y="7260"/>
                      <a:pt x="1297" y="7174"/>
                      <a:pt x="1297" y="7088"/>
                    </a:cubicBezTo>
                    <a:cubicBezTo>
                      <a:pt x="1124" y="7174"/>
                      <a:pt x="1037" y="7260"/>
                      <a:pt x="1037" y="7433"/>
                    </a:cubicBezTo>
                    <a:cubicBezTo>
                      <a:pt x="1037" y="7520"/>
                      <a:pt x="1037" y="7433"/>
                      <a:pt x="1124" y="7606"/>
                    </a:cubicBezTo>
                    <a:cubicBezTo>
                      <a:pt x="951" y="7606"/>
                      <a:pt x="778" y="7606"/>
                      <a:pt x="691" y="7606"/>
                    </a:cubicBezTo>
                    <a:cubicBezTo>
                      <a:pt x="778" y="7347"/>
                      <a:pt x="1037" y="7347"/>
                      <a:pt x="1124" y="7001"/>
                    </a:cubicBezTo>
                    <a:lnTo>
                      <a:pt x="1037" y="7001"/>
                    </a:lnTo>
                    <a:cubicBezTo>
                      <a:pt x="1037" y="6915"/>
                      <a:pt x="1037" y="6828"/>
                      <a:pt x="1037" y="6742"/>
                    </a:cubicBezTo>
                    <a:cubicBezTo>
                      <a:pt x="1210" y="6828"/>
                      <a:pt x="1297" y="6569"/>
                      <a:pt x="1297" y="6310"/>
                    </a:cubicBezTo>
                    <a:cubicBezTo>
                      <a:pt x="1383" y="6223"/>
                      <a:pt x="1383" y="6483"/>
                      <a:pt x="1469" y="6310"/>
                    </a:cubicBezTo>
                    <a:cubicBezTo>
                      <a:pt x="1469" y="6050"/>
                      <a:pt x="1642" y="5791"/>
                      <a:pt x="1815" y="5618"/>
                    </a:cubicBezTo>
                    <a:cubicBezTo>
                      <a:pt x="1815" y="5705"/>
                      <a:pt x="1815" y="5791"/>
                      <a:pt x="1815" y="5878"/>
                    </a:cubicBezTo>
                    <a:cubicBezTo>
                      <a:pt x="1902" y="5878"/>
                      <a:pt x="2161" y="5964"/>
                      <a:pt x="2161" y="5705"/>
                    </a:cubicBezTo>
                    <a:cubicBezTo>
                      <a:pt x="2161" y="5445"/>
                      <a:pt x="1902" y="5618"/>
                      <a:pt x="1988" y="5272"/>
                    </a:cubicBezTo>
                    <a:cubicBezTo>
                      <a:pt x="2074" y="5186"/>
                      <a:pt x="1988" y="5445"/>
                      <a:pt x="2161" y="5445"/>
                    </a:cubicBezTo>
                    <a:cubicBezTo>
                      <a:pt x="2247" y="5359"/>
                      <a:pt x="2247" y="5100"/>
                      <a:pt x="2247" y="4840"/>
                    </a:cubicBezTo>
                    <a:cubicBezTo>
                      <a:pt x="2334" y="4667"/>
                      <a:pt x="1988" y="4840"/>
                      <a:pt x="1988" y="4581"/>
                    </a:cubicBezTo>
                    <a:cubicBezTo>
                      <a:pt x="2247" y="4754"/>
                      <a:pt x="2507" y="5013"/>
                      <a:pt x="2593" y="4235"/>
                    </a:cubicBezTo>
                    <a:cubicBezTo>
                      <a:pt x="2766" y="4149"/>
                      <a:pt x="2852" y="4667"/>
                      <a:pt x="3112" y="4581"/>
                    </a:cubicBezTo>
                    <a:cubicBezTo>
                      <a:pt x="3112" y="4408"/>
                      <a:pt x="3025" y="4322"/>
                      <a:pt x="3112" y="4322"/>
                    </a:cubicBezTo>
                    <a:cubicBezTo>
                      <a:pt x="3198" y="4235"/>
                      <a:pt x="3371" y="4927"/>
                      <a:pt x="3630" y="4840"/>
                    </a:cubicBezTo>
                    <a:cubicBezTo>
                      <a:pt x="3630" y="4754"/>
                      <a:pt x="3544" y="4840"/>
                      <a:pt x="3630" y="4667"/>
                    </a:cubicBezTo>
                    <a:cubicBezTo>
                      <a:pt x="3717" y="4754"/>
                      <a:pt x="3976" y="4667"/>
                      <a:pt x="4062" y="4754"/>
                    </a:cubicBezTo>
                    <a:cubicBezTo>
                      <a:pt x="4149" y="4840"/>
                      <a:pt x="3890" y="4754"/>
                      <a:pt x="3890" y="4927"/>
                    </a:cubicBezTo>
                    <a:cubicBezTo>
                      <a:pt x="3976" y="5100"/>
                      <a:pt x="4062" y="5272"/>
                      <a:pt x="3976" y="5445"/>
                    </a:cubicBezTo>
                    <a:cubicBezTo>
                      <a:pt x="3976" y="5445"/>
                      <a:pt x="4149" y="5445"/>
                      <a:pt x="4149" y="5532"/>
                    </a:cubicBezTo>
                    <a:cubicBezTo>
                      <a:pt x="4062" y="6050"/>
                      <a:pt x="4062" y="6655"/>
                      <a:pt x="4149" y="7260"/>
                    </a:cubicBezTo>
                    <a:cubicBezTo>
                      <a:pt x="4062" y="7001"/>
                      <a:pt x="3803" y="7088"/>
                      <a:pt x="3630" y="7174"/>
                    </a:cubicBezTo>
                    <a:cubicBezTo>
                      <a:pt x="3717" y="7260"/>
                      <a:pt x="3717" y="7433"/>
                      <a:pt x="3890" y="7347"/>
                    </a:cubicBezTo>
                    <a:cubicBezTo>
                      <a:pt x="3976" y="7779"/>
                      <a:pt x="4235" y="7952"/>
                      <a:pt x="4322" y="8298"/>
                    </a:cubicBezTo>
                    <a:cubicBezTo>
                      <a:pt x="4149" y="8125"/>
                      <a:pt x="4322" y="8643"/>
                      <a:pt x="4062" y="8557"/>
                    </a:cubicBezTo>
                    <a:cubicBezTo>
                      <a:pt x="3890" y="8471"/>
                      <a:pt x="4149" y="8211"/>
                      <a:pt x="4062" y="8038"/>
                    </a:cubicBezTo>
                    <a:cubicBezTo>
                      <a:pt x="4062" y="7952"/>
                      <a:pt x="3976" y="8038"/>
                      <a:pt x="3890" y="8038"/>
                    </a:cubicBezTo>
                    <a:cubicBezTo>
                      <a:pt x="3890" y="8211"/>
                      <a:pt x="3890" y="8298"/>
                      <a:pt x="3890" y="8384"/>
                    </a:cubicBezTo>
                    <a:cubicBezTo>
                      <a:pt x="3803" y="8298"/>
                      <a:pt x="3630" y="8384"/>
                      <a:pt x="3544" y="8557"/>
                    </a:cubicBezTo>
                    <a:cubicBezTo>
                      <a:pt x="3890" y="8816"/>
                      <a:pt x="4408" y="8298"/>
                      <a:pt x="4667" y="8730"/>
                    </a:cubicBezTo>
                    <a:cubicBezTo>
                      <a:pt x="4408" y="8730"/>
                      <a:pt x="4062" y="8730"/>
                      <a:pt x="3890" y="8903"/>
                    </a:cubicBezTo>
                    <a:cubicBezTo>
                      <a:pt x="4408" y="8989"/>
                      <a:pt x="5013" y="8903"/>
                      <a:pt x="5445" y="9076"/>
                    </a:cubicBezTo>
                    <a:cubicBezTo>
                      <a:pt x="5445" y="8903"/>
                      <a:pt x="5359" y="8903"/>
                      <a:pt x="5445" y="8730"/>
                    </a:cubicBezTo>
                    <a:cubicBezTo>
                      <a:pt x="5532" y="8557"/>
                      <a:pt x="5618" y="8989"/>
                      <a:pt x="5705" y="9076"/>
                    </a:cubicBezTo>
                    <a:cubicBezTo>
                      <a:pt x="5878" y="9162"/>
                      <a:pt x="6050" y="9076"/>
                      <a:pt x="6310" y="9076"/>
                    </a:cubicBezTo>
                    <a:cubicBezTo>
                      <a:pt x="6310" y="8989"/>
                      <a:pt x="6223" y="9076"/>
                      <a:pt x="6223" y="8903"/>
                    </a:cubicBezTo>
                    <a:cubicBezTo>
                      <a:pt x="6223" y="8730"/>
                      <a:pt x="6483" y="9162"/>
                      <a:pt x="6569" y="8989"/>
                    </a:cubicBezTo>
                    <a:cubicBezTo>
                      <a:pt x="6742" y="8730"/>
                      <a:pt x="6483" y="8816"/>
                      <a:pt x="6569" y="8816"/>
                    </a:cubicBezTo>
                    <a:cubicBezTo>
                      <a:pt x="6828" y="8989"/>
                      <a:pt x="7174" y="8989"/>
                      <a:pt x="7433" y="8816"/>
                    </a:cubicBezTo>
                    <a:cubicBezTo>
                      <a:pt x="7433" y="8903"/>
                      <a:pt x="7433" y="9076"/>
                      <a:pt x="7520" y="9248"/>
                    </a:cubicBezTo>
                    <a:cubicBezTo>
                      <a:pt x="7520" y="9335"/>
                      <a:pt x="8038" y="8989"/>
                      <a:pt x="8211" y="9248"/>
                    </a:cubicBezTo>
                    <a:cubicBezTo>
                      <a:pt x="8038" y="9335"/>
                      <a:pt x="7606" y="9162"/>
                      <a:pt x="7433" y="9508"/>
                    </a:cubicBezTo>
                    <a:cubicBezTo>
                      <a:pt x="8038" y="9853"/>
                      <a:pt x="8730" y="9421"/>
                      <a:pt x="9335" y="9594"/>
                    </a:cubicBezTo>
                    <a:cubicBezTo>
                      <a:pt x="9076" y="9681"/>
                      <a:pt x="8730" y="9681"/>
                      <a:pt x="8471" y="9767"/>
                    </a:cubicBezTo>
                    <a:cubicBezTo>
                      <a:pt x="8730" y="9767"/>
                      <a:pt x="9076" y="9681"/>
                      <a:pt x="9248" y="9940"/>
                    </a:cubicBezTo>
                    <a:cubicBezTo>
                      <a:pt x="9681" y="9594"/>
                      <a:pt x="10199" y="9594"/>
                      <a:pt x="10545" y="9853"/>
                    </a:cubicBezTo>
                    <a:cubicBezTo>
                      <a:pt x="10372" y="9940"/>
                      <a:pt x="10026" y="9853"/>
                      <a:pt x="9853" y="10113"/>
                    </a:cubicBezTo>
                    <a:cubicBezTo>
                      <a:pt x="10199" y="10199"/>
                      <a:pt x="10459" y="10372"/>
                      <a:pt x="10804" y="10459"/>
                    </a:cubicBezTo>
                    <a:cubicBezTo>
                      <a:pt x="9940" y="10718"/>
                      <a:pt x="9162" y="10718"/>
                      <a:pt x="8298" y="10631"/>
                    </a:cubicBezTo>
                    <a:cubicBezTo>
                      <a:pt x="8211" y="10804"/>
                      <a:pt x="8125" y="10977"/>
                      <a:pt x="8125" y="11150"/>
                    </a:cubicBezTo>
                    <a:cubicBezTo>
                      <a:pt x="8816" y="11236"/>
                      <a:pt x="9421" y="11236"/>
                      <a:pt x="10113" y="11150"/>
                    </a:cubicBezTo>
                    <a:cubicBezTo>
                      <a:pt x="10718" y="11064"/>
                      <a:pt x="11409" y="11064"/>
                      <a:pt x="12014" y="11150"/>
                    </a:cubicBezTo>
                    <a:cubicBezTo>
                      <a:pt x="12014" y="11150"/>
                      <a:pt x="12101" y="11150"/>
                      <a:pt x="12014" y="11150"/>
                    </a:cubicBezTo>
                    <a:cubicBezTo>
                      <a:pt x="11669" y="11236"/>
                      <a:pt x="11409" y="11236"/>
                      <a:pt x="11150" y="11236"/>
                    </a:cubicBezTo>
                    <a:cubicBezTo>
                      <a:pt x="10459" y="11323"/>
                      <a:pt x="9681" y="11496"/>
                      <a:pt x="8989" y="11496"/>
                    </a:cubicBezTo>
                    <a:cubicBezTo>
                      <a:pt x="8989" y="11669"/>
                      <a:pt x="8816" y="11669"/>
                      <a:pt x="8816" y="11755"/>
                    </a:cubicBezTo>
                    <a:cubicBezTo>
                      <a:pt x="8038" y="11755"/>
                      <a:pt x="7260" y="11582"/>
                      <a:pt x="6742" y="12101"/>
                    </a:cubicBezTo>
                    <a:cubicBezTo>
                      <a:pt x="7260" y="12360"/>
                      <a:pt x="7952" y="11928"/>
                      <a:pt x="8471" y="12274"/>
                    </a:cubicBezTo>
                    <a:cubicBezTo>
                      <a:pt x="8125" y="12187"/>
                      <a:pt x="7693" y="12274"/>
                      <a:pt x="7433" y="12533"/>
                    </a:cubicBezTo>
                    <a:cubicBezTo>
                      <a:pt x="7952" y="12879"/>
                      <a:pt x="8730" y="12792"/>
                      <a:pt x="9248" y="13311"/>
                    </a:cubicBezTo>
                    <a:cubicBezTo>
                      <a:pt x="8816" y="13397"/>
                      <a:pt x="8384" y="12879"/>
                      <a:pt x="8038" y="13397"/>
                    </a:cubicBezTo>
                    <a:cubicBezTo>
                      <a:pt x="8557" y="13397"/>
                      <a:pt x="8989" y="13657"/>
                      <a:pt x="9421" y="13570"/>
                    </a:cubicBezTo>
                    <a:cubicBezTo>
                      <a:pt x="10459" y="13484"/>
                      <a:pt x="11496" y="13484"/>
                      <a:pt x="12533" y="13570"/>
                    </a:cubicBezTo>
                    <a:cubicBezTo>
                      <a:pt x="13224" y="13570"/>
                      <a:pt x="13916" y="13657"/>
                      <a:pt x="14607" y="13743"/>
                    </a:cubicBezTo>
                    <a:cubicBezTo>
                      <a:pt x="14953" y="13829"/>
                      <a:pt x="15212" y="14262"/>
                      <a:pt x="15558" y="14262"/>
                    </a:cubicBezTo>
                    <a:cubicBezTo>
                      <a:pt x="16163" y="14434"/>
                      <a:pt x="16855" y="14089"/>
                      <a:pt x="17460" y="14175"/>
                    </a:cubicBezTo>
                    <a:cubicBezTo>
                      <a:pt x="17027" y="13397"/>
                      <a:pt x="17719" y="12274"/>
                      <a:pt x="18065" y="12965"/>
                    </a:cubicBezTo>
                    <a:cubicBezTo>
                      <a:pt x="18065" y="12965"/>
                      <a:pt x="17892" y="12879"/>
                      <a:pt x="17892" y="12965"/>
                    </a:cubicBezTo>
                    <a:cubicBezTo>
                      <a:pt x="18151" y="13052"/>
                      <a:pt x="18238" y="13484"/>
                      <a:pt x="18324" y="14002"/>
                    </a:cubicBezTo>
                    <a:cubicBezTo>
                      <a:pt x="19188" y="13916"/>
                      <a:pt x="20053" y="13829"/>
                      <a:pt x="20831" y="13916"/>
                    </a:cubicBezTo>
                    <a:cubicBezTo>
                      <a:pt x="20831" y="13916"/>
                      <a:pt x="20831" y="14002"/>
                      <a:pt x="20831" y="14002"/>
                    </a:cubicBezTo>
                    <a:cubicBezTo>
                      <a:pt x="20917" y="14002"/>
                      <a:pt x="21003" y="14002"/>
                      <a:pt x="21003" y="14175"/>
                    </a:cubicBezTo>
                    <a:cubicBezTo>
                      <a:pt x="22041" y="14002"/>
                      <a:pt x="23164" y="14002"/>
                      <a:pt x="24201" y="14175"/>
                    </a:cubicBezTo>
                    <a:cubicBezTo>
                      <a:pt x="23251" y="14348"/>
                      <a:pt x="22127" y="14262"/>
                      <a:pt x="21608" y="15299"/>
                    </a:cubicBezTo>
                    <a:cubicBezTo>
                      <a:pt x="21608" y="15472"/>
                      <a:pt x="21608" y="16077"/>
                      <a:pt x="21781" y="16163"/>
                    </a:cubicBezTo>
                    <a:close/>
                    <a:moveTo>
                      <a:pt x="1469" y="2593"/>
                    </a:moveTo>
                    <a:cubicBezTo>
                      <a:pt x="1297" y="2852"/>
                      <a:pt x="1037" y="2939"/>
                      <a:pt x="864" y="2766"/>
                    </a:cubicBezTo>
                    <a:cubicBezTo>
                      <a:pt x="951" y="2507"/>
                      <a:pt x="1210" y="2420"/>
                      <a:pt x="1469" y="2593"/>
                    </a:cubicBezTo>
                    <a:close/>
                    <a:moveTo>
                      <a:pt x="3371" y="3717"/>
                    </a:moveTo>
                    <a:cubicBezTo>
                      <a:pt x="3371" y="3630"/>
                      <a:pt x="3371" y="3630"/>
                      <a:pt x="3371" y="3544"/>
                    </a:cubicBezTo>
                    <a:lnTo>
                      <a:pt x="3371" y="3544"/>
                    </a:lnTo>
                    <a:cubicBezTo>
                      <a:pt x="3371" y="3544"/>
                      <a:pt x="3371" y="3457"/>
                      <a:pt x="3371" y="3457"/>
                    </a:cubicBezTo>
                    <a:lnTo>
                      <a:pt x="3457" y="3457"/>
                    </a:lnTo>
                    <a:lnTo>
                      <a:pt x="3457" y="3630"/>
                    </a:lnTo>
                    <a:cubicBezTo>
                      <a:pt x="3457" y="3717"/>
                      <a:pt x="3457" y="3630"/>
                      <a:pt x="3544" y="3630"/>
                    </a:cubicBezTo>
                    <a:cubicBezTo>
                      <a:pt x="3544" y="3630"/>
                      <a:pt x="3457" y="3803"/>
                      <a:pt x="3371" y="3717"/>
                    </a:cubicBezTo>
                    <a:close/>
                    <a:moveTo>
                      <a:pt x="3025" y="3457"/>
                    </a:moveTo>
                    <a:lnTo>
                      <a:pt x="3198" y="3457"/>
                    </a:lnTo>
                    <a:lnTo>
                      <a:pt x="3198" y="3544"/>
                    </a:lnTo>
                    <a:lnTo>
                      <a:pt x="3198" y="3544"/>
                    </a:lnTo>
                    <a:cubicBezTo>
                      <a:pt x="3198" y="3630"/>
                      <a:pt x="3198" y="3630"/>
                      <a:pt x="3198" y="3717"/>
                    </a:cubicBezTo>
                    <a:cubicBezTo>
                      <a:pt x="3025" y="3803"/>
                      <a:pt x="3025" y="3630"/>
                      <a:pt x="2939" y="3457"/>
                    </a:cubicBezTo>
                    <a:close/>
                    <a:moveTo>
                      <a:pt x="2247" y="1902"/>
                    </a:moveTo>
                    <a:cubicBezTo>
                      <a:pt x="2161" y="1902"/>
                      <a:pt x="2074" y="2334"/>
                      <a:pt x="1988" y="2074"/>
                    </a:cubicBezTo>
                    <a:cubicBezTo>
                      <a:pt x="1988" y="1815"/>
                      <a:pt x="2161" y="1815"/>
                      <a:pt x="2247" y="1902"/>
                    </a:cubicBezTo>
                    <a:close/>
                    <a:moveTo>
                      <a:pt x="3371" y="2679"/>
                    </a:moveTo>
                    <a:cubicBezTo>
                      <a:pt x="3285" y="2766"/>
                      <a:pt x="3198" y="2852"/>
                      <a:pt x="3198" y="3025"/>
                    </a:cubicBezTo>
                    <a:cubicBezTo>
                      <a:pt x="2939" y="3025"/>
                      <a:pt x="2679" y="3025"/>
                      <a:pt x="2593" y="2679"/>
                    </a:cubicBezTo>
                    <a:cubicBezTo>
                      <a:pt x="2507" y="2679"/>
                      <a:pt x="2420" y="2852"/>
                      <a:pt x="2334" y="2852"/>
                    </a:cubicBezTo>
                    <a:cubicBezTo>
                      <a:pt x="2247" y="2852"/>
                      <a:pt x="2247" y="2852"/>
                      <a:pt x="2247" y="2679"/>
                    </a:cubicBezTo>
                    <a:cubicBezTo>
                      <a:pt x="2593" y="2679"/>
                      <a:pt x="3025" y="2679"/>
                      <a:pt x="3371" y="2679"/>
                    </a:cubicBezTo>
                    <a:close/>
                    <a:moveTo>
                      <a:pt x="6915" y="2074"/>
                    </a:moveTo>
                    <a:cubicBezTo>
                      <a:pt x="6915" y="2074"/>
                      <a:pt x="6742" y="2074"/>
                      <a:pt x="6742" y="1988"/>
                    </a:cubicBezTo>
                    <a:cubicBezTo>
                      <a:pt x="6742" y="1815"/>
                      <a:pt x="6915" y="1988"/>
                      <a:pt x="6915" y="2161"/>
                    </a:cubicBezTo>
                    <a:close/>
                    <a:moveTo>
                      <a:pt x="7174" y="3112"/>
                    </a:moveTo>
                    <a:cubicBezTo>
                      <a:pt x="7347" y="3112"/>
                      <a:pt x="7433" y="3025"/>
                      <a:pt x="7520" y="2852"/>
                    </a:cubicBezTo>
                    <a:lnTo>
                      <a:pt x="7520" y="3198"/>
                    </a:lnTo>
                    <a:cubicBezTo>
                      <a:pt x="7433" y="3025"/>
                      <a:pt x="7347" y="3285"/>
                      <a:pt x="7260" y="3285"/>
                    </a:cubicBezTo>
                    <a:close/>
                    <a:moveTo>
                      <a:pt x="7433" y="2593"/>
                    </a:moveTo>
                    <a:cubicBezTo>
                      <a:pt x="7347" y="2593"/>
                      <a:pt x="7347" y="2247"/>
                      <a:pt x="7260" y="2420"/>
                    </a:cubicBezTo>
                    <a:lnTo>
                      <a:pt x="7260" y="2247"/>
                    </a:lnTo>
                    <a:cubicBezTo>
                      <a:pt x="7347" y="2247"/>
                      <a:pt x="7347" y="2420"/>
                      <a:pt x="7433" y="2593"/>
                    </a:cubicBezTo>
                    <a:close/>
                    <a:moveTo>
                      <a:pt x="7520" y="951"/>
                    </a:moveTo>
                    <a:lnTo>
                      <a:pt x="7520" y="1037"/>
                    </a:lnTo>
                    <a:cubicBezTo>
                      <a:pt x="7520" y="1037"/>
                      <a:pt x="7433" y="951"/>
                      <a:pt x="7433" y="1037"/>
                    </a:cubicBezTo>
                    <a:lnTo>
                      <a:pt x="7433" y="864"/>
                    </a:lnTo>
                    <a:cubicBezTo>
                      <a:pt x="7433" y="778"/>
                      <a:pt x="7433" y="605"/>
                      <a:pt x="7520" y="692"/>
                    </a:cubicBezTo>
                    <a:lnTo>
                      <a:pt x="7520" y="951"/>
                    </a:lnTo>
                    <a:cubicBezTo>
                      <a:pt x="7520" y="951"/>
                      <a:pt x="7520" y="951"/>
                      <a:pt x="7606" y="951"/>
                    </a:cubicBezTo>
                    <a:close/>
                    <a:moveTo>
                      <a:pt x="8125" y="692"/>
                    </a:moveTo>
                    <a:cubicBezTo>
                      <a:pt x="8038" y="692"/>
                      <a:pt x="7952" y="864"/>
                      <a:pt x="7952" y="778"/>
                    </a:cubicBezTo>
                    <a:cubicBezTo>
                      <a:pt x="7865" y="692"/>
                      <a:pt x="7952" y="605"/>
                      <a:pt x="7952" y="519"/>
                    </a:cubicBezTo>
                    <a:cubicBezTo>
                      <a:pt x="7952" y="432"/>
                      <a:pt x="7865" y="432"/>
                      <a:pt x="7779" y="432"/>
                    </a:cubicBezTo>
                    <a:cubicBezTo>
                      <a:pt x="7779" y="259"/>
                      <a:pt x="7779" y="0"/>
                      <a:pt x="7952" y="173"/>
                    </a:cubicBezTo>
                    <a:cubicBezTo>
                      <a:pt x="8038" y="259"/>
                      <a:pt x="8038" y="259"/>
                      <a:pt x="8038" y="346"/>
                    </a:cubicBezTo>
                    <a:close/>
                    <a:moveTo>
                      <a:pt x="8298" y="3890"/>
                    </a:moveTo>
                    <a:cubicBezTo>
                      <a:pt x="8384" y="3976"/>
                      <a:pt x="8471" y="4062"/>
                      <a:pt x="8471" y="4149"/>
                    </a:cubicBezTo>
                    <a:lnTo>
                      <a:pt x="8471" y="4322"/>
                    </a:lnTo>
                    <a:lnTo>
                      <a:pt x="8125" y="4322"/>
                    </a:lnTo>
                    <a:cubicBezTo>
                      <a:pt x="8125" y="4062"/>
                      <a:pt x="8211" y="4062"/>
                      <a:pt x="8298" y="3890"/>
                    </a:cubicBezTo>
                    <a:close/>
                    <a:moveTo>
                      <a:pt x="8557" y="3717"/>
                    </a:moveTo>
                    <a:cubicBezTo>
                      <a:pt x="8471" y="3717"/>
                      <a:pt x="8384" y="3717"/>
                      <a:pt x="8298" y="3717"/>
                    </a:cubicBezTo>
                    <a:cubicBezTo>
                      <a:pt x="8298" y="3457"/>
                      <a:pt x="8471" y="3717"/>
                      <a:pt x="8557" y="3544"/>
                    </a:cubicBezTo>
                    <a:cubicBezTo>
                      <a:pt x="8557" y="3544"/>
                      <a:pt x="8557" y="3630"/>
                      <a:pt x="8643" y="3717"/>
                    </a:cubicBezTo>
                    <a:close/>
                    <a:moveTo>
                      <a:pt x="8903" y="5532"/>
                    </a:moveTo>
                    <a:cubicBezTo>
                      <a:pt x="8816" y="5532"/>
                      <a:pt x="8816" y="5532"/>
                      <a:pt x="8730" y="5618"/>
                    </a:cubicBezTo>
                    <a:cubicBezTo>
                      <a:pt x="8730" y="5705"/>
                      <a:pt x="8903" y="5532"/>
                      <a:pt x="8816" y="5618"/>
                    </a:cubicBezTo>
                    <a:cubicBezTo>
                      <a:pt x="8557" y="5878"/>
                      <a:pt x="8125" y="5791"/>
                      <a:pt x="7779" y="5618"/>
                    </a:cubicBezTo>
                    <a:cubicBezTo>
                      <a:pt x="7952" y="5272"/>
                      <a:pt x="8125" y="5618"/>
                      <a:pt x="8125" y="5272"/>
                    </a:cubicBezTo>
                    <a:cubicBezTo>
                      <a:pt x="8211" y="5532"/>
                      <a:pt x="8125" y="5532"/>
                      <a:pt x="8038" y="5618"/>
                    </a:cubicBezTo>
                    <a:cubicBezTo>
                      <a:pt x="8211" y="5705"/>
                      <a:pt x="8384" y="5445"/>
                      <a:pt x="8471" y="5359"/>
                    </a:cubicBezTo>
                    <a:cubicBezTo>
                      <a:pt x="8557" y="5359"/>
                      <a:pt x="8557" y="5272"/>
                      <a:pt x="8471" y="5186"/>
                    </a:cubicBezTo>
                    <a:cubicBezTo>
                      <a:pt x="8643" y="5272"/>
                      <a:pt x="8989" y="5013"/>
                      <a:pt x="8903" y="5532"/>
                    </a:cubicBezTo>
                    <a:close/>
                    <a:moveTo>
                      <a:pt x="16163" y="3630"/>
                    </a:moveTo>
                    <a:cubicBezTo>
                      <a:pt x="16336" y="3544"/>
                      <a:pt x="16509" y="3630"/>
                      <a:pt x="16595" y="3803"/>
                    </a:cubicBezTo>
                    <a:cubicBezTo>
                      <a:pt x="16509" y="3890"/>
                      <a:pt x="16336" y="3803"/>
                      <a:pt x="16250" y="3630"/>
                    </a:cubicBezTo>
                    <a:close/>
                    <a:moveTo>
                      <a:pt x="20053" y="4667"/>
                    </a:moveTo>
                    <a:cubicBezTo>
                      <a:pt x="20139" y="4581"/>
                      <a:pt x="20312" y="4667"/>
                      <a:pt x="20485" y="4667"/>
                    </a:cubicBezTo>
                    <a:cubicBezTo>
                      <a:pt x="20485" y="5013"/>
                      <a:pt x="20139" y="5013"/>
                      <a:pt x="20139" y="4927"/>
                    </a:cubicBezTo>
                    <a:cubicBezTo>
                      <a:pt x="20053" y="4840"/>
                      <a:pt x="20226" y="4927"/>
                      <a:pt x="20226" y="4754"/>
                    </a:cubicBezTo>
                    <a:cubicBezTo>
                      <a:pt x="20226" y="4581"/>
                      <a:pt x="20053" y="4754"/>
                      <a:pt x="20053" y="4667"/>
                    </a:cubicBezTo>
                    <a:close/>
                    <a:moveTo>
                      <a:pt x="19880" y="4840"/>
                    </a:moveTo>
                    <a:cubicBezTo>
                      <a:pt x="19966" y="4927"/>
                      <a:pt x="19966" y="4754"/>
                      <a:pt x="19966" y="4667"/>
                    </a:cubicBezTo>
                    <a:cubicBezTo>
                      <a:pt x="19966" y="4581"/>
                      <a:pt x="19966" y="4754"/>
                      <a:pt x="19966" y="4840"/>
                    </a:cubicBezTo>
                    <a:cubicBezTo>
                      <a:pt x="19966" y="4927"/>
                      <a:pt x="19880" y="5013"/>
                      <a:pt x="19793" y="5013"/>
                    </a:cubicBezTo>
                    <a:close/>
                    <a:moveTo>
                      <a:pt x="19534" y="5878"/>
                    </a:moveTo>
                    <a:cubicBezTo>
                      <a:pt x="19707" y="5705"/>
                      <a:pt x="19966" y="5791"/>
                      <a:pt x="20053" y="6050"/>
                    </a:cubicBezTo>
                    <a:cubicBezTo>
                      <a:pt x="19880" y="5878"/>
                      <a:pt x="19620" y="5964"/>
                      <a:pt x="19448" y="5878"/>
                    </a:cubicBezTo>
                    <a:close/>
                    <a:moveTo>
                      <a:pt x="18756" y="5878"/>
                    </a:moveTo>
                    <a:cubicBezTo>
                      <a:pt x="19015" y="5878"/>
                      <a:pt x="19448" y="5705"/>
                      <a:pt x="19534" y="6223"/>
                    </a:cubicBezTo>
                    <a:cubicBezTo>
                      <a:pt x="19361" y="6223"/>
                      <a:pt x="19275" y="5964"/>
                      <a:pt x="19188" y="5964"/>
                    </a:cubicBezTo>
                    <a:cubicBezTo>
                      <a:pt x="19015" y="5878"/>
                      <a:pt x="19275" y="6137"/>
                      <a:pt x="19188" y="6137"/>
                    </a:cubicBezTo>
                    <a:cubicBezTo>
                      <a:pt x="19102" y="6137"/>
                      <a:pt x="19188" y="5878"/>
                      <a:pt x="19102" y="5964"/>
                    </a:cubicBezTo>
                    <a:cubicBezTo>
                      <a:pt x="19015" y="6223"/>
                      <a:pt x="18756" y="6137"/>
                      <a:pt x="18756" y="5878"/>
                    </a:cubicBezTo>
                    <a:close/>
                    <a:moveTo>
                      <a:pt x="16768" y="5359"/>
                    </a:moveTo>
                    <a:cubicBezTo>
                      <a:pt x="16768" y="5272"/>
                      <a:pt x="16682" y="5186"/>
                      <a:pt x="16595" y="5186"/>
                    </a:cubicBezTo>
                    <a:cubicBezTo>
                      <a:pt x="16595" y="5186"/>
                      <a:pt x="16595" y="5100"/>
                      <a:pt x="16595" y="5013"/>
                    </a:cubicBezTo>
                    <a:cubicBezTo>
                      <a:pt x="16682" y="5100"/>
                      <a:pt x="16768" y="5272"/>
                      <a:pt x="16768" y="5445"/>
                    </a:cubicBezTo>
                    <a:close/>
                    <a:moveTo>
                      <a:pt x="17114" y="5100"/>
                    </a:moveTo>
                    <a:cubicBezTo>
                      <a:pt x="17114" y="4840"/>
                      <a:pt x="16941" y="5186"/>
                      <a:pt x="16855" y="5100"/>
                    </a:cubicBezTo>
                    <a:cubicBezTo>
                      <a:pt x="16768" y="5013"/>
                      <a:pt x="16855" y="5013"/>
                      <a:pt x="16855" y="4927"/>
                    </a:cubicBezTo>
                    <a:cubicBezTo>
                      <a:pt x="16855" y="4754"/>
                      <a:pt x="17200" y="4927"/>
                      <a:pt x="17114" y="5100"/>
                    </a:cubicBezTo>
                    <a:close/>
                    <a:moveTo>
                      <a:pt x="17805" y="5272"/>
                    </a:moveTo>
                    <a:cubicBezTo>
                      <a:pt x="17805" y="5013"/>
                      <a:pt x="17633" y="5186"/>
                      <a:pt x="17633" y="5013"/>
                    </a:cubicBezTo>
                    <a:cubicBezTo>
                      <a:pt x="17805" y="5013"/>
                      <a:pt x="17892" y="5013"/>
                      <a:pt x="17978" y="5100"/>
                    </a:cubicBezTo>
                    <a:cubicBezTo>
                      <a:pt x="17892" y="5100"/>
                      <a:pt x="17892" y="5272"/>
                      <a:pt x="17805" y="5359"/>
                    </a:cubicBezTo>
                    <a:close/>
                    <a:moveTo>
                      <a:pt x="17805" y="5618"/>
                    </a:moveTo>
                    <a:cubicBezTo>
                      <a:pt x="17719" y="5618"/>
                      <a:pt x="17633" y="5618"/>
                      <a:pt x="17633" y="5445"/>
                    </a:cubicBezTo>
                    <a:cubicBezTo>
                      <a:pt x="17633" y="5272"/>
                      <a:pt x="17805" y="5445"/>
                      <a:pt x="17805" y="5618"/>
                    </a:cubicBezTo>
                    <a:close/>
                    <a:moveTo>
                      <a:pt x="18238" y="6223"/>
                    </a:moveTo>
                    <a:lnTo>
                      <a:pt x="18238" y="6137"/>
                    </a:lnTo>
                    <a:cubicBezTo>
                      <a:pt x="18238" y="6050"/>
                      <a:pt x="18324" y="6137"/>
                      <a:pt x="18410" y="6137"/>
                    </a:cubicBezTo>
                    <a:cubicBezTo>
                      <a:pt x="18410" y="6050"/>
                      <a:pt x="18324" y="5964"/>
                      <a:pt x="18410" y="5964"/>
                    </a:cubicBezTo>
                    <a:cubicBezTo>
                      <a:pt x="18410" y="6050"/>
                      <a:pt x="18410" y="6137"/>
                      <a:pt x="18410" y="6223"/>
                    </a:cubicBezTo>
                    <a:cubicBezTo>
                      <a:pt x="18410" y="6223"/>
                      <a:pt x="18410" y="6310"/>
                      <a:pt x="18410" y="6310"/>
                    </a:cubicBezTo>
                    <a:cubicBezTo>
                      <a:pt x="18324" y="6310"/>
                      <a:pt x="18238" y="6310"/>
                      <a:pt x="18238" y="6223"/>
                    </a:cubicBezTo>
                    <a:close/>
                    <a:moveTo>
                      <a:pt x="17805" y="5964"/>
                    </a:moveTo>
                    <a:cubicBezTo>
                      <a:pt x="17892" y="5964"/>
                      <a:pt x="18065" y="5878"/>
                      <a:pt x="18151" y="5964"/>
                    </a:cubicBezTo>
                    <a:cubicBezTo>
                      <a:pt x="18065" y="5964"/>
                      <a:pt x="17978" y="6050"/>
                      <a:pt x="17978" y="6223"/>
                    </a:cubicBezTo>
                    <a:cubicBezTo>
                      <a:pt x="17978" y="6223"/>
                      <a:pt x="18151" y="6050"/>
                      <a:pt x="18151" y="6223"/>
                    </a:cubicBezTo>
                    <a:cubicBezTo>
                      <a:pt x="17978" y="6396"/>
                      <a:pt x="17892" y="6137"/>
                      <a:pt x="17805" y="6050"/>
                    </a:cubicBezTo>
                    <a:close/>
                    <a:moveTo>
                      <a:pt x="17460" y="6137"/>
                    </a:moveTo>
                    <a:cubicBezTo>
                      <a:pt x="17546" y="6050"/>
                      <a:pt x="17719" y="6137"/>
                      <a:pt x="17805" y="6310"/>
                    </a:cubicBezTo>
                    <a:cubicBezTo>
                      <a:pt x="17633" y="6310"/>
                      <a:pt x="17546" y="6310"/>
                      <a:pt x="17460" y="6137"/>
                    </a:cubicBezTo>
                    <a:close/>
                    <a:moveTo>
                      <a:pt x="16509" y="6223"/>
                    </a:moveTo>
                    <a:cubicBezTo>
                      <a:pt x="16682" y="6223"/>
                      <a:pt x="16855" y="6050"/>
                      <a:pt x="16941" y="6223"/>
                    </a:cubicBezTo>
                    <a:cubicBezTo>
                      <a:pt x="16855" y="6223"/>
                      <a:pt x="16682" y="6396"/>
                      <a:pt x="16509" y="6223"/>
                    </a:cubicBezTo>
                    <a:close/>
                    <a:moveTo>
                      <a:pt x="15817" y="5791"/>
                    </a:moveTo>
                    <a:cubicBezTo>
                      <a:pt x="16336" y="5618"/>
                      <a:pt x="17027" y="5272"/>
                      <a:pt x="17546" y="5618"/>
                    </a:cubicBezTo>
                    <a:cubicBezTo>
                      <a:pt x="17200" y="5791"/>
                      <a:pt x="16595" y="5618"/>
                      <a:pt x="16336" y="5791"/>
                    </a:cubicBezTo>
                    <a:cubicBezTo>
                      <a:pt x="15990" y="5878"/>
                      <a:pt x="16336" y="5791"/>
                      <a:pt x="16336" y="5878"/>
                    </a:cubicBezTo>
                    <a:cubicBezTo>
                      <a:pt x="16163" y="5878"/>
                      <a:pt x="15904" y="5964"/>
                      <a:pt x="15904" y="5791"/>
                    </a:cubicBezTo>
                    <a:close/>
                    <a:moveTo>
                      <a:pt x="15731" y="6223"/>
                    </a:moveTo>
                    <a:cubicBezTo>
                      <a:pt x="15817" y="6223"/>
                      <a:pt x="15990" y="6310"/>
                      <a:pt x="16163" y="6223"/>
                    </a:cubicBezTo>
                    <a:cubicBezTo>
                      <a:pt x="16250" y="6396"/>
                      <a:pt x="15817" y="6569"/>
                      <a:pt x="15731" y="6223"/>
                    </a:cubicBezTo>
                    <a:close/>
                    <a:moveTo>
                      <a:pt x="13138" y="8125"/>
                    </a:moveTo>
                    <a:cubicBezTo>
                      <a:pt x="13052" y="8125"/>
                      <a:pt x="12965" y="8125"/>
                      <a:pt x="12965" y="8038"/>
                    </a:cubicBezTo>
                    <a:cubicBezTo>
                      <a:pt x="12879" y="7866"/>
                      <a:pt x="13052" y="7779"/>
                      <a:pt x="13138" y="7952"/>
                    </a:cubicBezTo>
                    <a:cubicBezTo>
                      <a:pt x="12965" y="8038"/>
                      <a:pt x="13138" y="8038"/>
                      <a:pt x="13138" y="8211"/>
                    </a:cubicBezTo>
                    <a:close/>
                    <a:moveTo>
                      <a:pt x="9248" y="4149"/>
                    </a:moveTo>
                    <a:cubicBezTo>
                      <a:pt x="9248" y="4235"/>
                      <a:pt x="9076" y="4408"/>
                      <a:pt x="9076" y="4149"/>
                    </a:cubicBezTo>
                    <a:cubicBezTo>
                      <a:pt x="9076" y="3890"/>
                      <a:pt x="9248" y="4062"/>
                      <a:pt x="9248" y="4149"/>
                    </a:cubicBezTo>
                    <a:close/>
                    <a:moveTo>
                      <a:pt x="9508" y="3112"/>
                    </a:moveTo>
                    <a:cubicBezTo>
                      <a:pt x="9421" y="3285"/>
                      <a:pt x="9421" y="3457"/>
                      <a:pt x="9421" y="3544"/>
                    </a:cubicBezTo>
                    <a:cubicBezTo>
                      <a:pt x="9421" y="3544"/>
                      <a:pt x="9335" y="3544"/>
                      <a:pt x="9335" y="3457"/>
                    </a:cubicBezTo>
                    <a:cubicBezTo>
                      <a:pt x="9335" y="3544"/>
                      <a:pt x="9335" y="3630"/>
                      <a:pt x="9248" y="3717"/>
                    </a:cubicBezTo>
                    <a:cubicBezTo>
                      <a:pt x="9162" y="3630"/>
                      <a:pt x="9162" y="3544"/>
                      <a:pt x="9162" y="3457"/>
                    </a:cubicBezTo>
                    <a:lnTo>
                      <a:pt x="9248" y="3457"/>
                    </a:lnTo>
                    <a:cubicBezTo>
                      <a:pt x="9248" y="3112"/>
                      <a:pt x="9076" y="2939"/>
                      <a:pt x="9162" y="2766"/>
                    </a:cubicBezTo>
                    <a:cubicBezTo>
                      <a:pt x="9162" y="2766"/>
                      <a:pt x="9248" y="2939"/>
                      <a:pt x="9335" y="2852"/>
                    </a:cubicBezTo>
                    <a:cubicBezTo>
                      <a:pt x="9335" y="3025"/>
                      <a:pt x="9421" y="3112"/>
                      <a:pt x="9508" y="3112"/>
                    </a:cubicBezTo>
                    <a:close/>
                    <a:moveTo>
                      <a:pt x="12446" y="5013"/>
                    </a:moveTo>
                    <a:cubicBezTo>
                      <a:pt x="12360" y="5272"/>
                      <a:pt x="12360" y="5445"/>
                      <a:pt x="12360" y="5705"/>
                    </a:cubicBezTo>
                    <a:cubicBezTo>
                      <a:pt x="11928" y="5532"/>
                      <a:pt x="11409" y="5878"/>
                      <a:pt x="11150" y="5359"/>
                    </a:cubicBezTo>
                    <a:lnTo>
                      <a:pt x="11150" y="5445"/>
                    </a:lnTo>
                    <a:lnTo>
                      <a:pt x="11150" y="5878"/>
                    </a:lnTo>
                    <a:cubicBezTo>
                      <a:pt x="11150" y="6050"/>
                      <a:pt x="10977" y="5705"/>
                      <a:pt x="10891" y="5532"/>
                    </a:cubicBezTo>
                    <a:cubicBezTo>
                      <a:pt x="10545" y="5532"/>
                      <a:pt x="10459" y="5186"/>
                      <a:pt x="10113" y="5272"/>
                    </a:cubicBezTo>
                    <a:lnTo>
                      <a:pt x="10113" y="5532"/>
                    </a:lnTo>
                    <a:cubicBezTo>
                      <a:pt x="10113" y="5618"/>
                      <a:pt x="9940" y="5618"/>
                      <a:pt x="9853" y="5705"/>
                    </a:cubicBezTo>
                    <a:cubicBezTo>
                      <a:pt x="9767" y="5791"/>
                      <a:pt x="10113" y="5964"/>
                      <a:pt x="10026" y="5878"/>
                    </a:cubicBezTo>
                    <a:cubicBezTo>
                      <a:pt x="9767" y="5705"/>
                      <a:pt x="9421" y="5705"/>
                      <a:pt x="9248" y="5272"/>
                    </a:cubicBezTo>
                    <a:cubicBezTo>
                      <a:pt x="9421" y="5100"/>
                      <a:pt x="9508" y="5532"/>
                      <a:pt x="9681" y="5445"/>
                    </a:cubicBezTo>
                    <a:cubicBezTo>
                      <a:pt x="9853" y="5359"/>
                      <a:pt x="9681" y="5186"/>
                      <a:pt x="9767" y="5186"/>
                    </a:cubicBezTo>
                    <a:cubicBezTo>
                      <a:pt x="10286" y="5186"/>
                      <a:pt x="10891" y="5186"/>
                      <a:pt x="11323" y="5186"/>
                    </a:cubicBezTo>
                    <a:cubicBezTo>
                      <a:pt x="11409" y="5359"/>
                      <a:pt x="11496" y="5445"/>
                      <a:pt x="11582" y="5618"/>
                    </a:cubicBezTo>
                    <a:lnTo>
                      <a:pt x="11582" y="5186"/>
                    </a:lnTo>
                    <a:cubicBezTo>
                      <a:pt x="11928" y="5186"/>
                      <a:pt x="12274" y="5100"/>
                      <a:pt x="12533" y="5100"/>
                    </a:cubicBezTo>
                    <a:close/>
                    <a:moveTo>
                      <a:pt x="12965" y="6915"/>
                    </a:moveTo>
                    <a:cubicBezTo>
                      <a:pt x="12792" y="6915"/>
                      <a:pt x="12533" y="7001"/>
                      <a:pt x="12446" y="6915"/>
                    </a:cubicBezTo>
                    <a:cubicBezTo>
                      <a:pt x="12619" y="7001"/>
                      <a:pt x="12792" y="6828"/>
                      <a:pt x="12965" y="6915"/>
                    </a:cubicBezTo>
                    <a:close/>
                    <a:moveTo>
                      <a:pt x="13311" y="4581"/>
                    </a:moveTo>
                    <a:cubicBezTo>
                      <a:pt x="13224" y="4581"/>
                      <a:pt x="13138" y="4581"/>
                      <a:pt x="13052" y="4408"/>
                    </a:cubicBezTo>
                    <a:cubicBezTo>
                      <a:pt x="13052" y="4322"/>
                      <a:pt x="13138" y="4495"/>
                      <a:pt x="13224" y="4495"/>
                    </a:cubicBezTo>
                    <a:cubicBezTo>
                      <a:pt x="13224" y="4495"/>
                      <a:pt x="13224" y="4149"/>
                      <a:pt x="13224" y="4235"/>
                    </a:cubicBezTo>
                    <a:cubicBezTo>
                      <a:pt x="13224" y="4408"/>
                      <a:pt x="13311" y="4408"/>
                      <a:pt x="13311" y="4581"/>
                    </a:cubicBezTo>
                    <a:close/>
                    <a:moveTo>
                      <a:pt x="13829" y="4322"/>
                    </a:moveTo>
                    <a:cubicBezTo>
                      <a:pt x="13743" y="4408"/>
                      <a:pt x="13570" y="4581"/>
                      <a:pt x="13570" y="4322"/>
                    </a:cubicBezTo>
                    <a:cubicBezTo>
                      <a:pt x="13657" y="4408"/>
                      <a:pt x="13743" y="4235"/>
                      <a:pt x="13916" y="4408"/>
                    </a:cubicBezTo>
                    <a:close/>
                    <a:moveTo>
                      <a:pt x="15385" y="5791"/>
                    </a:moveTo>
                    <a:cubicBezTo>
                      <a:pt x="15385" y="5964"/>
                      <a:pt x="15212" y="5791"/>
                      <a:pt x="15212" y="5705"/>
                    </a:cubicBezTo>
                    <a:cubicBezTo>
                      <a:pt x="15212" y="5705"/>
                      <a:pt x="15385" y="5705"/>
                      <a:pt x="15385" y="5878"/>
                    </a:cubicBezTo>
                    <a:close/>
                    <a:moveTo>
                      <a:pt x="15212" y="6396"/>
                    </a:moveTo>
                    <a:cubicBezTo>
                      <a:pt x="15299" y="6396"/>
                      <a:pt x="15385" y="6223"/>
                      <a:pt x="15472" y="6396"/>
                    </a:cubicBezTo>
                    <a:cubicBezTo>
                      <a:pt x="15385" y="6396"/>
                      <a:pt x="15299" y="6569"/>
                      <a:pt x="15212" y="6396"/>
                    </a:cubicBezTo>
                    <a:close/>
                    <a:moveTo>
                      <a:pt x="15039" y="5272"/>
                    </a:moveTo>
                    <a:lnTo>
                      <a:pt x="15212" y="5272"/>
                    </a:lnTo>
                    <a:lnTo>
                      <a:pt x="15212" y="5618"/>
                    </a:lnTo>
                    <a:cubicBezTo>
                      <a:pt x="15126" y="5618"/>
                      <a:pt x="15126" y="5705"/>
                      <a:pt x="15126" y="5705"/>
                    </a:cubicBezTo>
                    <a:cubicBezTo>
                      <a:pt x="15126" y="5532"/>
                      <a:pt x="15126" y="5445"/>
                      <a:pt x="15039" y="5359"/>
                    </a:cubicBezTo>
                    <a:close/>
                    <a:moveTo>
                      <a:pt x="14867" y="5532"/>
                    </a:moveTo>
                    <a:cubicBezTo>
                      <a:pt x="14867" y="5013"/>
                      <a:pt x="14867" y="5445"/>
                      <a:pt x="14953" y="5618"/>
                    </a:cubicBezTo>
                    <a:cubicBezTo>
                      <a:pt x="15126" y="5791"/>
                      <a:pt x="14953" y="5532"/>
                      <a:pt x="14867" y="5532"/>
                    </a:cubicBezTo>
                    <a:close/>
                    <a:moveTo>
                      <a:pt x="14434" y="6569"/>
                    </a:moveTo>
                    <a:cubicBezTo>
                      <a:pt x="14521" y="6569"/>
                      <a:pt x="14607" y="6483"/>
                      <a:pt x="14694" y="6569"/>
                    </a:cubicBezTo>
                    <a:cubicBezTo>
                      <a:pt x="14607" y="6655"/>
                      <a:pt x="14521" y="6655"/>
                      <a:pt x="14434" y="6569"/>
                    </a:cubicBezTo>
                    <a:close/>
                    <a:moveTo>
                      <a:pt x="12792" y="5618"/>
                    </a:moveTo>
                    <a:lnTo>
                      <a:pt x="12792" y="5445"/>
                    </a:lnTo>
                    <a:cubicBezTo>
                      <a:pt x="12792" y="5445"/>
                      <a:pt x="12792" y="5532"/>
                      <a:pt x="12792" y="5532"/>
                    </a:cubicBezTo>
                    <a:cubicBezTo>
                      <a:pt x="12792" y="5100"/>
                      <a:pt x="12792" y="5272"/>
                      <a:pt x="12619" y="5272"/>
                    </a:cubicBezTo>
                    <a:cubicBezTo>
                      <a:pt x="12706" y="5100"/>
                      <a:pt x="12792" y="5013"/>
                      <a:pt x="12792" y="5013"/>
                    </a:cubicBezTo>
                    <a:cubicBezTo>
                      <a:pt x="13484" y="4754"/>
                      <a:pt x="14175" y="4581"/>
                      <a:pt x="14953" y="4495"/>
                    </a:cubicBezTo>
                    <a:cubicBezTo>
                      <a:pt x="15212" y="4408"/>
                      <a:pt x="15472" y="4408"/>
                      <a:pt x="15817" y="4408"/>
                    </a:cubicBezTo>
                    <a:cubicBezTo>
                      <a:pt x="15558" y="4754"/>
                      <a:pt x="15126" y="4754"/>
                      <a:pt x="14780" y="4927"/>
                    </a:cubicBezTo>
                    <a:cubicBezTo>
                      <a:pt x="14780" y="4927"/>
                      <a:pt x="14953" y="4927"/>
                      <a:pt x="14953" y="5013"/>
                    </a:cubicBezTo>
                    <a:cubicBezTo>
                      <a:pt x="14694" y="5445"/>
                      <a:pt x="14089" y="5532"/>
                      <a:pt x="13657" y="5272"/>
                    </a:cubicBezTo>
                    <a:cubicBezTo>
                      <a:pt x="13657" y="5359"/>
                      <a:pt x="13743" y="5272"/>
                      <a:pt x="13743" y="5445"/>
                    </a:cubicBezTo>
                    <a:cubicBezTo>
                      <a:pt x="13743" y="5532"/>
                      <a:pt x="13570" y="5445"/>
                      <a:pt x="13570" y="5445"/>
                    </a:cubicBezTo>
                    <a:cubicBezTo>
                      <a:pt x="13484" y="5445"/>
                      <a:pt x="13570" y="5445"/>
                      <a:pt x="13570" y="5532"/>
                    </a:cubicBezTo>
                    <a:cubicBezTo>
                      <a:pt x="13311" y="5618"/>
                      <a:pt x="13052" y="5618"/>
                      <a:pt x="12792" y="5618"/>
                    </a:cubicBezTo>
                    <a:close/>
                    <a:moveTo>
                      <a:pt x="25066" y="8903"/>
                    </a:moveTo>
                    <a:cubicBezTo>
                      <a:pt x="25498" y="8903"/>
                      <a:pt x="25930" y="8903"/>
                      <a:pt x="26362" y="8903"/>
                    </a:cubicBezTo>
                    <a:cubicBezTo>
                      <a:pt x="26103" y="8989"/>
                      <a:pt x="25844" y="8989"/>
                      <a:pt x="25584" y="8903"/>
                    </a:cubicBezTo>
                    <a:cubicBezTo>
                      <a:pt x="25412" y="9162"/>
                      <a:pt x="25152" y="9162"/>
                      <a:pt x="25066" y="8903"/>
                    </a:cubicBezTo>
                    <a:close/>
                    <a:moveTo>
                      <a:pt x="23510" y="9594"/>
                    </a:moveTo>
                    <a:cubicBezTo>
                      <a:pt x="23596" y="9508"/>
                      <a:pt x="23769" y="9421"/>
                      <a:pt x="23856" y="9594"/>
                    </a:cubicBezTo>
                    <a:cubicBezTo>
                      <a:pt x="23769" y="9594"/>
                      <a:pt x="23683" y="9767"/>
                      <a:pt x="23510" y="9681"/>
                    </a:cubicBezTo>
                    <a:cubicBezTo>
                      <a:pt x="23510" y="9594"/>
                      <a:pt x="23510" y="9594"/>
                      <a:pt x="23510" y="9594"/>
                    </a:cubicBezTo>
                    <a:close/>
                    <a:moveTo>
                      <a:pt x="27659" y="14867"/>
                    </a:moveTo>
                    <a:cubicBezTo>
                      <a:pt x="27659" y="14694"/>
                      <a:pt x="27918" y="14694"/>
                      <a:pt x="27918" y="14867"/>
                    </a:cubicBezTo>
                    <a:cubicBezTo>
                      <a:pt x="27832" y="14780"/>
                      <a:pt x="27745" y="14953"/>
                      <a:pt x="27659" y="149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 rot="2150981" flipH="1">
                <a:off x="7230407" y="2562680"/>
                <a:ext cx="379236" cy="273011"/>
              </a:xfrm>
              <a:custGeom>
                <a:avLst/>
                <a:gdLst/>
                <a:ahLst/>
                <a:cxnLst/>
                <a:rect l="l" t="t" r="r" b="b"/>
                <a:pathLst>
                  <a:path w="32154" h="16250" extrusionOk="0">
                    <a:moveTo>
                      <a:pt x="21781" y="16163"/>
                    </a:moveTo>
                    <a:cubicBezTo>
                      <a:pt x="21954" y="16163"/>
                      <a:pt x="22127" y="16250"/>
                      <a:pt x="22300" y="16250"/>
                    </a:cubicBezTo>
                    <a:cubicBezTo>
                      <a:pt x="23510" y="16077"/>
                      <a:pt x="24720" y="15990"/>
                      <a:pt x="25930" y="15731"/>
                    </a:cubicBezTo>
                    <a:lnTo>
                      <a:pt x="26189" y="15645"/>
                    </a:lnTo>
                    <a:lnTo>
                      <a:pt x="26189" y="15645"/>
                    </a:lnTo>
                    <a:cubicBezTo>
                      <a:pt x="26622" y="15472"/>
                      <a:pt x="27054" y="15385"/>
                      <a:pt x="27486" y="15299"/>
                    </a:cubicBezTo>
                    <a:cubicBezTo>
                      <a:pt x="27918" y="15212"/>
                      <a:pt x="28437" y="15212"/>
                      <a:pt x="28869" y="15299"/>
                    </a:cubicBezTo>
                    <a:cubicBezTo>
                      <a:pt x="28869" y="14953"/>
                      <a:pt x="28782" y="15039"/>
                      <a:pt x="28610" y="14953"/>
                    </a:cubicBezTo>
                    <a:cubicBezTo>
                      <a:pt x="28523" y="14867"/>
                      <a:pt x="28696" y="14780"/>
                      <a:pt x="28610" y="14694"/>
                    </a:cubicBezTo>
                    <a:cubicBezTo>
                      <a:pt x="28523" y="14607"/>
                      <a:pt x="28523" y="14953"/>
                      <a:pt x="28437" y="14867"/>
                    </a:cubicBezTo>
                    <a:cubicBezTo>
                      <a:pt x="28350" y="14867"/>
                      <a:pt x="28437" y="15039"/>
                      <a:pt x="28437" y="15126"/>
                    </a:cubicBezTo>
                    <a:cubicBezTo>
                      <a:pt x="28350" y="15039"/>
                      <a:pt x="28264" y="15039"/>
                      <a:pt x="28264" y="14953"/>
                    </a:cubicBezTo>
                    <a:cubicBezTo>
                      <a:pt x="28264" y="14780"/>
                      <a:pt x="28350" y="14867"/>
                      <a:pt x="28264" y="14694"/>
                    </a:cubicBezTo>
                    <a:cubicBezTo>
                      <a:pt x="28177" y="14607"/>
                      <a:pt x="28005" y="14607"/>
                      <a:pt x="28005" y="14434"/>
                    </a:cubicBezTo>
                    <a:cubicBezTo>
                      <a:pt x="28005" y="14607"/>
                      <a:pt x="28005" y="14694"/>
                      <a:pt x="28177" y="14780"/>
                    </a:cubicBezTo>
                    <a:cubicBezTo>
                      <a:pt x="27918" y="15039"/>
                      <a:pt x="27745" y="14607"/>
                      <a:pt x="27572" y="14434"/>
                    </a:cubicBezTo>
                    <a:cubicBezTo>
                      <a:pt x="27486" y="14434"/>
                      <a:pt x="27400" y="14607"/>
                      <a:pt x="27400" y="14434"/>
                    </a:cubicBezTo>
                    <a:cubicBezTo>
                      <a:pt x="27313" y="14175"/>
                      <a:pt x="27572" y="14175"/>
                      <a:pt x="27745" y="14262"/>
                    </a:cubicBezTo>
                    <a:cubicBezTo>
                      <a:pt x="27745" y="14175"/>
                      <a:pt x="27745" y="13829"/>
                      <a:pt x="27832" y="13916"/>
                    </a:cubicBezTo>
                    <a:cubicBezTo>
                      <a:pt x="27745" y="13657"/>
                      <a:pt x="27486" y="13916"/>
                      <a:pt x="27486" y="13484"/>
                    </a:cubicBezTo>
                    <a:cubicBezTo>
                      <a:pt x="27400" y="13570"/>
                      <a:pt x="27313" y="13484"/>
                      <a:pt x="27227" y="13484"/>
                    </a:cubicBezTo>
                    <a:cubicBezTo>
                      <a:pt x="27313" y="12965"/>
                      <a:pt x="27572" y="13570"/>
                      <a:pt x="27745" y="13657"/>
                    </a:cubicBezTo>
                    <a:cubicBezTo>
                      <a:pt x="27659" y="13138"/>
                      <a:pt x="27400" y="12879"/>
                      <a:pt x="27054" y="13052"/>
                    </a:cubicBezTo>
                    <a:cubicBezTo>
                      <a:pt x="27054" y="13138"/>
                      <a:pt x="27054" y="13138"/>
                      <a:pt x="27140" y="13224"/>
                    </a:cubicBezTo>
                    <a:cubicBezTo>
                      <a:pt x="26881" y="13484"/>
                      <a:pt x="26794" y="13224"/>
                      <a:pt x="26535" y="13224"/>
                    </a:cubicBezTo>
                    <a:lnTo>
                      <a:pt x="26535" y="13484"/>
                    </a:lnTo>
                    <a:cubicBezTo>
                      <a:pt x="25930" y="13570"/>
                      <a:pt x="25325" y="13570"/>
                      <a:pt x="24720" y="13397"/>
                    </a:cubicBezTo>
                    <a:cubicBezTo>
                      <a:pt x="26103" y="12879"/>
                      <a:pt x="27572" y="12619"/>
                      <a:pt x="29042" y="12706"/>
                    </a:cubicBezTo>
                    <a:cubicBezTo>
                      <a:pt x="29906" y="12879"/>
                      <a:pt x="30857" y="12879"/>
                      <a:pt x="31808" y="12879"/>
                    </a:cubicBezTo>
                    <a:lnTo>
                      <a:pt x="31981" y="12879"/>
                    </a:lnTo>
                    <a:cubicBezTo>
                      <a:pt x="32153" y="12879"/>
                      <a:pt x="31808" y="12792"/>
                      <a:pt x="31721" y="12792"/>
                    </a:cubicBezTo>
                    <a:cubicBezTo>
                      <a:pt x="30943" y="12619"/>
                      <a:pt x="30079" y="12533"/>
                      <a:pt x="29301" y="12446"/>
                    </a:cubicBezTo>
                    <a:lnTo>
                      <a:pt x="29301" y="12187"/>
                    </a:lnTo>
                    <a:cubicBezTo>
                      <a:pt x="29906" y="11669"/>
                      <a:pt x="30770" y="12187"/>
                      <a:pt x="31548" y="12101"/>
                    </a:cubicBezTo>
                    <a:cubicBezTo>
                      <a:pt x="30338" y="11582"/>
                      <a:pt x="28782" y="11841"/>
                      <a:pt x="27486" y="11582"/>
                    </a:cubicBezTo>
                    <a:cubicBezTo>
                      <a:pt x="27659" y="11409"/>
                      <a:pt x="27832" y="11582"/>
                      <a:pt x="28005" y="11582"/>
                    </a:cubicBezTo>
                    <a:cubicBezTo>
                      <a:pt x="27918" y="11150"/>
                      <a:pt x="27572" y="11582"/>
                      <a:pt x="27313" y="11323"/>
                    </a:cubicBezTo>
                    <a:cubicBezTo>
                      <a:pt x="28177" y="10891"/>
                      <a:pt x="29215" y="11496"/>
                      <a:pt x="30079" y="11496"/>
                    </a:cubicBezTo>
                    <a:cubicBezTo>
                      <a:pt x="29647" y="10977"/>
                      <a:pt x="29128" y="11150"/>
                      <a:pt x="28523" y="11064"/>
                    </a:cubicBezTo>
                    <a:cubicBezTo>
                      <a:pt x="27918" y="11064"/>
                      <a:pt x="27227" y="11064"/>
                      <a:pt x="26535" y="11064"/>
                    </a:cubicBezTo>
                    <a:cubicBezTo>
                      <a:pt x="25066" y="11150"/>
                      <a:pt x="23596" y="11064"/>
                      <a:pt x="22127" y="10891"/>
                    </a:cubicBezTo>
                    <a:lnTo>
                      <a:pt x="22127" y="10718"/>
                    </a:lnTo>
                    <a:cubicBezTo>
                      <a:pt x="22127" y="10459"/>
                      <a:pt x="22473" y="10372"/>
                      <a:pt x="22559" y="10459"/>
                    </a:cubicBezTo>
                    <a:cubicBezTo>
                      <a:pt x="22646" y="10199"/>
                      <a:pt x="22905" y="10113"/>
                      <a:pt x="22991" y="10286"/>
                    </a:cubicBezTo>
                    <a:cubicBezTo>
                      <a:pt x="22991" y="10459"/>
                      <a:pt x="22819" y="10199"/>
                      <a:pt x="22819" y="10459"/>
                    </a:cubicBezTo>
                    <a:cubicBezTo>
                      <a:pt x="22991" y="10545"/>
                      <a:pt x="23337" y="10286"/>
                      <a:pt x="23596" y="10372"/>
                    </a:cubicBezTo>
                    <a:cubicBezTo>
                      <a:pt x="23683" y="10372"/>
                      <a:pt x="23596" y="10286"/>
                      <a:pt x="23596" y="10199"/>
                    </a:cubicBezTo>
                    <a:cubicBezTo>
                      <a:pt x="23942" y="10199"/>
                      <a:pt x="24115" y="10199"/>
                      <a:pt x="24461" y="10199"/>
                    </a:cubicBezTo>
                    <a:cubicBezTo>
                      <a:pt x="24547" y="10199"/>
                      <a:pt x="24461" y="10113"/>
                      <a:pt x="24461" y="10113"/>
                    </a:cubicBezTo>
                    <a:cubicBezTo>
                      <a:pt x="24461" y="10026"/>
                      <a:pt x="24634" y="10113"/>
                      <a:pt x="24720" y="10113"/>
                    </a:cubicBezTo>
                    <a:cubicBezTo>
                      <a:pt x="24720" y="10113"/>
                      <a:pt x="24634" y="10286"/>
                      <a:pt x="24720" y="10372"/>
                    </a:cubicBezTo>
                    <a:cubicBezTo>
                      <a:pt x="24807" y="10459"/>
                      <a:pt x="24807" y="10026"/>
                      <a:pt x="24979" y="10113"/>
                    </a:cubicBezTo>
                    <a:cubicBezTo>
                      <a:pt x="25066" y="10113"/>
                      <a:pt x="24807" y="10199"/>
                      <a:pt x="24893" y="10372"/>
                    </a:cubicBezTo>
                    <a:cubicBezTo>
                      <a:pt x="24979" y="10372"/>
                      <a:pt x="25066" y="10286"/>
                      <a:pt x="25066" y="10113"/>
                    </a:cubicBezTo>
                    <a:cubicBezTo>
                      <a:pt x="26794" y="10286"/>
                      <a:pt x="28091" y="9681"/>
                      <a:pt x="29820" y="10026"/>
                    </a:cubicBezTo>
                    <a:cubicBezTo>
                      <a:pt x="29820" y="9853"/>
                      <a:pt x="29820" y="9767"/>
                      <a:pt x="29820" y="9594"/>
                    </a:cubicBezTo>
                    <a:cubicBezTo>
                      <a:pt x="29560" y="9767"/>
                      <a:pt x="29215" y="9421"/>
                      <a:pt x="29042" y="9767"/>
                    </a:cubicBezTo>
                    <a:cubicBezTo>
                      <a:pt x="28696" y="9508"/>
                      <a:pt x="28264" y="9681"/>
                      <a:pt x="27832" y="9594"/>
                    </a:cubicBezTo>
                    <a:cubicBezTo>
                      <a:pt x="27832" y="9767"/>
                      <a:pt x="27832" y="9767"/>
                      <a:pt x="27832" y="9767"/>
                    </a:cubicBezTo>
                    <a:cubicBezTo>
                      <a:pt x="27918" y="9767"/>
                      <a:pt x="27659" y="9767"/>
                      <a:pt x="27572" y="9594"/>
                    </a:cubicBezTo>
                    <a:cubicBezTo>
                      <a:pt x="26449" y="9767"/>
                      <a:pt x="25239" y="9853"/>
                      <a:pt x="24029" y="9767"/>
                    </a:cubicBezTo>
                    <a:cubicBezTo>
                      <a:pt x="24893" y="9162"/>
                      <a:pt x="26362" y="9767"/>
                      <a:pt x="27313" y="9248"/>
                    </a:cubicBezTo>
                    <a:cubicBezTo>
                      <a:pt x="27140" y="8816"/>
                      <a:pt x="26794" y="9162"/>
                      <a:pt x="26622" y="8989"/>
                    </a:cubicBezTo>
                    <a:cubicBezTo>
                      <a:pt x="26794" y="8730"/>
                      <a:pt x="27140" y="8816"/>
                      <a:pt x="27400" y="8730"/>
                    </a:cubicBezTo>
                    <a:cubicBezTo>
                      <a:pt x="27486" y="8730"/>
                      <a:pt x="27400" y="8730"/>
                      <a:pt x="27400" y="8730"/>
                    </a:cubicBezTo>
                    <a:cubicBezTo>
                      <a:pt x="25325" y="8471"/>
                      <a:pt x="23164" y="8471"/>
                      <a:pt x="21176" y="8730"/>
                    </a:cubicBezTo>
                    <a:lnTo>
                      <a:pt x="20226" y="8730"/>
                    </a:lnTo>
                    <a:cubicBezTo>
                      <a:pt x="20226" y="8557"/>
                      <a:pt x="20139" y="8384"/>
                      <a:pt x="20053" y="8211"/>
                    </a:cubicBezTo>
                    <a:cubicBezTo>
                      <a:pt x="19880" y="7952"/>
                      <a:pt x="19448" y="8038"/>
                      <a:pt x="19448" y="8384"/>
                    </a:cubicBezTo>
                    <a:cubicBezTo>
                      <a:pt x="19361" y="8557"/>
                      <a:pt x="19448" y="8730"/>
                      <a:pt x="19534" y="8989"/>
                    </a:cubicBezTo>
                    <a:cubicBezTo>
                      <a:pt x="19448" y="8989"/>
                      <a:pt x="19361" y="8989"/>
                      <a:pt x="19275" y="8989"/>
                    </a:cubicBezTo>
                    <a:cubicBezTo>
                      <a:pt x="18929" y="8989"/>
                      <a:pt x="18670" y="8730"/>
                      <a:pt x="18410" y="8643"/>
                    </a:cubicBezTo>
                    <a:cubicBezTo>
                      <a:pt x="17892" y="8643"/>
                      <a:pt x="17287" y="8643"/>
                      <a:pt x="16768" y="8643"/>
                    </a:cubicBezTo>
                    <a:cubicBezTo>
                      <a:pt x="15645" y="8816"/>
                      <a:pt x="14434" y="8643"/>
                      <a:pt x="13224" y="8384"/>
                    </a:cubicBezTo>
                    <a:cubicBezTo>
                      <a:pt x="13311" y="8298"/>
                      <a:pt x="13397" y="8211"/>
                      <a:pt x="13570" y="8298"/>
                    </a:cubicBezTo>
                    <a:cubicBezTo>
                      <a:pt x="13570" y="8038"/>
                      <a:pt x="13311" y="8298"/>
                      <a:pt x="13224" y="8211"/>
                    </a:cubicBezTo>
                    <a:cubicBezTo>
                      <a:pt x="13397" y="7866"/>
                      <a:pt x="13829" y="8211"/>
                      <a:pt x="14002" y="8038"/>
                    </a:cubicBezTo>
                    <a:cubicBezTo>
                      <a:pt x="14002" y="8125"/>
                      <a:pt x="13916" y="8125"/>
                      <a:pt x="13916" y="8125"/>
                    </a:cubicBezTo>
                    <a:cubicBezTo>
                      <a:pt x="13916" y="8211"/>
                      <a:pt x="14175" y="8211"/>
                      <a:pt x="14089" y="8038"/>
                    </a:cubicBezTo>
                    <a:cubicBezTo>
                      <a:pt x="14089" y="7866"/>
                      <a:pt x="14262" y="8298"/>
                      <a:pt x="14348" y="8125"/>
                    </a:cubicBezTo>
                    <a:cubicBezTo>
                      <a:pt x="14434" y="8038"/>
                      <a:pt x="14348" y="8038"/>
                      <a:pt x="14262" y="8038"/>
                    </a:cubicBezTo>
                    <a:cubicBezTo>
                      <a:pt x="14348" y="7779"/>
                      <a:pt x="14607" y="8038"/>
                      <a:pt x="14694" y="7952"/>
                    </a:cubicBezTo>
                    <a:cubicBezTo>
                      <a:pt x="14780" y="7866"/>
                      <a:pt x="14694" y="7952"/>
                      <a:pt x="14694" y="7952"/>
                    </a:cubicBezTo>
                    <a:cubicBezTo>
                      <a:pt x="14953" y="8038"/>
                      <a:pt x="15212" y="7779"/>
                      <a:pt x="15472" y="7952"/>
                    </a:cubicBezTo>
                    <a:cubicBezTo>
                      <a:pt x="15472" y="7606"/>
                      <a:pt x="15212" y="7866"/>
                      <a:pt x="15212" y="7606"/>
                    </a:cubicBezTo>
                    <a:cubicBezTo>
                      <a:pt x="16422" y="7260"/>
                      <a:pt x="17633" y="7088"/>
                      <a:pt x="18929" y="7174"/>
                    </a:cubicBezTo>
                    <a:cubicBezTo>
                      <a:pt x="19102" y="6655"/>
                      <a:pt x="19448" y="7088"/>
                      <a:pt x="19707" y="7088"/>
                    </a:cubicBezTo>
                    <a:cubicBezTo>
                      <a:pt x="19966" y="7088"/>
                      <a:pt x="20053" y="6828"/>
                      <a:pt x="20139" y="6828"/>
                    </a:cubicBezTo>
                    <a:cubicBezTo>
                      <a:pt x="20312" y="6828"/>
                      <a:pt x="20485" y="7088"/>
                      <a:pt x="20571" y="7088"/>
                    </a:cubicBezTo>
                    <a:cubicBezTo>
                      <a:pt x="20831" y="7088"/>
                      <a:pt x="21003" y="7088"/>
                      <a:pt x="21263" y="7088"/>
                    </a:cubicBezTo>
                    <a:cubicBezTo>
                      <a:pt x="21436" y="7693"/>
                      <a:pt x="21868" y="6915"/>
                      <a:pt x="22041" y="7433"/>
                    </a:cubicBezTo>
                    <a:lnTo>
                      <a:pt x="22041" y="7174"/>
                    </a:lnTo>
                    <a:cubicBezTo>
                      <a:pt x="22041" y="7088"/>
                      <a:pt x="22041" y="7347"/>
                      <a:pt x="22127" y="7347"/>
                    </a:cubicBezTo>
                    <a:cubicBezTo>
                      <a:pt x="23510" y="7001"/>
                      <a:pt x="24979" y="6915"/>
                      <a:pt x="26449" y="6655"/>
                    </a:cubicBezTo>
                    <a:cubicBezTo>
                      <a:pt x="25671" y="6483"/>
                      <a:pt x="24807" y="6396"/>
                      <a:pt x="23942" y="6396"/>
                    </a:cubicBezTo>
                    <a:cubicBezTo>
                      <a:pt x="23942" y="6569"/>
                      <a:pt x="24029" y="6742"/>
                      <a:pt x="24115" y="6655"/>
                    </a:cubicBezTo>
                    <a:cubicBezTo>
                      <a:pt x="24029" y="7001"/>
                      <a:pt x="23769" y="6050"/>
                      <a:pt x="23596" y="6655"/>
                    </a:cubicBezTo>
                    <a:cubicBezTo>
                      <a:pt x="23596" y="6828"/>
                      <a:pt x="23942" y="6655"/>
                      <a:pt x="23942" y="6828"/>
                    </a:cubicBezTo>
                    <a:cubicBezTo>
                      <a:pt x="23769" y="7001"/>
                      <a:pt x="23510" y="6569"/>
                      <a:pt x="23510" y="6396"/>
                    </a:cubicBezTo>
                    <a:lnTo>
                      <a:pt x="23510" y="6569"/>
                    </a:lnTo>
                    <a:cubicBezTo>
                      <a:pt x="23510" y="6655"/>
                      <a:pt x="23424" y="6310"/>
                      <a:pt x="23337" y="6396"/>
                    </a:cubicBezTo>
                    <a:cubicBezTo>
                      <a:pt x="23164" y="6483"/>
                      <a:pt x="23337" y="6483"/>
                      <a:pt x="23337" y="6569"/>
                    </a:cubicBezTo>
                    <a:cubicBezTo>
                      <a:pt x="22559" y="6483"/>
                      <a:pt x="21608" y="6569"/>
                      <a:pt x="21003" y="6050"/>
                    </a:cubicBezTo>
                    <a:cubicBezTo>
                      <a:pt x="21003" y="6569"/>
                      <a:pt x="21349" y="6483"/>
                      <a:pt x="21608" y="6483"/>
                    </a:cubicBezTo>
                    <a:cubicBezTo>
                      <a:pt x="21176" y="6915"/>
                      <a:pt x="20917" y="6050"/>
                      <a:pt x="20571" y="6137"/>
                    </a:cubicBezTo>
                    <a:cubicBezTo>
                      <a:pt x="20485" y="6223"/>
                      <a:pt x="20571" y="6310"/>
                      <a:pt x="20571" y="6396"/>
                    </a:cubicBezTo>
                    <a:cubicBezTo>
                      <a:pt x="20658" y="6483"/>
                      <a:pt x="20485" y="6396"/>
                      <a:pt x="20398" y="6396"/>
                    </a:cubicBezTo>
                    <a:cubicBezTo>
                      <a:pt x="20312" y="6396"/>
                      <a:pt x="20485" y="6223"/>
                      <a:pt x="20398" y="6137"/>
                    </a:cubicBezTo>
                    <a:cubicBezTo>
                      <a:pt x="20312" y="5964"/>
                      <a:pt x="20312" y="6137"/>
                      <a:pt x="20226" y="6137"/>
                    </a:cubicBezTo>
                    <a:cubicBezTo>
                      <a:pt x="20398" y="5705"/>
                      <a:pt x="20658" y="5878"/>
                      <a:pt x="20917" y="5791"/>
                    </a:cubicBezTo>
                    <a:cubicBezTo>
                      <a:pt x="22041" y="5705"/>
                      <a:pt x="23164" y="5705"/>
                      <a:pt x="24288" y="5791"/>
                    </a:cubicBezTo>
                    <a:cubicBezTo>
                      <a:pt x="24288" y="5705"/>
                      <a:pt x="24201" y="5618"/>
                      <a:pt x="24115" y="5618"/>
                    </a:cubicBezTo>
                    <a:cubicBezTo>
                      <a:pt x="24029" y="5705"/>
                      <a:pt x="24201" y="5532"/>
                      <a:pt x="24201" y="5359"/>
                    </a:cubicBezTo>
                    <a:cubicBezTo>
                      <a:pt x="23596" y="5359"/>
                      <a:pt x="22905" y="5186"/>
                      <a:pt x="22386" y="5532"/>
                    </a:cubicBezTo>
                    <a:cubicBezTo>
                      <a:pt x="22127" y="5359"/>
                      <a:pt x="21608" y="5705"/>
                      <a:pt x="21349" y="5532"/>
                    </a:cubicBezTo>
                    <a:cubicBezTo>
                      <a:pt x="20831" y="5878"/>
                      <a:pt x="20053" y="5272"/>
                      <a:pt x="19620" y="5791"/>
                    </a:cubicBezTo>
                    <a:cubicBezTo>
                      <a:pt x="19275" y="5532"/>
                      <a:pt x="18756" y="5878"/>
                      <a:pt x="18324" y="5791"/>
                    </a:cubicBezTo>
                    <a:cubicBezTo>
                      <a:pt x="18324" y="5964"/>
                      <a:pt x="18410" y="5791"/>
                      <a:pt x="18410" y="5791"/>
                    </a:cubicBezTo>
                    <a:cubicBezTo>
                      <a:pt x="18324" y="6223"/>
                      <a:pt x="18065" y="5705"/>
                      <a:pt x="17892" y="5791"/>
                    </a:cubicBezTo>
                    <a:cubicBezTo>
                      <a:pt x="17978" y="5359"/>
                      <a:pt x="18324" y="5618"/>
                      <a:pt x="18497" y="5618"/>
                    </a:cubicBezTo>
                    <a:cubicBezTo>
                      <a:pt x="18670" y="5618"/>
                      <a:pt x="19188" y="5445"/>
                      <a:pt x="19534" y="5445"/>
                    </a:cubicBezTo>
                    <a:lnTo>
                      <a:pt x="21003" y="5272"/>
                    </a:lnTo>
                    <a:cubicBezTo>
                      <a:pt x="21349" y="5186"/>
                      <a:pt x="21695" y="5100"/>
                      <a:pt x="21954" y="5013"/>
                    </a:cubicBezTo>
                    <a:cubicBezTo>
                      <a:pt x="22300" y="5013"/>
                      <a:pt x="22646" y="5272"/>
                      <a:pt x="22991" y="5272"/>
                    </a:cubicBezTo>
                    <a:cubicBezTo>
                      <a:pt x="22991" y="5100"/>
                      <a:pt x="23078" y="5186"/>
                      <a:pt x="22991" y="5013"/>
                    </a:cubicBezTo>
                    <a:cubicBezTo>
                      <a:pt x="22732" y="4754"/>
                      <a:pt x="22300" y="5186"/>
                      <a:pt x="22127" y="4754"/>
                    </a:cubicBezTo>
                    <a:cubicBezTo>
                      <a:pt x="21954" y="5186"/>
                      <a:pt x="21608" y="4754"/>
                      <a:pt x="21436" y="4840"/>
                    </a:cubicBezTo>
                    <a:cubicBezTo>
                      <a:pt x="21176" y="4927"/>
                      <a:pt x="21436" y="5013"/>
                      <a:pt x="21436" y="5100"/>
                    </a:cubicBezTo>
                    <a:cubicBezTo>
                      <a:pt x="21436" y="5186"/>
                      <a:pt x="21176" y="4927"/>
                      <a:pt x="21090" y="4840"/>
                    </a:cubicBezTo>
                    <a:cubicBezTo>
                      <a:pt x="21003" y="4840"/>
                      <a:pt x="21090" y="4754"/>
                      <a:pt x="21090" y="4581"/>
                    </a:cubicBezTo>
                    <a:cubicBezTo>
                      <a:pt x="20917" y="4581"/>
                      <a:pt x="20917" y="4581"/>
                      <a:pt x="20744" y="4667"/>
                    </a:cubicBezTo>
                    <a:cubicBezTo>
                      <a:pt x="20658" y="4754"/>
                      <a:pt x="21003" y="4581"/>
                      <a:pt x="21003" y="4754"/>
                    </a:cubicBezTo>
                    <a:cubicBezTo>
                      <a:pt x="20917" y="5359"/>
                      <a:pt x="20658" y="4754"/>
                      <a:pt x="20485" y="5013"/>
                    </a:cubicBezTo>
                    <a:cubicBezTo>
                      <a:pt x="20485" y="4754"/>
                      <a:pt x="20571" y="4754"/>
                      <a:pt x="20658" y="4754"/>
                    </a:cubicBezTo>
                    <a:cubicBezTo>
                      <a:pt x="20485" y="4408"/>
                      <a:pt x="20139" y="4667"/>
                      <a:pt x="19966" y="4840"/>
                    </a:cubicBezTo>
                    <a:cubicBezTo>
                      <a:pt x="19793" y="4667"/>
                      <a:pt x="19707" y="4754"/>
                      <a:pt x="19534" y="4840"/>
                    </a:cubicBezTo>
                    <a:cubicBezTo>
                      <a:pt x="19534" y="5186"/>
                      <a:pt x="19880" y="4667"/>
                      <a:pt x="19793" y="5100"/>
                    </a:cubicBezTo>
                    <a:cubicBezTo>
                      <a:pt x="19620" y="4927"/>
                      <a:pt x="19361" y="5272"/>
                      <a:pt x="19102" y="5272"/>
                    </a:cubicBezTo>
                    <a:cubicBezTo>
                      <a:pt x="19102" y="5272"/>
                      <a:pt x="19102" y="5100"/>
                      <a:pt x="19015" y="5013"/>
                    </a:cubicBezTo>
                    <a:cubicBezTo>
                      <a:pt x="19015" y="4927"/>
                      <a:pt x="19275" y="5100"/>
                      <a:pt x="19361" y="5013"/>
                    </a:cubicBezTo>
                    <a:cubicBezTo>
                      <a:pt x="19188" y="4667"/>
                      <a:pt x="18843" y="4840"/>
                      <a:pt x="18583" y="4927"/>
                    </a:cubicBezTo>
                    <a:cubicBezTo>
                      <a:pt x="18670" y="5100"/>
                      <a:pt x="18843" y="5186"/>
                      <a:pt x="18929" y="5013"/>
                    </a:cubicBezTo>
                    <a:cubicBezTo>
                      <a:pt x="18843" y="5618"/>
                      <a:pt x="18497" y="4927"/>
                      <a:pt x="18324" y="4927"/>
                    </a:cubicBezTo>
                    <a:cubicBezTo>
                      <a:pt x="18324" y="4927"/>
                      <a:pt x="18238" y="5013"/>
                      <a:pt x="18238" y="5013"/>
                    </a:cubicBezTo>
                    <a:cubicBezTo>
                      <a:pt x="17978" y="5100"/>
                      <a:pt x="17633" y="4667"/>
                      <a:pt x="17460" y="5186"/>
                    </a:cubicBezTo>
                    <a:cubicBezTo>
                      <a:pt x="17373" y="5186"/>
                      <a:pt x="17460" y="4927"/>
                      <a:pt x="17287" y="4927"/>
                    </a:cubicBezTo>
                    <a:cubicBezTo>
                      <a:pt x="17287" y="5272"/>
                      <a:pt x="17373" y="5445"/>
                      <a:pt x="17546" y="5445"/>
                    </a:cubicBezTo>
                    <a:cubicBezTo>
                      <a:pt x="17460" y="5705"/>
                      <a:pt x="17373" y="5359"/>
                      <a:pt x="17200" y="5359"/>
                    </a:cubicBezTo>
                    <a:cubicBezTo>
                      <a:pt x="17200" y="5272"/>
                      <a:pt x="17200" y="5100"/>
                      <a:pt x="17114" y="5013"/>
                    </a:cubicBezTo>
                    <a:cubicBezTo>
                      <a:pt x="17027" y="4840"/>
                      <a:pt x="16855" y="4840"/>
                      <a:pt x="16682" y="5013"/>
                    </a:cubicBezTo>
                    <a:lnTo>
                      <a:pt x="16682" y="5272"/>
                    </a:lnTo>
                    <a:cubicBezTo>
                      <a:pt x="16336" y="4840"/>
                      <a:pt x="15904" y="5272"/>
                      <a:pt x="15558" y="5272"/>
                    </a:cubicBezTo>
                    <a:cubicBezTo>
                      <a:pt x="15558" y="5532"/>
                      <a:pt x="15645" y="5532"/>
                      <a:pt x="15731" y="5532"/>
                    </a:cubicBezTo>
                    <a:cubicBezTo>
                      <a:pt x="15731" y="5878"/>
                      <a:pt x="15472" y="5532"/>
                      <a:pt x="15472" y="5359"/>
                    </a:cubicBezTo>
                    <a:cubicBezTo>
                      <a:pt x="15299" y="5272"/>
                      <a:pt x="15126" y="5359"/>
                      <a:pt x="14953" y="5359"/>
                    </a:cubicBezTo>
                    <a:cubicBezTo>
                      <a:pt x="15299" y="5013"/>
                      <a:pt x="15731" y="4754"/>
                      <a:pt x="16077" y="4322"/>
                    </a:cubicBezTo>
                    <a:cubicBezTo>
                      <a:pt x="16509" y="4581"/>
                      <a:pt x="17200" y="3803"/>
                      <a:pt x="17546" y="4322"/>
                    </a:cubicBezTo>
                    <a:cubicBezTo>
                      <a:pt x="17546" y="4149"/>
                      <a:pt x="17460" y="3976"/>
                      <a:pt x="17546" y="3803"/>
                    </a:cubicBezTo>
                    <a:cubicBezTo>
                      <a:pt x="17460" y="3890"/>
                      <a:pt x="17287" y="3803"/>
                      <a:pt x="17373" y="4062"/>
                    </a:cubicBezTo>
                    <a:cubicBezTo>
                      <a:pt x="17200" y="3890"/>
                      <a:pt x="16941" y="3890"/>
                      <a:pt x="16768" y="3717"/>
                    </a:cubicBezTo>
                    <a:cubicBezTo>
                      <a:pt x="16768" y="3544"/>
                      <a:pt x="16855" y="3890"/>
                      <a:pt x="16941" y="3717"/>
                    </a:cubicBezTo>
                    <a:cubicBezTo>
                      <a:pt x="17027" y="3544"/>
                      <a:pt x="16768" y="3371"/>
                      <a:pt x="16682" y="3457"/>
                    </a:cubicBezTo>
                    <a:cubicBezTo>
                      <a:pt x="16595" y="3630"/>
                      <a:pt x="16768" y="3457"/>
                      <a:pt x="16768" y="3544"/>
                    </a:cubicBezTo>
                    <a:cubicBezTo>
                      <a:pt x="16768" y="3890"/>
                      <a:pt x="16509" y="3717"/>
                      <a:pt x="16509" y="3457"/>
                    </a:cubicBezTo>
                    <a:cubicBezTo>
                      <a:pt x="16336" y="3457"/>
                      <a:pt x="16250" y="3717"/>
                      <a:pt x="16077" y="3544"/>
                    </a:cubicBezTo>
                    <a:cubicBezTo>
                      <a:pt x="15904" y="3371"/>
                      <a:pt x="16250" y="3457"/>
                      <a:pt x="16250" y="3285"/>
                    </a:cubicBezTo>
                    <a:cubicBezTo>
                      <a:pt x="16250" y="3112"/>
                      <a:pt x="16077" y="3371"/>
                      <a:pt x="15990" y="3457"/>
                    </a:cubicBezTo>
                    <a:cubicBezTo>
                      <a:pt x="15990" y="3285"/>
                      <a:pt x="16077" y="3285"/>
                      <a:pt x="15990" y="3198"/>
                    </a:cubicBezTo>
                    <a:cubicBezTo>
                      <a:pt x="15904" y="3285"/>
                      <a:pt x="15904" y="3630"/>
                      <a:pt x="15731" y="3630"/>
                    </a:cubicBezTo>
                    <a:cubicBezTo>
                      <a:pt x="15645" y="3717"/>
                      <a:pt x="15731" y="3630"/>
                      <a:pt x="15817" y="3630"/>
                    </a:cubicBezTo>
                    <a:cubicBezTo>
                      <a:pt x="15731" y="3717"/>
                      <a:pt x="15645" y="3803"/>
                      <a:pt x="15645" y="3803"/>
                    </a:cubicBezTo>
                    <a:cubicBezTo>
                      <a:pt x="15645" y="3890"/>
                      <a:pt x="15817" y="3890"/>
                      <a:pt x="15904" y="3890"/>
                    </a:cubicBezTo>
                    <a:cubicBezTo>
                      <a:pt x="15990" y="3890"/>
                      <a:pt x="15904" y="3803"/>
                      <a:pt x="15904" y="3717"/>
                    </a:cubicBezTo>
                    <a:cubicBezTo>
                      <a:pt x="15904" y="3630"/>
                      <a:pt x="15990" y="3976"/>
                      <a:pt x="16077" y="3976"/>
                    </a:cubicBezTo>
                    <a:cubicBezTo>
                      <a:pt x="16077" y="3890"/>
                      <a:pt x="16077" y="3803"/>
                      <a:pt x="16077" y="3803"/>
                    </a:cubicBezTo>
                    <a:cubicBezTo>
                      <a:pt x="16077" y="3890"/>
                      <a:pt x="16163" y="3890"/>
                      <a:pt x="16250" y="3976"/>
                    </a:cubicBezTo>
                    <a:cubicBezTo>
                      <a:pt x="15990" y="4062"/>
                      <a:pt x="15817" y="3890"/>
                      <a:pt x="15558" y="4062"/>
                    </a:cubicBezTo>
                    <a:cubicBezTo>
                      <a:pt x="15558" y="4062"/>
                      <a:pt x="15558" y="3803"/>
                      <a:pt x="15472" y="3803"/>
                    </a:cubicBezTo>
                    <a:cubicBezTo>
                      <a:pt x="15472" y="3803"/>
                      <a:pt x="15299" y="3803"/>
                      <a:pt x="15299" y="3803"/>
                    </a:cubicBezTo>
                    <a:cubicBezTo>
                      <a:pt x="15212" y="3803"/>
                      <a:pt x="15385" y="3717"/>
                      <a:pt x="15299" y="3630"/>
                    </a:cubicBezTo>
                    <a:cubicBezTo>
                      <a:pt x="15212" y="3630"/>
                      <a:pt x="15126" y="4062"/>
                      <a:pt x="14953" y="3890"/>
                    </a:cubicBezTo>
                    <a:cubicBezTo>
                      <a:pt x="14780" y="3630"/>
                      <a:pt x="15039" y="3890"/>
                      <a:pt x="15039" y="3890"/>
                    </a:cubicBezTo>
                    <a:cubicBezTo>
                      <a:pt x="15039" y="3630"/>
                      <a:pt x="14867" y="3890"/>
                      <a:pt x="14780" y="3890"/>
                    </a:cubicBezTo>
                    <a:cubicBezTo>
                      <a:pt x="14607" y="3803"/>
                      <a:pt x="14434" y="3803"/>
                      <a:pt x="14262" y="3890"/>
                    </a:cubicBezTo>
                    <a:cubicBezTo>
                      <a:pt x="14262" y="3717"/>
                      <a:pt x="14434" y="3803"/>
                      <a:pt x="14521" y="3803"/>
                    </a:cubicBezTo>
                    <a:cubicBezTo>
                      <a:pt x="14521" y="3544"/>
                      <a:pt x="14348" y="3803"/>
                      <a:pt x="14175" y="3717"/>
                    </a:cubicBezTo>
                    <a:cubicBezTo>
                      <a:pt x="14175" y="3803"/>
                      <a:pt x="14175" y="3890"/>
                      <a:pt x="14175" y="3890"/>
                    </a:cubicBezTo>
                    <a:cubicBezTo>
                      <a:pt x="14089" y="3976"/>
                      <a:pt x="13829" y="4149"/>
                      <a:pt x="13743" y="3890"/>
                    </a:cubicBezTo>
                    <a:cubicBezTo>
                      <a:pt x="13657" y="4235"/>
                      <a:pt x="13311" y="4149"/>
                      <a:pt x="13052" y="4235"/>
                    </a:cubicBezTo>
                    <a:cubicBezTo>
                      <a:pt x="12965" y="4062"/>
                      <a:pt x="13052" y="3976"/>
                      <a:pt x="13052" y="3717"/>
                    </a:cubicBezTo>
                    <a:cubicBezTo>
                      <a:pt x="12879" y="3976"/>
                      <a:pt x="12706" y="3544"/>
                      <a:pt x="12533" y="3717"/>
                    </a:cubicBezTo>
                    <a:cubicBezTo>
                      <a:pt x="12533" y="3890"/>
                      <a:pt x="12706" y="3976"/>
                      <a:pt x="12879" y="3890"/>
                    </a:cubicBezTo>
                    <a:cubicBezTo>
                      <a:pt x="12965" y="3890"/>
                      <a:pt x="12965" y="4149"/>
                      <a:pt x="12965" y="4322"/>
                    </a:cubicBezTo>
                    <a:cubicBezTo>
                      <a:pt x="12965" y="4408"/>
                      <a:pt x="12879" y="4235"/>
                      <a:pt x="12792" y="4235"/>
                    </a:cubicBezTo>
                    <a:cubicBezTo>
                      <a:pt x="12706" y="4235"/>
                      <a:pt x="12619" y="4495"/>
                      <a:pt x="12533" y="4408"/>
                    </a:cubicBezTo>
                    <a:cubicBezTo>
                      <a:pt x="12446" y="4235"/>
                      <a:pt x="12446" y="3976"/>
                      <a:pt x="12533" y="3803"/>
                    </a:cubicBezTo>
                    <a:cubicBezTo>
                      <a:pt x="12533" y="3890"/>
                      <a:pt x="12446" y="3803"/>
                      <a:pt x="12360" y="3803"/>
                    </a:cubicBezTo>
                    <a:cubicBezTo>
                      <a:pt x="12360" y="3890"/>
                      <a:pt x="12360" y="4062"/>
                      <a:pt x="12446" y="4149"/>
                    </a:cubicBezTo>
                    <a:cubicBezTo>
                      <a:pt x="12446" y="4495"/>
                      <a:pt x="12274" y="4408"/>
                      <a:pt x="12101" y="4408"/>
                    </a:cubicBezTo>
                    <a:cubicBezTo>
                      <a:pt x="12187" y="4149"/>
                      <a:pt x="12187" y="3976"/>
                      <a:pt x="12101" y="3717"/>
                    </a:cubicBezTo>
                    <a:cubicBezTo>
                      <a:pt x="11928" y="3717"/>
                      <a:pt x="12187" y="4149"/>
                      <a:pt x="11582" y="3976"/>
                    </a:cubicBezTo>
                    <a:lnTo>
                      <a:pt x="11582" y="3544"/>
                    </a:lnTo>
                    <a:cubicBezTo>
                      <a:pt x="11582" y="3457"/>
                      <a:pt x="11582" y="3371"/>
                      <a:pt x="11409" y="3544"/>
                    </a:cubicBezTo>
                    <a:cubicBezTo>
                      <a:pt x="11409" y="3803"/>
                      <a:pt x="11841" y="3717"/>
                      <a:pt x="11841" y="3976"/>
                    </a:cubicBezTo>
                    <a:cubicBezTo>
                      <a:pt x="11582" y="3976"/>
                      <a:pt x="11236" y="3976"/>
                      <a:pt x="11064" y="3803"/>
                    </a:cubicBezTo>
                    <a:cubicBezTo>
                      <a:pt x="11064" y="3630"/>
                      <a:pt x="11150" y="3457"/>
                      <a:pt x="11150" y="3285"/>
                    </a:cubicBezTo>
                    <a:cubicBezTo>
                      <a:pt x="10977" y="3457"/>
                      <a:pt x="10891" y="3717"/>
                      <a:pt x="10718" y="3544"/>
                    </a:cubicBezTo>
                    <a:cubicBezTo>
                      <a:pt x="10631" y="3457"/>
                      <a:pt x="10631" y="3371"/>
                      <a:pt x="10718" y="3198"/>
                    </a:cubicBezTo>
                    <a:lnTo>
                      <a:pt x="10372" y="3198"/>
                    </a:lnTo>
                    <a:cubicBezTo>
                      <a:pt x="10372" y="3630"/>
                      <a:pt x="10372" y="3976"/>
                      <a:pt x="10459" y="4149"/>
                    </a:cubicBezTo>
                    <a:lnTo>
                      <a:pt x="10459" y="3890"/>
                    </a:lnTo>
                    <a:cubicBezTo>
                      <a:pt x="10459" y="3803"/>
                      <a:pt x="10718" y="3890"/>
                      <a:pt x="10718" y="4149"/>
                    </a:cubicBezTo>
                    <a:cubicBezTo>
                      <a:pt x="10631" y="4235"/>
                      <a:pt x="10459" y="4235"/>
                      <a:pt x="10286" y="4235"/>
                    </a:cubicBezTo>
                    <a:cubicBezTo>
                      <a:pt x="10631" y="4667"/>
                      <a:pt x="11150" y="4408"/>
                      <a:pt x="11582" y="4581"/>
                    </a:cubicBezTo>
                    <a:cubicBezTo>
                      <a:pt x="11409" y="4754"/>
                      <a:pt x="11236" y="4581"/>
                      <a:pt x="11064" y="4581"/>
                    </a:cubicBezTo>
                    <a:cubicBezTo>
                      <a:pt x="10891" y="4581"/>
                      <a:pt x="11064" y="4667"/>
                      <a:pt x="11064" y="4840"/>
                    </a:cubicBezTo>
                    <a:cubicBezTo>
                      <a:pt x="10891" y="4408"/>
                      <a:pt x="10372" y="4927"/>
                      <a:pt x="10286" y="4495"/>
                    </a:cubicBezTo>
                    <a:cubicBezTo>
                      <a:pt x="10286" y="4495"/>
                      <a:pt x="10286" y="4667"/>
                      <a:pt x="10199" y="4667"/>
                    </a:cubicBezTo>
                    <a:cubicBezTo>
                      <a:pt x="10199" y="4754"/>
                      <a:pt x="10286" y="4754"/>
                      <a:pt x="10286" y="4840"/>
                    </a:cubicBezTo>
                    <a:cubicBezTo>
                      <a:pt x="10199" y="4754"/>
                      <a:pt x="10113" y="4667"/>
                      <a:pt x="10026" y="4667"/>
                    </a:cubicBezTo>
                    <a:cubicBezTo>
                      <a:pt x="10113" y="4667"/>
                      <a:pt x="10286" y="4667"/>
                      <a:pt x="10286" y="4408"/>
                    </a:cubicBezTo>
                    <a:cubicBezTo>
                      <a:pt x="10286" y="4235"/>
                      <a:pt x="10286" y="4408"/>
                      <a:pt x="10286" y="4408"/>
                    </a:cubicBezTo>
                    <a:lnTo>
                      <a:pt x="10286" y="4408"/>
                    </a:lnTo>
                    <a:lnTo>
                      <a:pt x="9940" y="4408"/>
                    </a:lnTo>
                    <a:cubicBezTo>
                      <a:pt x="9853" y="4408"/>
                      <a:pt x="9767" y="4322"/>
                      <a:pt x="9767" y="4235"/>
                    </a:cubicBezTo>
                    <a:cubicBezTo>
                      <a:pt x="9767" y="4062"/>
                      <a:pt x="9853" y="4322"/>
                      <a:pt x="9940" y="4235"/>
                    </a:cubicBezTo>
                    <a:cubicBezTo>
                      <a:pt x="9940" y="3890"/>
                      <a:pt x="9767" y="3890"/>
                      <a:pt x="9767" y="3717"/>
                    </a:cubicBezTo>
                    <a:cubicBezTo>
                      <a:pt x="9853" y="3630"/>
                      <a:pt x="9853" y="3371"/>
                      <a:pt x="10026" y="3285"/>
                    </a:cubicBezTo>
                    <a:cubicBezTo>
                      <a:pt x="9940" y="3285"/>
                      <a:pt x="9940" y="2939"/>
                      <a:pt x="9940" y="2679"/>
                    </a:cubicBezTo>
                    <a:cubicBezTo>
                      <a:pt x="9853" y="2679"/>
                      <a:pt x="9853" y="2766"/>
                      <a:pt x="9767" y="2766"/>
                    </a:cubicBezTo>
                    <a:cubicBezTo>
                      <a:pt x="9681" y="2766"/>
                      <a:pt x="9767" y="2334"/>
                      <a:pt x="9853" y="2334"/>
                    </a:cubicBezTo>
                    <a:cubicBezTo>
                      <a:pt x="9681" y="2161"/>
                      <a:pt x="9508" y="2593"/>
                      <a:pt x="9508" y="2852"/>
                    </a:cubicBezTo>
                    <a:cubicBezTo>
                      <a:pt x="9335" y="2852"/>
                      <a:pt x="9248" y="2420"/>
                      <a:pt x="9162" y="2507"/>
                    </a:cubicBezTo>
                    <a:cubicBezTo>
                      <a:pt x="9076" y="2593"/>
                      <a:pt x="9162" y="2334"/>
                      <a:pt x="9162" y="2247"/>
                    </a:cubicBezTo>
                    <a:cubicBezTo>
                      <a:pt x="9162" y="2247"/>
                      <a:pt x="8989" y="2334"/>
                      <a:pt x="8989" y="2161"/>
                    </a:cubicBezTo>
                    <a:cubicBezTo>
                      <a:pt x="8816" y="2334"/>
                      <a:pt x="8816" y="2593"/>
                      <a:pt x="8816" y="2766"/>
                    </a:cubicBezTo>
                    <a:cubicBezTo>
                      <a:pt x="8643" y="2766"/>
                      <a:pt x="8730" y="2247"/>
                      <a:pt x="8643" y="2074"/>
                    </a:cubicBezTo>
                    <a:cubicBezTo>
                      <a:pt x="8643" y="1902"/>
                      <a:pt x="8730" y="2074"/>
                      <a:pt x="8730" y="1902"/>
                    </a:cubicBezTo>
                    <a:cubicBezTo>
                      <a:pt x="8730" y="1469"/>
                      <a:pt x="8730" y="864"/>
                      <a:pt x="8471" y="951"/>
                    </a:cubicBezTo>
                    <a:lnTo>
                      <a:pt x="8471" y="1210"/>
                    </a:lnTo>
                    <a:cubicBezTo>
                      <a:pt x="8471" y="1210"/>
                      <a:pt x="8384" y="951"/>
                      <a:pt x="8384" y="864"/>
                    </a:cubicBezTo>
                    <a:cubicBezTo>
                      <a:pt x="8211" y="864"/>
                      <a:pt x="8125" y="864"/>
                      <a:pt x="8038" y="864"/>
                    </a:cubicBezTo>
                    <a:cubicBezTo>
                      <a:pt x="7952" y="778"/>
                      <a:pt x="8038" y="692"/>
                      <a:pt x="8125" y="605"/>
                    </a:cubicBezTo>
                    <a:cubicBezTo>
                      <a:pt x="8038" y="519"/>
                      <a:pt x="8038" y="259"/>
                      <a:pt x="7952" y="173"/>
                    </a:cubicBezTo>
                    <a:cubicBezTo>
                      <a:pt x="7693" y="173"/>
                      <a:pt x="7520" y="86"/>
                      <a:pt x="7260" y="86"/>
                    </a:cubicBezTo>
                    <a:cubicBezTo>
                      <a:pt x="7174" y="259"/>
                      <a:pt x="6915" y="432"/>
                      <a:pt x="6742" y="259"/>
                    </a:cubicBezTo>
                    <a:lnTo>
                      <a:pt x="6742" y="605"/>
                    </a:lnTo>
                    <a:cubicBezTo>
                      <a:pt x="6742" y="519"/>
                      <a:pt x="7001" y="692"/>
                      <a:pt x="7088" y="432"/>
                    </a:cubicBezTo>
                    <a:cubicBezTo>
                      <a:pt x="7088" y="605"/>
                      <a:pt x="7088" y="692"/>
                      <a:pt x="7088" y="864"/>
                    </a:cubicBezTo>
                    <a:cubicBezTo>
                      <a:pt x="6915" y="864"/>
                      <a:pt x="6828" y="1297"/>
                      <a:pt x="6655" y="1210"/>
                    </a:cubicBezTo>
                    <a:lnTo>
                      <a:pt x="6655" y="1469"/>
                    </a:lnTo>
                    <a:cubicBezTo>
                      <a:pt x="6655" y="1556"/>
                      <a:pt x="6569" y="1297"/>
                      <a:pt x="6569" y="1469"/>
                    </a:cubicBezTo>
                    <a:cubicBezTo>
                      <a:pt x="6569" y="1729"/>
                      <a:pt x="6655" y="1902"/>
                      <a:pt x="6742" y="1815"/>
                    </a:cubicBezTo>
                    <a:cubicBezTo>
                      <a:pt x="6915" y="1729"/>
                      <a:pt x="6742" y="1297"/>
                      <a:pt x="6915" y="1297"/>
                    </a:cubicBezTo>
                    <a:cubicBezTo>
                      <a:pt x="6915" y="1469"/>
                      <a:pt x="6915" y="1556"/>
                      <a:pt x="6915" y="1729"/>
                    </a:cubicBezTo>
                    <a:cubicBezTo>
                      <a:pt x="7001" y="1556"/>
                      <a:pt x="7088" y="1988"/>
                      <a:pt x="7088" y="2247"/>
                    </a:cubicBezTo>
                    <a:cubicBezTo>
                      <a:pt x="7001" y="2247"/>
                      <a:pt x="7088" y="1902"/>
                      <a:pt x="7001" y="1815"/>
                    </a:cubicBezTo>
                    <a:cubicBezTo>
                      <a:pt x="6915" y="1815"/>
                      <a:pt x="6655" y="1902"/>
                      <a:pt x="6569" y="2247"/>
                    </a:cubicBezTo>
                    <a:cubicBezTo>
                      <a:pt x="6483" y="2161"/>
                      <a:pt x="6569" y="1902"/>
                      <a:pt x="6569" y="1902"/>
                    </a:cubicBezTo>
                    <a:cubicBezTo>
                      <a:pt x="6569" y="1815"/>
                      <a:pt x="6569" y="2161"/>
                      <a:pt x="6483" y="2247"/>
                    </a:cubicBezTo>
                    <a:cubicBezTo>
                      <a:pt x="6483" y="2334"/>
                      <a:pt x="6655" y="2507"/>
                      <a:pt x="6742" y="2593"/>
                    </a:cubicBezTo>
                    <a:cubicBezTo>
                      <a:pt x="6828" y="2679"/>
                      <a:pt x="6742" y="2593"/>
                      <a:pt x="6655" y="2593"/>
                    </a:cubicBezTo>
                    <a:cubicBezTo>
                      <a:pt x="6569" y="2593"/>
                      <a:pt x="6742" y="2593"/>
                      <a:pt x="6742" y="2679"/>
                    </a:cubicBezTo>
                    <a:cubicBezTo>
                      <a:pt x="6828" y="2852"/>
                      <a:pt x="6655" y="3025"/>
                      <a:pt x="6655" y="3285"/>
                    </a:cubicBezTo>
                    <a:cubicBezTo>
                      <a:pt x="6483" y="2939"/>
                      <a:pt x="6483" y="2593"/>
                      <a:pt x="6483" y="2334"/>
                    </a:cubicBezTo>
                    <a:cubicBezTo>
                      <a:pt x="6396" y="2420"/>
                      <a:pt x="6310" y="2247"/>
                      <a:pt x="6310" y="2334"/>
                    </a:cubicBezTo>
                    <a:cubicBezTo>
                      <a:pt x="6310" y="2679"/>
                      <a:pt x="6396" y="2766"/>
                      <a:pt x="6396" y="3112"/>
                    </a:cubicBezTo>
                    <a:cubicBezTo>
                      <a:pt x="6310" y="3112"/>
                      <a:pt x="6396" y="2852"/>
                      <a:pt x="6310" y="2766"/>
                    </a:cubicBezTo>
                    <a:cubicBezTo>
                      <a:pt x="6137" y="3025"/>
                      <a:pt x="6050" y="3198"/>
                      <a:pt x="6050" y="3457"/>
                    </a:cubicBezTo>
                    <a:cubicBezTo>
                      <a:pt x="6137" y="3544"/>
                      <a:pt x="6223" y="3890"/>
                      <a:pt x="6310" y="4062"/>
                    </a:cubicBezTo>
                    <a:cubicBezTo>
                      <a:pt x="6050" y="4149"/>
                      <a:pt x="5878" y="3976"/>
                      <a:pt x="5705" y="4062"/>
                    </a:cubicBezTo>
                    <a:cubicBezTo>
                      <a:pt x="5705" y="3890"/>
                      <a:pt x="5705" y="3803"/>
                      <a:pt x="5791" y="3717"/>
                    </a:cubicBezTo>
                    <a:cubicBezTo>
                      <a:pt x="5791" y="3544"/>
                      <a:pt x="5618" y="3803"/>
                      <a:pt x="5618" y="3890"/>
                    </a:cubicBezTo>
                    <a:cubicBezTo>
                      <a:pt x="5532" y="3630"/>
                      <a:pt x="5272" y="3630"/>
                      <a:pt x="5100" y="3717"/>
                    </a:cubicBezTo>
                    <a:cubicBezTo>
                      <a:pt x="5186" y="3803"/>
                      <a:pt x="5359" y="3890"/>
                      <a:pt x="5532" y="3890"/>
                    </a:cubicBezTo>
                    <a:cubicBezTo>
                      <a:pt x="5359" y="4149"/>
                      <a:pt x="4840" y="3630"/>
                      <a:pt x="4581" y="3976"/>
                    </a:cubicBezTo>
                    <a:cubicBezTo>
                      <a:pt x="4581" y="4062"/>
                      <a:pt x="4581" y="4062"/>
                      <a:pt x="4667" y="4062"/>
                    </a:cubicBezTo>
                    <a:cubicBezTo>
                      <a:pt x="4667" y="4062"/>
                      <a:pt x="4408" y="4062"/>
                      <a:pt x="4322" y="3976"/>
                    </a:cubicBezTo>
                    <a:cubicBezTo>
                      <a:pt x="4322" y="3976"/>
                      <a:pt x="4322" y="3890"/>
                      <a:pt x="4322" y="3803"/>
                    </a:cubicBezTo>
                    <a:cubicBezTo>
                      <a:pt x="4408" y="3803"/>
                      <a:pt x="4495" y="3890"/>
                      <a:pt x="4667" y="3803"/>
                    </a:cubicBezTo>
                    <a:cubicBezTo>
                      <a:pt x="4495" y="3371"/>
                      <a:pt x="3976" y="3976"/>
                      <a:pt x="3803" y="3544"/>
                    </a:cubicBezTo>
                    <a:cubicBezTo>
                      <a:pt x="3803" y="3285"/>
                      <a:pt x="4062" y="3457"/>
                      <a:pt x="4149" y="3457"/>
                    </a:cubicBezTo>
                    <a:lnTo>
                      <a:pt x="5359" y="3457"/>
                    </a:lnTo>
                    <a:cubicBezTo>
                      <a:pt x="4840" y="3198"/>
                      <a:pt x="4322" y="3025"/>
                      <a:pt x="3803" y="3025"/>
                    </a:cubicBezTo>
                    <a:cubicBezTo>
                      <a:pt x="3717" y="3025"/>
                      <a:pt x="3803" y="2679"/>
                      <a:pt x="3630" y="2679"/>
                    </a:cubicBezTo>
                    <a:cubicBezTo>
                      <a:pt x="3544" y="2766"/>
                      <a:pt x="3630" y="2939"/>
                      <a:pt x="3630" y="3025"/>
                    </a:cubicBezTo>
                    <a:cubicBezTo>
                      <a:pt x="3544" y="3025"/>
                      <a:pt x="3457" y="3025"/>
                      <a:pt x="3457" y="3025"/>
                    </a:cubicBezTo>
                    <a:cubicBezTo>
                      <a:pt x="3457" y="2939"/>
                      <a:pt x="3457" y="2766"/>
                      <a:pt x="3457" y="2679"/>
                    </a:cubicBezTo>
                    <a:cubicBezTo>
                      <a:pt x="4149" y="2679"/>
                      <a:pt x="4754" y="2679"/>
                      <a:pt x="5359" y="2679"/>
                    </a:cubicBezTo>
                    <a:cubicBezTo>
                      <a:pt x="4322" y="2334"/>
                      <a:pt x="3285" y="2247"/>
                      <a:pt x="2247" y="2247"/>
                    </a:cubicBezTo>
                    <a:cubicBezTo>
                      <a:pt x="2247" y="2074"/>
                      <a:pt x="2507" y="1988"/>
                      <a:pt x="2507" y="1642"/>
                    </a:cubicBezTo>
                    <a:cubicBezTo>
                      <a:pt x="2507" y="1642"/>
                      <a:pt x="2507" y="1729"/>
                      <a:pt x="2593" y="1729"/>
                    </a:cubicBezTo>
                    <a:cubicBezTo>
                      <a:pt x="2679" y="1469"/>
                      <a:pt x="2679" y="1124"/>
                      <a:pt x="2766" y="864"/>
                    </a:cubicBezTo>
                    <a:cubicBezTo>
                      <a:pt x="2593" y="692"/>
                      <a:pt x="2507" y="1124"/>
                      <a:pt x="2420" y="1210"/>
                    </a:cubicBezTo>
                    <a:cubicBezTo>
                      <a:pt x="2247" y="1297"/>
                      <a:pt x="2334" y="951"/>
                      <a:pt x="2247" y="1037"/>
                    </a:cubicBezTo>
                    <a:cubicBezTo>
                      <a:pt x="2247" y="1210"/>
                      <a:pt x="2074" y="1297"/>
                      <a:pt x="1902" y="1383"/>
                    </a:cubicBezTo>
                    <a:cubicBezTo>
                      <a:pt x="1815" y="1383"/>
                      <a:pt x="2074" y="1297"/>
                      <a:pt x="2161" y="1383"/>
                    </a:cubicBezTo>
                    <a:cubicBezTo>
                      <a:pt x="1988" y="1729"/>
                      <a:pt x="1902" y="2074"/>
                      <a:pt x="1642" y="2161"/>
                    </a:cubicBezTo>
                    <a:cubicBezTo>
                      <a:pt x="1556" y="2074"/>
                      <a:pt x="1642" y="1902"/>
                      <a:pt x="1642" y="1815"/>
                    </a:cubicBezTo>
                    <a:cubicBezTo>
                      <a:pt x="1556" y="1902"/>
                      <a:pt x="1383" y="1902"/>
                      <a:pt x="1210" y="1902"/>
                    </a:cubicBezTo>
                    <a:cubicBezTo>
                      <a:pt x="1210" y="2161"/>
                      <a:pt x="1383" y="1902"/>
                      <a:pt x="1469" y="2074"/>
                    </a:cubicBezTo>
                    <a:cubicBezTo>
                      <a:pt x="1556" y="2247"/>
                      <a:pt x="1210" y="2074"/>
                      <a:pt x="1124" y="2074"/>
                    </a:cubicBezTo>
                    <a:cubicBezTo>
                      <a:pt x="1297" y="1642"/>
                      <a:pt x="1469" y="1556"/>
                      <a:pt x="1729" y="1729"/>
                    </a:cubicBezTo>
                    <a:cubicBezTo>
                      <a:pt x="1815" y="1642"/>
                      <a:pt x="1729" y="1037"/>
                      <a:pt x="1902" y="864"/>
                    </a:cubicBezTo>
                    <a:cubicBezTo>
                      <a:pt x="1815" y="864"/>
                      <a:pt x="1729" y="864"/>
                      <a:pt x="1642" y="778"/>
                    </a:cubicBezTo>
                    <a:cubicBezTo>
                      <a:pt x="1469" y="1037"/>
                      <a:pt x="1383" y="1469"/>
                      <a:pt x="1124" y="1729"/>
                    </a:cubicBezTo>
                    <a:cubicBezTo>
                      <a:pt x="1124" y="1556"/>
                      <a:pt x="1210" y="1556"/>
                      <a:pt x="1210" y="1383"/>
                    </a:cubicBezTo>
                    <a:cubicBezTo>
                      <a:pt x="1210" y="1383"/>
                      <a:pt x="1210" y="1210"/>
                      <a:pt x="1210" y="1124"/>
                    </a:cubicBezTo>
                    <a:cubicBezTo>
                      <a:pt x="1124" y="1556"/>
                      <a:pt x="864" y="1469"/>
                      <a:pt x="778" y="1902"/>
                    </a:cubicBezTo>
                    <a:cubicBezTo>
                      <a:pt x="691" y="1729"/>
                      <a:pt x="519" y="1902"/>
                      <a:pt x="432" y="1729"/>
                    </a:cubicBezTo>
                    <a:cubicBezTo>
                      <a:pt x="346" y="1556"/>
                      <a:pt x="605" y="1815"/>
                      <a:pt x="519" y="1469"/>
                    </a:cubicBezTo>
                    <a:cubicBezTo>
                      <a:pt x="519" y="1469"/>
                      <a:pt x="691" y="1556"/>
                      <a:pt x="519" y="1642"/>
                    </a:cubicBezTo>
                    <a:cubicBezTo>
                      <a:pt x="432" y="1642"/>
                      <a:pt x="691" y="1469"/>
                      <a:pt x="778" y="1383"/>
                    </a:cubicBezTo>
                    <a:cubicBezTo>
                      <a:pt x="778" y="1297"/>
                      <a:pt x="778" y="1210"/>
                      <a:pt x="778" y="1124"/>
                    </a:cubicBezTo>
                    <a:cubicBezTo>
                      <a:pt x="778" y="1124"/>
                      <a:pt x="864" y="1210"/>
                      <a:pt x="951" y="1124"/>
                    </a:cubicBezTo>
                    <a:cubicBezTo>
                      <a:pt x="951" y="1037"/>
                      <a:pt x="864" y="951"/>
                      <a:pt x="864" y="864"/>
                    </a:cubicBezTo>
                    <a:cubicBezTo>
                      <a:pt x="864" y="692"/>
                      <a:pt x="951" y="605"/>
                      <a:pt x="951" y="432"/>
                    </a:cubicBezTo>
                    <a:cubicBezTo>
                      <a:pt x="864" y="346"/>
                      <a:pt x="778" y="346"/>
                      <a:pt x="691" y="346"/>
                    </a:cubicBezTo>
                    <a:cubicBezTo>
                      <a:pt x="691" y="519"/>
                      <a:pt x="605" y="605"/>
                      <a:pt x="519" y="692"/>
                    </a:cubicBezTo>
                    <a:cubicBezTo>
                      <a:pt x="519" y="951"/>
                      <a:pt x="605" y="1124"/>
                      <a:pt x="691" y="1383"/>
                    </a:cubicBezTo>
                    <a:cubicBezTo>
                      <a:pt x="691" y="1469"/>
                      <a:pt x="691" y="1210"/>
                      <a:pt x="519" y="1297"/>
                    </a:cubicBezTo>
                    <a:cubicBezTo>
                      <a:pt x="432" y="1297"/>
                      <a:pt x="432" y="1383"/>
                      <a:pt x="432" y="1469"/>
                    </a:cubicBezTo>
                    <a:cubicBezTo>
                      <a:pt x="346" y="1469"/>
                      <a:pt x="346" y="1556"/>
                      <a:pt x="346" y="1556"/>
                    </a:cubicBezTo>
                    <a:lnTo>
                      <a:pt x="346" y="1642"/>
                    </a:lnTo>
                    <a:lnTo>
                      <a:pt x="346" y="1642"/>
                    </a:lnTo>
                    <a:lnTo>
                      <a:pt x="346" y="1642"/>
                    </a:lnTo>
                    <a:lnTo>
                      <a:pt x="346" y="1642"/>
                    </a:lnTo>
                    <a:lnTo>
                      <a:pt x="259" y="1642"/>
                    </a:lnTo>
                    <a:lnTo>
                      <a:pt x="86" y="1556"/>
                    </a:lnTo>
                    <a:lnTo>
                      <a:pt x="86" y="1642"/>
                    </a:lnTo>
                    <a:lnTo>
                      <a:pt x="346" y="1642"/>
                    </a:lnTo>
                    <a:lnTo>
                      <a:pt x="346" y="1642"/>
                    </a:lnTo>
                    <a:cubicBezTo>
                      <a:pt x="346" y="1642"/>
                      <a:pt x="259" y="1729"/>
                      <a:pt x="259" y="1729"/>
                    </a:cubicBezTo>
                    <a:lnTo>
                      <a:pt x="0" y="1729"/>
                    </a:lnTo>
                    <a:lnTo>
                      <a:pt x="0" y="7433"/>
                    </a:lnTo>
                    <a:lnTo>
                      <a:pt x="346" y="7520"/>
                    </a:lnTo>
                    <a:lnTo>
                      <a:pt x="346" y="7520"/>
                    </a:lnTo>
                    <a:lnTo>
                      <a:pt x="0" y="7433"/>
                    </a:lnTo>
                    <a:lnTo>
                      <a:pt x="0" y="7693"/>
                    </a:lnTo>
                    <a:lnTo>
                      <a:pt x="346" y="7693"/>
                    </a:lnTo>
                    <a:lnTo>
                      <a:pt x="346" y="7693"/>
                    </a:lnTo>
                    <a:lnTo>
                      <a:pt x="346" y="7693"/>
                    </a:lnTo>
                    <a:lnTo>
                      <a:pt x="432" y="7693"/>
                    </a:lnTo>
                    <a:cubicBezTo>
                      <a:pt x="519" y="7693"/>
                      <a:pt x="605" y="7693"/>
                      <a:pt x="691" y="7693"/>
                    </a:cubicBezTo>
                    <a:cubicBezTo>
                      <a:pt x="864" y="7693"/>
                      <a:pt x="1037" y="7606"/>
                      <a:pt x="1210" y="7433"/>
                    </a:cubicBezTo>
                    <a:cubicBezTo>
                      <a:pt x="1124" y="7520"/>
                      <a:pt x="1210" y="7606"/>
                      <a:pt x="1297" y="7693"/>
                    </a:cubicBezTo>
                    <a:cubicBezTo>
                      <a:pt x="1469" y="7520"/>
                      <a:pt x="1815" y="7866"/>
                      <a:pt x="2074" y="7693"/>
                    </a:cubicBezTo>
                    <a:cubicBezTo>
                      <a:pt x="2074" y="7347"/>
                      <a:pt x="2161" y="7520"/>
                      <a:pt x="2247" y="7433"/>
                    </a:cubicBezTo>
                    <a:cubicBezTo>
                      <a:pt x="2247" y="7260"/>
                      <a:pt x="2334" y="7088"/>
                      <a:pt x="2334" y="6828"/>
                    </a:cubicBezTo>
                    <a:cubicBezTo>
                      <a:pt x="2247" y="7088"/>
                      <a:pt x="2247" y="7433"/>
                      <a:pt x="1988" y="7433"/>
                    </a:cubicBezTo>
                    <a:cubicBezTo>
                      <a:pt x="2074" y="7174"/>
                      <a:pt x="1988" y="7088"/>
                      <a:pt x="1988" y="6915"/>
                    </a:cubicBezTo>
                    <a:cubicBezTo>
                      <a:pt x="2074" y="6915"/>
                      <a:pt x="2074" y="6223"/>
                      <a:pt x="2161" y="6137"/>
                    </a:cubicBezTo>
                    <a:cubicBezTo>
                      <a:pt x="2161" y="5964"/>
                      <a:pt x="1902" y="6137"/>
                      <a:pt x="1815" y="6137"/>
                    </a:cubicBezTo>
                    <a:cubicBezTo>
                      <a:pt x="1815" y="6223"/>
                      <a:pt x="1815" y="6310"/>
                      <a:pt x="1815" y="6396"/>
                    </a:cubicBezTo>
                    <a:cubicBezTo>
                      <a:pt x="1902" y="6396"/>
                      <a:pt x="1988" y="6223"/>
                      <a:pt x="1988" y="6396"/>
                    </a:cubicBezTo>
                    <a:cubicBezTo>
                      <a:pt x="1988" y="6483"/>
                      <a:pt x="1729" y="6828"/>
                      <a:pt x="1556" y="6915"/>
                    </a:cubicBezTo>
                    <a:lnTo>
                      <a:pt x="1556" y="6655"/>
                    </a:lnTo>
                    <a:cubicBezTo>
                      <a:pt x="1556" y="6655"/>
                      <a:pt x="1383" y="7174"/>
                      <a:pt x="1297" y="7347"/>
                    </a:cubicBezTo>
                    <a:cubicBezTo>
                      <a:pt x="1210" y="7520"/>
                      <a:pt x="1469" y="7174"/>
                      <a:pt x="1469" y="7088"/>
                    </a:cubicBezTo>
                    <a:cubicBezTo>
                      <a:pt x="1556" y="7174"/>
                      <a:pt x="1642" y="7088"/>
                      <a:pt x="1642" y="7001"/>
                    </a:cubicBezTo>
                    <a:cubicBezTo>
                      <a:pt x="1642" y="7433"/>
                      <a:pt x="1469" y="7260"/>
                      <a:pt x="1469" y="7606"/>
                    </a:cubicBezTo>
                    <a:cubicBezTo>
                      <a:pt x="1469" y="7347"/>
                      <a:pt x="1210" y="7347"/>
                      <a:pt x="1124" y="7347"/>
                    </a:cubicBezTo>
                    <a:cubicBezTo>
                      <a:pt x="1037" y="7260"/>
                      <a:pt x="1297" y="7174"/>
                      <a:pt x="1297" y="7088"/>
                    </a:cubicBezTo>
                    <a:cubicBezTo>
                      <a:pt x="1124" y="7174"/>
                      <a:pt x="1037" y="7260"/>
                      <a:pt x="1037" y="7433"/>
                    </a:cubicBezTo>
                    <a:cubicBezTo>
                      <a:pt x="1037" y="7520"/>
                      <a:pt x="1037" y="7433"/>
                      <a:pt x="1124" y="7606"/>
                    </a:cubicBezTo>
                    <a:cubicBezTo>
                      <a:pt x="951" y="7606"/>
                      <a:pt x="778" y="7606"/>
                      <a:pt x="691" y="7606"/>
                    </a:cubicBezTo>
                    <a:cubicBezTo>
                      <a:pt x="778" y="7347"/>
                      <a:pt x="1037" y="7347"/>
                      <a:pt x="1124" y="7001"/>
                    </a:cubicBezTo>
                    <a:lnTo>
                      <a:pt x="1037" y="7001"/>
                    </a:lnTo>
                    <a:cubicBezTo>
                      <a:pt x="1037" y="6915"/>
                      <a:pt x="1037" y="6828"/>
                      <a:pt x="1037" y="6742"/>
                    </a:cubicBezTo>
                    <a:cubicBezTo>
                      <a:pt x="1210" y="6828"/>
                      <a:pt x="1297" y="6569"/>
                      <a:pt x="1297" y="6310"/>
                    </a:cubicBezTo>
                    <a:cubicBezTo>
                      <a:pt x="1383" y="6223"/>
                      <a:pt x="1383" y="6483"/>
                      <a:pt x="1469" y="6310"/>
                    </a:cubicBezTo>
                    <a:cubicBezTo>
                      <a:pt x="1469" y="6050"/>
                      <a:pt x="1642" y="5791"/>
                      <a:pt x="1815" y="5618"/>
                    </a:cubicBezTo>
                    <a:cubicBezTo>
                      <a:pt x="1815" y="5705"/>
                      <a:pt x="1815" y="5791"/>
                      <a:pt x="1815" y="5878"/>
                    </a:cubicBezTo>
                    <a:cubicBezTo>
                      <a:pt x="1902" y="5878"/>
                      <a:pt x="2161" y="5964"/>
                      <a:pt x="2161" y="5705"/>
                    </a:cubicBezTo>
                    <a:cubicBezTo>
                      <a:pt x="2161" y="5445"/>
                      <a:pt x="1902" y="5618"/>
                      <a:pt x="1988" y="5272"/>
                    </a:cubicBezTo>
                    <a:cubicBezTo>
                      <a:pt x="2074" y="5186"/>
                      <a:pt x="1988" y="5445"/>
                      <a:pt x="2161" y="5445"/>
                    </a:cubicBezTo>
                    <a:cubicBezTo>
                      <a:pt x="2247" y="5359"/>
                      <a:pt x="2247" y="5100"/>
                      <a:pt x="2247" y="4840"/>
                    </a:cubicBezTo>
                    <a:cubicBezTo>
                      <a:pt x="2334" y="4667"/>
                      <a:pt x="1988" y="4840"/>
                      <a:pt x="1988" y="4581"/>
                    </a:cubicBezTo>
                    <a:cubicBezTo>
                      <a:pt x="2247" y="4754"/>
                      <a:pt x="2507" y="5013"/>
                      <a:pt x="2593" y="4235"/>
                    </a:cubicBezTo>
                    <a:cubicBezTo>
                      <a:pt x="2766" y="4149"/>
                      <a:pt x="2852" y="4667"/>
                      <a:pt x="3112" y="4581"/>
                    </a:cubicBezTo>
                    <a:cubicBezTo>
                      <a:pt x="3112" y="4408"/>
                      <a:pt x="3025" y="4322"/>
                      <a:pt x="3112" y="4322"/>
                    </a:cubicBezTo>
                    <a:cubicBezTo>
                      <a:pt x="3198" y="4235"/>
                      <a:pt x="3371" y="4927"/>
                      <a:pt x="3630" y="4840"/>
                    </a:cubicBezTo>
                    <a:cubicBezTo>
                      <a:pt x="3630" y="4754"/>
                      <a:pt x="3544" y="4840"/>
                      <a:pt x="3630" y="4667"/>
                    </a:cubicBezTo>
                    <a:cubicBezTo>
                      <a:pt x="3717" y="4754"/>
                      <a:pt x="3976" y="4667"/>
                      <a:pt x="4062" y="4754"/>
                    </a:cubicBezTo>
                    <a:cubicBezTo>
                      <a:pt x="4149" y="4840"/>
                      <a:pt x="3890" y="4754"/>
                      <a:pt x="3890" y="4927"/>
                    </a:cubicBezTo>
                    <a:cubicBezTo>
                      <a:pt x="3976" y="5100"/>
                      <a:pt x="4062" y="5272"/>
                      <a:pt x="3976" y="5445"/>
                    </a:cubicBezTo>
                    <a:cubicBezTo>
                      <a:pt x="3976" y="5445"/>
                      <a:pt x="4149" y="5445"/>
                      <a:pt x="4149" y="5532"/>
                    </a:cubicBezTo>
                    <a:cubicBezTo>
                      <a:pt x="4062" y="6050"/>
                      <a:pt x="4062" y="6655"/>
                      <a:pt x="4149" y="7260"/>
                    </a:cubicBezTo>
                    <a:cubicBezTo>
                      <a:pt x="4062" y="7001"/>
                      <a:pt x="3803" y="7088"/>
                      <a:pt x="3630" y="7174"/>
                    </a:cubicBezTo>
                    <a:cubicBezTo>
                      <a:pt x="3717" y="7260"/>
                      <a:pt x="3717" y="7433"/>
                      <a:pt x="3890" y="7347"/>
                    </a:cubicBezTo>
                    <a:cubicBezTo>
                      <a:pt x="3976" y="7779"/>
                      <a:pt x="4235" y="7952"/>
                      <a:pt x="4322" y="8298"/>
                    </a:cubicBezTo>
                    <a:cubicBezTo>
                      <a:pt x="4149" y="8125"/>
                      <a:pt x="4322" y="8643"/>
                      <a:pt x="4062" y="8557"/>
                    </a:cubicBezTo>
                    <a:cubicBezTo>
                      <a:pt x="3890" y="8471"/>
                      <a:pt x="4149" y="8211"/>
                      <a:pt x="4062" y="8038"/>
                    </a:cubicBezTo>
                    <a:cubicBezTo>
                      <a:pt x="4062" y="7952"/>
                      <a:pt x="3976" y="8038"/>
                      <a:pt x="3890" y="8038"/>
                    </a:cubicBezTo>
                    <a:cubicBezTo>
                      <a:pt x="3890" y="8211"/>
                      <a:pt x="3890" y="8298"/>
                      <a:pt x="3890" y="8384"/>
                    </a:cubicBezTo>
                    <a:cubicBezTo>
                      <a:pt x="3803" y="8298"/>
                      <a:pt x="3630" y="8384"/>
                      <a:pt x="3544" y="8557"/>
                    </a:cubicBezTo>
                    <a:cubicBezTo>
                      <a:pt x="3890" y="8816"/>
                      <a:pt x="4408" y="8298"/>
                      <a:pt x="4667" y="8730"/>
                    </a:cubicBezTo>
                    <a:cubicBezTo>
                      <a:pt x="4408" y="8730"/>
                      <a:pt x="4062" y="8730"/>
                      <a:pt x="3890" y="8903"/>
                    </a:cubicBezTo>
                    <a:cubicBezTo>
                      <a:pt x="4408" y="8989"/>
                      <a:pt x="5013" y="8903"/>
                      <a:pt x="5445" y="9076"/>
                    </a:cubicBezTo>
                    <a:cubicBezTo>
                      <a:pt x="5445" y="8903"/>
                      <a:pt x="5359" y="8903"/>
                      <a:pt x="5445" y="8730"/>
                    </a:cubicBezTo>
                    <a:cubicBezTo>
                      <a:pt x="5532" y="8557"/>
                      <a:pt x="5618" y="8989"/>
                      <a:pt x="5705" y="9076"/>
                    </a:cubicBezTo>
                    <a:cubicBezTo>
                      <a:pt x="5878" y="9162"/>
                      <a:pt x="6050" y="9076"/>
                      <a:pt x="6310" y="9076"/>
                    </a:cubicBezTo>
                    <a:cubicBezTo>
                      <a:pt x="6310" y="8989"/>
                      <a:pt x="6223" y="9076"/>
                      <a:pt x="6223" y="8903"/>
                    </a:cubicBezTo>
                    <a:cubicBezTo>
                      <a:pt x="6223" y="8730"/>
                      <a:pt x="6483" y="9162"/>
                      <a:pt x="6569" y="8989"/>
                    </a:cubicBezTo>
                    <a:cubicBezTo>
                      <a:pt x="6742" y="8730"/>
                      <a:pt x="6483" y="8816"/>
                      <a:pt x="6569" y="8816"/>
                    </a:cubicBezTo>
                    <a:cubicBezTo>
                      <a:pt x="6828" y="8989"/>
                      <a:pt x="7174" y="8989"/>
                      <a:pt x="7433" y="8816"/>
                    </a:cubicBezTo>
                    <a:cubicBezTo>
                      <a:pt x="7433" y="8903"/>
                      <a:pt x="7433" y="9076"/>
                      <a:pt x="7520" y="9248"/>
                    </a:cubicBezTo>
                    <a:cubicBezTo>
                      <a:pt x="7520" y="9335"/>
                      <a:pt x="8038" y="8989"/>
                      <a:pt x="8211" y="9248"/>
                    </a:cubicBezTo>
                    <a:cubicBezTo>
                      <a:pt x="8038" y="9335"/>
                      <a:pt x="7606" y="9162"/>
                      <a:pt x="7433" y="9508"/>
                    </a:cubicBezTo>
                    <a:cubicBezTo>
                      <a:pt x="8038" y="9853"/>
                      <a:pt x="8730" y="9421"/>
                      <a:pt x="9335" y="9594"/>
                    </a:cubicBezTo>
                    <a:cubicBezTo>
                      <a:pt x="9076" y="9681"/>
                      <a:pt x="8730" y="9681"/>
                      <a:pt x="8471" y="9767"/>
                    </a:cubicBezTo>
                    <a:cubicBezTo>
                      <a:pt x="8730" y="9767"/>
                      <a:pt x="9076" y="9681"/>
                      <a:pt x="9248" y="9940"/>
                    </a:cubicBezTo>
                    <a:cubicBezTo>
                      <a:pt x="9681" y="9594"/>
                      <a:pt x="10199" y="9594"/>
                      <a:pt x="10545" y="9853"/>
                    </a:cubicBezTo>
                    <a:cubicBezTo>
                      <a:pt x="10372" y="9940"/>
                      <a:pt x="10026" y="9853"/>
                      <a:pt x="9853" y="10113"/>
                    </a:cubicBezTo>
                    <a:cubicBezTo>
                      <a:pt x="10199" y="10199"/>
                      <a:pt x="10459" y="10372"/>
                      <a:pt x="10804" y="10459"/>
                    </a:cubicBezTo>
                    <a:cubicBezTo>
                      <a:pt x="9940" y="10718"/>
                      <a:pt x="9162" y="10718"/>
                      <a:pt x="8298" y="10631"/>
                    </a:cubicBezTo>
                    <a:cubicBezTo>
                      <a:pt x="8211" y="10804"/>
                      <a:pt x="8125" y="10977"/>
                      <a:pt x="8125" y="11150"/>
                    </a:cubicBezTo>
                    <a:cubicBezTo>
                      <a:pt x="8816" y="11236"/>
                      <a:pt x="9421" y="11236"/>
                      <a:pt x="10113" y="11150"/>
                    </a:cubicBezTo>
                    <a:cubicBezTo>
                      <a:pt x="10718" y="11064"/>
                      <a:pt x="11409" y="11064"/>
                      <a:pt x="12014" y="11150"/>
                    </a:cubicBezTo>
                    <a:cubicBezTo>
                      <a:pt x="12014" y="11150"/>
                      <a:pt x="12101" y="11150"/>
                      <a:pt x="12014" y="11150"/>
                    </a:cubicBezTo>
                    <a:cubicBezTo>
                      <a:pt x="11669" y="11236"/>
                      <a:pt x="11409" y="11236"/>
                      <a:pt x="11150" y="11236"/>
                    </a:cubicBezTo>
                    <a:cubicBezTo>
                      <a:pt x="10459" y="11323"/>
                      <a:pt x="9681" y="11496"/>
                      <a:pt x="8989" y="11496"/>
                    </a:cubicBezTo>
                    <a:cubicBezTo>
                      <a:pt x="8989" y="11669"/>
                      <a:pt x="8816" y="11669"/>
                      <a:pt x="8816" y="11755"/>
                    </a:cubicBezTo>
                    <a:cubicBezTo>
                      <a:pt x="8038" y="11755"/>
                      <a:pt x="7260" y="11582"/>
                      <a:pt x="6742" y="12101"/>
                    </a:cubicBezTo>
                    <a:cubicBezTo>
                      <a:pt x="7260" y="12360"/>
                      <a:pt x="7952" y="11928"/>
                      <a:pt x="8471" y="12274"/>
                    </a:cubicBezTo>
                    <a:cubicBezTo>
                      <a:pt x="8125" y="12187"/>
                      <a:pt x="7693" y="12274"/>
                      <a:pt x="7433" y="12533"/>
                    </a:cubicBezTo>
                    <a:cubicBezTo>
                      <a:pt x="7952" y="12879"/>
                      <a:pt x="8730" y="12792"/>
                      <a:pt x="9248" y="13311"/>
                    </a:cubicBezTo>
                    <a:cubicBezTo>
                      <a:pt x="8816" y="13397"/>
                      <a:pt x="8384" y="12879"/>
                      <a:pt x="8038" y="13397"/>
                    </a:cubicBezTo>
                    <a:cubicBezTo>
                      <a:pt x="8557" y="13397"/>
                      <a:pt x="8989" y="13657"/>
                      <a:pt x="9421" y="13570"/>
                    </a:cubicBezTo>
                    <a:cubicBezTo>
                      <a:pt x="10459" y="13484"/>
                      <a:pt x="11496" y="13484"/>
                      <a:pt x="12533" y="13570"/>
                    </a:cubicBezTo>
                    <a:cubicBezTo>
                      <a:pt x="13224" y="13570"/>
                      <a:pt x="13916" y="13657"/>
                      <a:pt x="14607" y="13743"/>
                    </a:cubicBezTo>
                    <a:cubicBezTo>
                      <a:pt x="14953" y="13829"/>
                      <a:pt x="15212" y="14262"/>
                      <a:pt x="15558" y="14262"/>
                    </a:cubicBezTo>
                    <a:cubicBezTo>
                      <a:pt x="16163" y="14434"/>
                      <a:pt x="16855" y="14089"/>
                      <a:pt x="17460" y="14175"/>
                    </a:cubicBezTo>
                    <a:cubicBezTo>
                      <a:pt x="17027" y="13397"/>
                      <a:pt x="17719" y="12274"/>
                      <a:pt x="18065" y="12965"/>
                    </a:cubicBezTo>
                    <a:cubicBezTo>
                      <a:pt x="18065" y="12965"/>
                      <a:pt x="17892" y="12879"/>
                      <a:pt x="17892" y="12965"/>
                    </a:cubicBezTo>
                    <a:cubicBezTo>
                      <a:pt x="18151" y="13052"/>
                      <a:pt x="18238" y="13484"/>
                      <a:pt x="18324" y="14002"/>
                    </a:cubicBezTo>
                    <a:cubicBezTo>
                      <a:pt x="19188" y="13916"/>
                      <a:pt x="20053" y="13829"/>
                      <a:pt x="20831" y="13916"/>
                    </a:cubicBezTo>
                    <a:cubicBezTo>
                      <a:pt x="20831" y="13916"/>
                      <a:pt x="20831" y="14002"/>
                      <a:pt x="20831" y="14002"/>
                    </a:cubicBezTo>
                    <a:cubicBezTo>
                      <a:pt x="20917" y="14002"/>
                      <a:pt x="21003" y="14002"/>
                      <a:pt x="21003" y="14175"/>
                    </a:cubicBezTo>
                    <a:cubicBezTo>
                      <a:pt x="22041" y="14002"/>
                      <a:pt x="23164" y="14002"/>
                      <a:pt x="24201" y="14175"/>
                    </a:cubicBezTo>
                    <a:cubicBezTo>
                      <a:pt x="23251" y="14348"/>
                      <a:pt x="22127" y="14262"/>
                      <a:pt x="21608" y="15299"/>
                    </a:cubicBezTo>
                    <a:cubicBezTo>
                      <a:pt x="21608" y="15472"/>
                      <a:pt x="21608" y="16077"/>
                      <a:pt x="21781" y="16163"/>
                    </a:cubicBezTo>
                    <a:close/>
                    <a:moveTo>
                      <a:pt x="1469" y="2593"/>
                    </a:moveTo>
                    <a:cubicBezTo>
                      <a:pt x="1297" y="2852"/>
                      <a:pt x="1037" y="2939"/>
                      <a:pt x="864" y="2766"/>
                    </a:cubicBezTo>
                    <a:cubicBezTo>
                      <a:pt x="951" y="2507"/>
                      <a:pt x="1210" y="2420"/>
                      <a:pt x="1469" y="2593"/>
                    </a:cubicBezTo>
                    <a:close/>
                    <a:moveTo>
                      <a:pt x="3371" y="3717"/>
                    </a:moveTo>
                    <a:cubicBezTo>
                      <a:pt x="3371" y="3630"/>
                      <a:pt x="3371" y="3630"/>
                      <a:pt x="3371" y="3544"/>
                    </a:cubicBezTo>
                    <a:lnTo>
                      <a:pt x="3371" y="3544"/>
                    </a:lnTo>
                    <a:cubicBezTo>
                      <a:pt x="3371" y="3544"/>
                      <a:pt x="3371" y="3457"/>
                      <a:pt x="3371" y="3457"/>
                    </a:cubicBezTo>
                    <a:lnTo>
                      <a:pt x="3457" y="3457"/>
                    </a:lnTo>
                    <a:lnTo>
                      <a:pt x="3457" y="3630"/>
                    </a:lnTo>
                    <a:cubicBezTo>
                      <a:pt x="3457" y="3717"/>
                      <a:pt x="3457" y="3630"/>
                      <a:pt x="3544" y="3630"/>
                    </a:cubicBezTo>
                    <a:cubicBezTo>
                      <a:pt x="3544" y="3630"/>
                      <a:pt x="3457" y="3803"/>
                      <a:pt x="3371" y="3717"/>
                    </a:cubicBezTo>
                    <a:close/>
                    <a:moveTo>
                      <a:pt x="3025" y="3457"/>
                    </a:moveTo>
                    <a:lnTo>
                      <a:pt x="3198" y="3457"/>
                    </a:lnTo>
                    <a:lnTo>
                      <a:pt x="3198" y="3544"/>
                    </a:lnTo>
                    <a:lnTo>
                      <a:pt x="3198" y="3544"/>
                    </a:lnTo>
                    <a:cubicBezTo>
                      <a:pt x="3198" y="3630"/>
                      <a:pt x="3198" y="3630"/>
                      <a:pt x="3198" y="3717"/>
                    </a:cubicBezTo>
                    <a:cubicBezTo>
                      <a:pt x="3025" y="3803"/>
                      <a:pt x="3025" y="3630"/>
                      <a:pt x="2939" y="3457"/>
                    </a:cubicBezTo>
                    <a:close/>
                    <a:moveTo>
                      <a:pt x="2247" y="1902"/>
                    </a:moveTo>
                    <a:cubicBezTo>
                      <a:pt x="2161" y="1902"/>
                      <a:pt x="2074" y="2334"/>
                      <a:pt x="1988" y="2074"/>
                    </a:cubicBezTo>
                    <a:cubicBezTo>
                      <a:pt x="1988" y="1815"/>
                      <a:pt x="2161" y="1815"/>
                      <a:pt x="2247" y="1902"/>
                    </a:cubicBezTo>
                    <a:close/>
                    <a:moveTo>
                      <a:pt x="3371" y="2679"/>
                    </a:moveTo>
                    <a:cubicBezTo>
                      <a:pt x="3285" y="2766"/>
                      <a:pt x="3198" y="2852"/>
                      <a:pt x="3198" y="3025"/>
                    </a:cubicBezTo>
                    <a:cubicBezTo>
                      <a:pt x="2939" y="3025"/>
                      <a:pt x="2679" y="3025"/>
                      <a:pt x="2593" y="2679"/>
                    </a:cubicBezTo>
                    <a:cubicBezTo>
                      <a:pt x="2507" y="2679"/>
                      <a:pt x="2420" y="2852"/>
                      <a:pt x="2334" y="2852"/>
                    </a:cubicBezTo>
                    <a:cubicBezTo>
                      <a:pt x="2247" y="2852"/>
                      <a:pt x="2247" y="2852"/>
                      <a:pt x="2247" y="2679"/>
                    </a:cubicBezTo>
                    <a:cubicBezTo>
                      <a:pt x="2593" y="2679"/>
                      <a:pt x="3025" y="2679"/>
                      <a:pt x="3371" y="2679"/>
                    </a:cubicBezTo>
                    <a:close/>
                    <a:moveTo>
                      <a:pt x="6915" y="2074"/>
                    </a:moveTo>
                    <a:cubicBezTo>
                      <a:pt x="6915" y="2074"/>
                      <a:pt x="6742" y="2074"/>
                      <a:pt x="6742" y="1988"/>
                    </a:cubicBezTo>
                    <a:cubicBezTo>
                      <a:pt x="6742" y="1815"/>
                      <a:pt x="6915" y="1988"/>
                      <a:pt x="6915" y="2161"/>
                    </a:cubicBezTo>
                    <a:close/>
                    <a:moveTo>
                      <a:pt x="7174" y="3112"/>
                    </a:moveTo>
                    <a:cubicBezTo>
                      <a:pt x="7347" y="3112"/>
                      <a:pt x="7433" y="3025"/>
                      <a:pt x="7520" y="2852"/>
                    </a:cubicBezTo>
                    <a:lnTo>
                      <a:pt x="7520" y="3198"/>
                    </a:lnTo>
                    <a:cubicBezTo>
                      <a:pt x="7433" y="3025"/>
                      <a:pt x="7347" y="3285"/>
                      <a:pt x="7260" y="3285"/>
                    </a:cubicBezTo>
                    <a:close/>
                    <a:moveTo>
                      <a:pt x="7433" y="2593"/>
                    </a:moveTo>
                    <a:cubicBezTo>
                      <a:pt x="7347" y="2593"/>
                      <a:pt x="7347" y="2247"/>
                      <a:pt x="7260" y="2420"/>
                    </a:cubicBezTo>
                    <a:lnTo>
                      <a:pt x="7260" y="2247"/>
                    </a:lnTo>
                    <a:cubicBezTo>
                      <a:pt x="7347" y="2247"/>
                      <a:pt x="7347" y="2420"/>
                      <a:pt x="7433" y="2593"/>
                    </a:cubicBezTo>
                    <a:close/>
                    <a:moveTo>
                      <a:pt x="7520" y="951"/>
                    </a:moveTo>
                    <a:lnTo>
                      <a:pt x="7520" y="1037"/>
                    </a:lnTo>
                    <a:cubicBezTo>
                      <a:pt x="7520" y="1037"/>
                      <a:pt x="7433" y="951"/>
                      <a:pt x="7433" y="1037"/>
                    </a:cubicBezTo>
                    <a:lnTo>
                      <a:pt x="7433" y="864"/>
                    </a:lnTo>
                    <a:cubicBezTo>
                      <a:pt x="7433" y="778"/>
                      <a:pt x="7433" y="605"/>
                      <a:pt x="7520" y="692"/>
                    </a:cubicBezTo>
                    <a:lnTo>
                      <a:pt x="7520" y="951"/>
                    </a:lnTo>
                    <a:cubicBezTo>
                      <a:pt x="7520" y="951"/>
                      <a:pt x="7520" y="951"/>
                      <a:pt x="7606" y="951"/>
                    </a:cubicBezTo>
                    <a:close/>
                    <a:moveTo>
                      <a:pt x="8125" y="692"/>
                    </a:moveTo>
                    <a:cubicBezTo>
                      <a:pt x="8038" y="692"/>
                      <a:pt x="7952" y="864"/>
                      <a:pt x="7952" y="778"/>
                    </a:cubicBezTo>
                    <a:cubicBezTo>
                      <a:pt x="7865" y="692"/>
                      <a:pt x="7952" y="605"/>
                      <a:pt x="7952" y="519"/>
                    </a:cubicBezTo>
                    <a:cubicBezTo>
                      <a:pt x="7952" y="432"/>
                      <a:pt x="7865" y="432"/>
                      <a:pt x="7779" y="432"/>
                    </a:cubicBezTo>
                    <a:cubicBezTo>
                      <a:pt x="7779" y="259"/>
                      <a:pt x="7779" y="0"/>
                      <a:pt x="7952" y="173"/>
                    </a:cubicBezTo>
                    <a:cubicBezTo>
                      <a:pt x="8038" y="259"/>
                      <a:pt x="8038" y="259"/>
                      <a:pt x="8038" y="346"/>
                    </a:cubicBezTo>
                    <a:close/>
                    <a:moveTo>
                      <a:pt x="8298" y="3890"/>
                    </a:moveTo>
                    <a:cubicBezTo>
                      <a:pt x="8384" y="3976"/>
                      <a:pt x="8471" y="4062"/>
                      <a:pt x="8471" y="4149"/>
                    </a:cubicBezTo>
                    <a:lnTo>
                      <a:pt x="8471" y="4322"/>
                    </a:lnTo>
                    <a:lnTo>
                      <a:pt x="8125" y="4322"/>
                    </a:lnTo>
                    <a:cubicBezTo>
                      <a:pt x="8125" y="4062"/>
                      <a:pt x="8211" y="4062"/>
                      <a:pt x="8298" y="3890"/>
                    </a:cubicBezTo>
                    <a:close/>
                    <a:moveTo>
                      <a:pt x="8557" y="3717"/>
                    </a:moveTo>
                    <a:cubicBezTo>
                      <a:pt x="8471" y="3717"/>
                      <a:pt x="8384" y="3717"/>
                      <a:pt x="8298" y="3717"/>
                    </a:cubicBezTo>
                    <a:cubicBezTo>
                      <a:pt x="8298" y="3457"/>
                      <a:pt x="8471" y="3717"/>
                      <a:pt x="8557" y="3544"/>
                    </a:cubicBezTo>
                    <a:cubicBezTo>
                      <a:pt x="8557" y="3544"/>
                      <a:pt x="8557" y="3630"/>
                      <a:pt x="8643" y="3717"/>
                    </a:cubicBezTo>
                    <a:close/>
                    <a:moveTo>
                      <a:pt x="8903" y="5532"/>
                    </a:moveTo>
                    <a:cubicBezTo>
                      <a:pt x="8816" y="5532"/>
                      <a:pt x="8816" y="5532"/>
                      <a:pt x="8730" y="5618"/>
                    </a:cubicBezTo>
                    <a:cubicBezTo>
                      <a:pt x="8730" y="5705"/>
                      <a:pt x="8903" y="5532"/>
                      <a:pt x="8816" y="5618"/>
                    </a:cubicBezTo>
                    <a:cubicBezTo>
                      <a:pt x="8557" y="5878"/>
                      <a:pt x="8125" y="5791"/>
                      <a:pt x="7779" y="5618"/>
                    </a:cubicBezTo>
                    <a:cubicBezTo>
                      <a:pt x="7952" y="5272"/>
                      <a:pt x="8125" y="5618"/>
                      <a:pt x="8125" y="5272"/>
                    </a:cubicBezTo>
                    <a:cubicBezTo>
                      <a:pt x="8211" y="5532"/>
                      <a:pt x="8125" y="5532"/>
                      <a:pt x="8038" y="5618"/>
                    </a:cubicBezTo>
                    <a:cubicBezTo>
                      <a:pt x="8211" y="5705"/>
                      <a:pt x="8384" y="5445"/>
                      <a:pt x="8471" y="5359"/>
                    </a:cubicBezTo>
                    <a:cubicBezTo>
                      <a:pt x="8557" y="5359"/>
                      <a:pt x="8557" y="5272"/>
                      <a:pt x="8471" y="5186"/>
                    </a:cubicBezTo>
                    <a:cubicBezTo>
                      <a:pt x="8643" y="5272"/>
                      <a:pt x="8989" y="5013"/>
                      <a:pt x="8903" y="5532"/>
                    </a:cubicBezTo>
                    <a:close/>
                    <a:moveTo>
                      <a:pt x="16163" y="3630"/>
                    </a:moveTo>
                    <a:cubicBezTo>
                      <a:pt x="16336" y="3544"/>
                      <a:pt x="16509" y="3630"/>
                      <a:pt x="16595" y="3803"/>
                    </a:cubicBezTo>
                    <a:cubicBezTo>
                      <a:pt x="16509" y="3890"/>
                      <a:pt x="16336" y="3803"/>
                      <a:pt x="16250" y="3630"/>
                    </a:cubicBezTo>
                    <a:close/>
                    <a:moveTo>
                      <a:pt x="20053" y="4667"/>
                    </a:moveTo>
                    <a:cubicBezTo>
                      <a:pt x="20139" y="4581"/>
                      <a:pt x="20312" y="4667"/>
                      <a:pt x="20485" y="4667"/>
                    </a:cubicBezTo>
                    <a:cubicBezTo>
                      <a:pt x="20485" y="5013"/>
                      <a:pt x="20139" y="5013"/>
                      <a:pt x="20139" y="4927"/>
                    </a:cubicBezTo>
                    <a:cubicBezTo>
                      <a:pt x="20053" y="4840"/>
                      <a:pt x="20226" y="4927"/>
                      <a:pt x="20226" y="4754"/>
                    </a:cubicBezTo>
                    <a:cubicBezTo>
                      <a:pt x="20226" y="4581"/>
                      <a:pt x="20053" y="4754"/>
                      <a:pt x="20053" y="4667"/>
                    </a:cubicBezTo>
                    <a:close/>
                    <a:moveTo>
                      <a:pt x="19880" y="4840"/>
                    </a:moveTo>
                    <a:cubicBezTo>
                      <a:pt x="19966" y="4927"/>
                      <a:pt x="19966" y="4754"/>
                      <a:pt x="19966" y="4667"/>
                    </a:cubicBezTo>
                    <a:cubicBezTo>
                      <a:pt x="19966" y="4581"/>
                      <a:pt x="19966" y="4754"/>
                      <a:pt x="19966" y="4840"/>
                    </a:cubicBezTo>
                    <a:cubicBezTo>
                      <a:pt x="19966" y="4927"/>
                      <a:pt x="19880" y="5013"/>
                      <a:pt x="19793" y="5013"/>
                    </a:cubicBezTo>
                    <a:close/>
                    <a:moveTo>
                      <a:pt x="19534" y="5878"/>
                    </a:moveTo>
                    <a:cubicBezTo>
                      <a:pt x="19707" y="5705"/>
                      <a:pt x="19966" y="5791"/>
                      <a:pt x="20053" y="6050"/>
                    </a:cubicBezTo>
                    <a:cubicBezTo>
                      <a:pt x="19880" y="5878"/>
                      <a:pt x="19620" y="5964"/>
                      <a:pt x="19448" y="5878"/>
                    </a:cubicBezTo>
                    <a:close/>
                    <a:moveTo>
                      <a:pt x="18756" y="5878"/>
                    </a:moveTo>
                    <a:cubicBezTo>
                      <a:pt x="19015" y="5878"/>
                      <a:pt x="19448" y="5705"/>
                      <a:pt x="19534" y="6223"/>
                    </a:cubicBezTo>
                    <a:cubicBezTo>
                      <a:pt x="19361" y="6223"/>
                      <a:pt x="19275" y="5964"/>
                      <a:pt x="19188" y="5964"/>
                    </a:cubicBezTo>
                    <a:cubicBezTo>
                      <a:pt x="19015" y="5878"/>
                      <a:pt x="19275" y="6137"/>
                      <a:pt x="19188" y="6137"/>
                    </a:cubicBezTo>
                    <a:cubicBezTo>
                      <a:pt x="19102" y="6137"/>
                      <a:pt x="19188" y="5878"/>
                      <a:pt x="19102" y="5964"/>
                    </a:cubicBezTo>
                    <a:cubicBezTo>
                      <a:pt x="19015" y="6223"/>
                      <a:pt x="18756" y="6137"/>
                      <a:pt x="18756" y="5878"/>
                    </a:cubicBezTo>
                    <a:close/>
                    <a:moveTo>
                      <a:pt x="16768" y="5359"/>
                    </a:moveTo>
                    <a:cubicBezTo>
                      <a:pt x="16768" y="5272"/>
                      <a:pt x="16682" y="5186"/>
                      <a:pt x="16595" y="5186"/>
                    </a:cubicBezTo>
                    <a:cubicBezTo>
                      <a:pt x="16595" y="5186"/>
                      <a:pt x="16595" y="5100"/>
                      <a:pt x="16595" y="5013"/>
                    </a:cubicBezTo>
                    <a:cubicBezTo>
                      <a:pt x="16682" y="5100"/>
                      <a:pt x="16768" y="5272"/>
                      <a:pt x="16768" y="5445"/>
                    </a:cubicBezTo>
                    <a:close/>
                    <a:moveTo>
                      <a:pt x="17114" y="5100"/>
                    </a:moveTo>
                    <a:cubicBezTo>
                      <a:pt x="17114" y="4840"/>
                      <a:pt x="16941" y="5186"/>
                      <a:pt x="16855" y="5100"/>
                    </a:cubicBezTo>
                    <a:cubicBezTo>
                      <a:pt x="16768" y="5013"/>
                      <a:pt x="16855" y="5013"/>
                      <a:pt x="16855" y="4927"/>
                    </a:cubicBezTo>
                    <a:cubicBezTo>
                      <a:pt x="16855" y="4754"/>
                      <a:pt x="17200" y="4927"/>
                      <a:pt x="17114" y="5100"/>
                    </a:cubicBezTo>
                    <a:close/>
                    <a:moveTo>
                      <a:pt x="17805" y="5272"/>
                    </a:moveTo>
                    <a:cubicBezTo>
                      <a:pt x="17805" y="5013"/>
                      <a:pt x="17633" y="5186"/>
                      <a:pt x="17633" y="5013"/>
                    </a:cubicBezTo>
                    <a:cubicBezTo>
                      <a:pt x="17805" y="5013"/>
                      <a:pt x="17892" y="5013"/>
                      <a:pt x="17978" y="5100"/>
                    </a:cubicBezTo>
                    <a:cubicBezTo>
                      <a:pt x="17892" y="5100"/>
                      <a:pt x="17892" y="5272"/>
                      <a:pt x="17805" y="5359"/>
                    </a:cubicBezTo>
                    <a:close/>
                    <a:moveTo>
                      <a:pt x="17805" y="5618"/>
                    </a:moveTo>
                    <a:cubicBezTo>
                      <a:pt x="17719" y="5618"/>
                      <a:pt x="17633" y="5618"/>
                      <a:pt x="17633" y="5445"/>
                    </a:cubicBezTo>
                    <a:cubicBezTo>
                      <a:pt x="17633" y="5272"/>
                      <a:pt x="17805" y="5445"/>
                      <a:pt x="17805" y="5618"/>
                    </a:cubicBezTo>
                    <a:close/>
                    <a:moveTo>
                      <a:pt x="18238" y="6223"/>
                    </a:moveTo>
                    <a:lnTo>
                      <a:pt x="18238" y="6137"/>
                    </a:lnTo>
                    <a:cubicBezTo>
                      <a:pt x="18238" y="6050"/>
                      <a:pt x="18324" y="6137"/>
                      <a:pt x="18410" y="6137"/>
                    </a:cubicBezTo>
                    <a:cubicBezTo>
                      <a:pt x="18410" y="6050"/>
                      <a:pt x="18324" y="5964"/>
                      <a:pt x="18410" y="5964"/>
                    </a:cubicBezTo>
                    <a:cubicBezTo>
                      <a:pt x="18410" y="6050"/>
                      <a:pt x="18410" y="6137"/>
                      <a:pt x="18410" y="6223"/>
                    </a:cubicBezTo>
                    <a:cubicBezTo>
                      <a:pt x="18410" y="6223"/>
                      <a:pt x="18410" y="6310"/>
                      <a:pt x="18410" y="6310"/>
                    </a:cubicBezTo>
                    <a:cubicBezTo>
                      <a:pt x="18324" y="6310"/>
                      <a:pt x="18238" y="6310"/>
                      <a:pt x="18238" y="6223"/>
                    </a:cubicBezTo>
                    <a:close/>
                    <a:moveTo>
                      <a:pt x="17805" y="5964"/>
                    </a:moveTo>
                    <a:cubicBezTo>
                      <a:pt x="17892" y="5964"/>
                      <a:pt x="18065" y="5878"/>
                      <a:pt x="18151" y="5964"/>
                    </a:cubicBezTo>
                    <a:cubicBezTo>
                      <a:pt x="18065" y="5964"/>
                      <a:pt x="17978" y="6050"/>
                      <a:pt x="17978" y="6223"/>
                    </a:cubicBezTo>
                    <a:cubicBezTo>
                      <a:pt x="17978" y="6223"/>
                      <a:pt x="18151" y="6050"/>
                      <a:pt x="18151" y="6223"/>
                    </a:cubicBezTo>
                    <a:cubicBezTo>
                      <a:pt x="17978" y="6396"/>
                      <a:pt x="17892" y="6137"/>
                      <a:pt x="17805" y="6050"/>
                    </a:cubicBezTo>
                    <a:close/>
                    <a:moveTo>
                      <a:pt x="17460" y="6137"/>
                    </a:moveTo>
                    <a:cubicBezTo>
                      <a:pt x="17546" y="6050"/>
                      <a:pt x="17719" y="6137"/>
                      <a:pt x="17805" y="6310"/>
                    </a:cubicBezTo>
                    <a:cubicBezTo>
                      <a:pt x="17633" y="6310"/>
                      <a:pt x="17546" y="6310"/>
                      <a:pt x="17460" y="6137"/>
                    </a:cubicBezTo>
                    <a:close/>
                    <a:moveTo>
                      <a:pt x="16509" y="6223"/>
                    </a:moveTo>
                    <a:cubicBezTo>
                      <a:pt x="16682" y="6223"/>
                      <a:pt x="16855" y="6050"/>
                      <a:pt x="16941" y="6223"/>
                    </a:cubicBezTo>
                    <a:cubicBezTo>
                      <a:pt x="16855" y="6223"/>
                      <a:pt x="16682" y="6396"/>
                      <a:pt x="16509" y="6223"/>
                    </a:cubicBezTo>
                    <a:close/>
                    <a:moveTo>
                      <a:pt x="15817" y="5791"/>
                    </a:moveTo>
                    <a:cubicBezTo>
                      <a:pt x="16336" y="5618"/>
                      <a:pt x="17027" y="5272"/>
                      <a:pt x="17546" y="5618"/>
                    </a:cubicBezTo>
                    <a:cubicBezTo>
                      <a:pt x="17200" y="5791"/>
                      <a:pt x="16595" y="5618"/>
                      <a:pt x="16336" y="5791"/>
                    </a:cubicBezTo>
                    <a:cubicBezTo>
                      <a:pt x="15990" y="5878"/>
                      <a:pt x="16336" y="5791"/>
                      <a:pt x="16336" y="5878"/>
                    </a:cubicBezTo>
                    <a:cubicBezTo>
                      <a:pt x="16163" y="5878"/>
                      <a:pt x="15904" y="5964"/>
                      <a:pt x="15904" y="5791"/>
                    </a:cubicBezTo>
                    <a:close/>
                    <a:moveTo>
                      <a:pt x="15731" y="6223"/>
                    </a:moveTo>
                    <a:cubicBezTo>
                      <a:pt x="15817" y="6223"/>
                      <a:pt x="15990" y="6310"/>
                      <a:pt x="16163" y="6223"/>
                    </a:cubicBezTo>
                    <a:cubicBezTo>
                      <a:pt x="16250" y="6396"/>
                      <a:pt x="15817" y="6569"/>
                      <a:pt x="15731" y="6223"/>
                    </a:cubicBezTo>
                    <a:close/>
                    <a:moveTo>
                      <a:pt x="13138" y="8125"/>
                    </a:moveTo>
                    <a:cubicBezTo>
                      <a:pt x="13052" y="8125"/>
                      <a:pt x="12965" y="8125"/>
                      <a:pt x="12965" y="8038"/>
                    </a:cubicBezTo>
                    <a:cubicBezTo>
                      <a:pt x="12879" y="7866"/>
                      <a:pt x="13052" y="7779"/>
                      <a:pt x="13138" y="7952"/>
                    </a:cubicBezTo>
                    <a:cubicBezTo>
                      <a:pt x="12965" y="8038"/>
                      <a:pt x="13138" y="8038"/>
                      <a:pt x="13138" y="8211"/>
                    </a:cubicBezTo>
                    <a:close/>
                    <a:moveTo>
                      <a:pt x="9248" y="4149"/>
                    </a:moveTo>
                    <a:cubicBezTo>
                      <a:pt x="9248" y="4235"/>
                      <a:pt x="9076" y="4408"/>
                      <a:pt x="9076" y="4149"/>
                    </a:cubicBezTo>
                    <a:cubicBezTo>
                      <a:pt x="9076" y="3890"/>
                      <a:pt x="9248" y="4062"/>
                      <a:pt x="9248" y="4149"/>
                    </a:cubicBezTo>
                    <a:close/>
                    <a:moveTo>
                      <a:pt x="9508" y="3112"/>
                    </a:moveTo>
                    <a:cubicBezTo>
                      <a:pt x="9421" y="3285"/>
                      <a:pt x="9421" y="3457"/>
                      <a:pt x="9421" y="3544"/>
                    </a:cubicBezTo>
                    <a:cubicBezTo>
                      <a:pt x="9421" y="3544"/>
                      <a:pt x="9335" y="3544"/>
                      <a:pt x="9335" y="3457"/>
                    </a:cubicBezTo>
                    <a:cubicBezTo>
                      <a:pt x="9335" y="3544"/>
                      <a:pt x="9335" y="3630"/>
                      <a:pt x="9248" y="3717"/>
                    </a:cubicBezTo>
                    <a:cubicBezTo>
                      <a:pt x="9162" y="3630"/>
                      <a:pt x="9162" y="3544"/>
                      <a:pt x="9162" y="3457"/>
                    </a:cubicBezTo>
                    <a:lnTo>
                      <a:pt x="9248" y="3457"/>
                    </a:lnTo>
                    <a:cubicBezTo>
                      <a:pt x="9248" y="3112"/>
                      <a:pt x="9076" y="2939"/>
                      <a:pt x="9162" y="2766"/>
                    </a:cubicBezTo>
                    <a:cubicBezTo>
                      <a:pt x="9162" y="2766"/>
                      <a:pt x="9248" y="2939"/>
                      <a:pt x="9335" y="2852"/>
                    </a:cubicBezTo>
                    <a:cubicBezTo>
                      <a:pt x="9335" y="3025"/>
                      <a:pt x="9421" y="3112"/>
                      <a:pt x="9508" y="3112"/>
                    </a:cubicBezTo>
                    <a:close/>
                    <a:moveTo>
                      <a:pt x="12446" y="5013"/>
                    </a:moveTo>
                    <a:cubicBezTo>
                      <a:pt x="12360" y="5272"/>
                      <a:pt x="12360" y="5445"/>
                      <a:pt x="12360" y="5705"/>
                    </a:cubicBezTo>
                    <a:cubicBezTo>
                      <a:pt x="11928" y="5532"/>
                      <a:pt x="11409" y="5878"/>
                      <a:pt x="11150" y="5359"/>
                    </a:cubicBezTo>
                    <a:lnTo>
                      <a:pt x="11150" y="5445"/>
                    </a:lnTo>
                    <a:lnTo>
                      <a:pt x="11150" y="5878"/>
                    </a:lnTo>
                    <a:cubicBezTo>
                      <a:pt x="11150" y="6050"/>
                      <a:pt x="10977" y="5705"/>
                      <a:pt x="10891" y="5532"/>
                    </a:cubicBezTo>
                    <a:cubicBezTo>
                      <a:pt x="10545" y="5532"/>
                      <a:pt x="10459" y="5186"/>
                      <a:pt x="10113" y="5272"/>
                    </a:cubicBezTo>
                    <a:lnTo>
                      <a:pt x="10113" y="5532"/>
                    </a:lnTo>
                    <a:cubicBezTo>
                      <a:pt x="10113" y="5618"/>
                      <a:pt x="9940" y="5618"/>
                      <a:pt x="9853" y="5705"/>
                    </a:cubicBezTo>
                    <a:cubicBezTo>
                      <a:pt x="9767" y="5791"/>
                      <a:pt x="10113" y="5964"/>
                      <a:pt x="10026" y="5878"/>
                    </a:cubicBezTo>
                    <a:cubicBezTo>
                      <a:pt x="9767" y="5705"/>
                      <a:pt x="9421" y="5705"/>
                      <a:pt x="9248" y="5272"/>
                    </a:cubicBezTo>
                    <a:cubicBezTo>
                      <a:pt x="9421" y="5100"/>
                      <a:pt x="9508" y="5532"/>
                      <a:pt x="9681" y="5445"/>
                    </a:cubicBezTo>
                    <a:cubicBezTo>
                      <a:pt x="9853" y="5359"/>
                      <a:pt x="9681" y="5186"/>
                      <a:pt x="9767" y="5186"/>
                    </a:cubicBezTo>
                    <a:cubicBezTo>
                      <a:pt x="10286" y="5186"/>
                      <a:pt x="10891" y="5186"/>
                      <a:pt x="11323" y="5186"/>
                    </a:cubicBezTo>
                    <a:cubicBezTo>
                      <a:pt x="11409" y="5359"/>
                      <a:pt x="11496" y="5445"/>
                      <a:pt x="11582" y="5618"/>
                    </a:cubicBezTo>
                    <a:lnTo>
                      <a:pt x="11582" y="5186"/>
                    </a:lnTo>
                    <a:cubicBezTo>
                      <a:pt x="11928" y="5186"/>
                      <a:pt x="12274" y="5100"/>
                      <a:pt x="12533" y="5100"/>
                    </a:cubicBezTo>
                    <a:close/>
                    <a:moveTo>
                      <a:pt x="12965" y="6915"/>
                    </a:moveTo>
                    <a:cubicBezTo>
                      <a:pt x="12792" y="6915"/>
                      <a:pt x="12533" y="7001"/>
                      <a:pt x="12446" y="6915"/>
                    </a:cubicBezTo>
                    <a:cubicBezTo>
                      <a:pt x="12619" y="7001"/>
                      <a:pt x="12792" y="6828"/>
                      <a:pt x="12965" y="6915"/>
                    </a:cubicBezTo>
                    <a:close/>
                    <a:moveTo>
                      <a:pt x="13311" y="4581"/>
                    </a:moveTo>
                    <a:cubicBezTo>
                      <a:pt x="13224" y="4581"/>
                      <a:pt x="13138" y="4581"/>
                      <a:pt x="13052" y="4408"/>
                    </a:cubicBezTo>
                    <a:cubicBezTo>
                      <a:pt x="13052" y="4322"/>
                      <a:pt x="13138" y="4495"/>
                      <a:pt x="13224" y="4495"/>
                    </a:cubicBezTo>
                    <a:cubicBezTo>
                      <a:pt x="13224" y="4495"/>
                      <a:pt x="13224" y="4149"/>
                      <a:pt x="13224" y="4235"/>
                    </a:cubicBezTo>
                    <a:cubicBezTo>
                      <a:pt x="13224" y="4408"/>
                      <a:pt x="13311" y="4408"/>
                      <a:pt x="13311" y="4581"/>
                    </a:cubicBezTo>
                    <a:close/>
                    <a:moveTo>
                      <a:pt x="13829" y="4322"/>
                    </a:moveTo>
                    <a:cubicBezTo>
                      <a:pt x="13743" y="4408"/>
                      <a:pt x="13570" y="4581"/>
                      <a:pt x="13570" y="4322"/>
                    </a:cubicBezTo>
                    <a:cubicBezTo>
                      <a:pt x="13657" y="4408"/>
                      <a:pt x="13743" y="4235"/>
                      <a:pt x="13916" y="4408"/>
                    </a:cubicBezTo>
                    <a:close/>
                    <a:moveTo>
                      <a:pt x="15385" y="5791"/>
                    </a:moveTo>
                    <a:cubicBezTo>
                      <a:pt x="15385" y="5964"/>
                      <a:pt x="15212" y="5791"/>
                      <a:pt x="15212" y="5705"/>
                    </a:cubicBezTo>
                    <a:cubicBezTo>
                      <a:pt x="15212" y="5705"/>
                      <a:pt x="15385" y="5705"/>
                      <a:pt x="15385" y="5878"/>
                    </a:cubicBezTo>
                    <a:close/>
                    <a:moveTo>
                      <a:pt x="15212" y="6396"/>
                    </a:moveTo>
                    <a:cubicBezTo>
                      <a:pt x="15299" y="6396"/>
                      <a:pt x="15385" y="6223"/>
                      <a:pt x="15472" y="6396"/>
                    </a:cubicBezTo>
                    <a:cubicBezTo>
                      <a:pt x="15385" y="6396"/>
                      <a:pt x="15299" y="6569"/>
                      <a:pt x="15212" y="6396"/>
                    </a:cubicBezTo>
                    <a:close/>
                    <a:moveTo>
                      <a:pt x="15039" y="5272"/>
                    </a:moveTo>
                    <a:lnTo>
                      <a:pt x="15212" y="5272"/>
                    </a:lnTo>
                    <a:lnTo>
                      <a:pt x="15212" y="5618"/>
                    </a:lnTo>
                    <a:cubicBezTo>
                      <a:pt x="15126" y="5618"/>
                      <a:pt x="15126" y="5705"/>
                      <a:pt x="15126" y="5705"/>
                    </a:cubicBezTo>
                    <a:cubicBezTo>
                      <a:pt x="15126" y="5532"/>
                      <a:pt x="15126" y="5445"/>
                      <a:pt x="15039" y="5359"/>
                    </a:cubicBezTo>
                    <a:close/>
                    <a:moveTo>
                      <a:pt x="14867" y="5532"/>
                    </a:moveTo>
                    <a:cubicBezTo>
                      <a:pt x="14867" y="5013"/>
                      <a:pt x="14867" y="5445"/>
                      <a:pt x="14953" y="5618"/>
                    </a:cubicBezTo>
                    <a:cubicBezTo>
                      <a:pt x="15126" y="5791"/>
                      <a:pt x="14953" y="5532"/>
                      <a:pt x="14867" y="5532"/>
                    </a:cubicBezTo>
                    <a:close/>
                    <a:moveTo>
                      <a:pt x="14434" y="6569"/>
                    </a:moveTo>
                    <a:cubicBezTo>
                      <a:pt x="14521" y="6569"/>
                      <a:pt x="14607" y="6483"/>
                      <a:pt x="14694" y="6569"/>
                    </a:cubicBezTo>
                    <a:cubicBezTo>
                      <a:pt x="14607" y="6655"/>
                      <a:pt x="14521" y="6655"/>
                      <a:pt x="14434" y="6569"/>
                    </a:cubicBezTo>
                    <a:close/>
                    <a:moveTo>
                      <a:pt x="12792" y="5618"/>
                    </a:moveTo>
                    <a:lnTo>
                      <a:pt x="12792" y="5445"/>
                    </a:lnTo>
                    <a:cubicBezTo>
                      <a:pt x="12792" y="5445"/>
                      <a:pt x="12792" y="5532"/>
                      <a:pt x="12792" y="5532"/>
                    </a:cubicBezTo>
                    <a:cubicBezTo>
                      <a:pt x="12792" y="5100"/>
                      <a:pt x="12792" y="5272"/>
                      <a:pt x="12619" y="5272"/>
                    </a:cubicBezTo>
                    <a:cubicBezTo>
                      <a:pt x="12706" y="5100"/>
                      <a:pt x="12792" y="5013"/>
                      <a:pt x="12792" y="5013"/>
                    </a:cubicBezTo>
                    <a:cubicBezTo>
                      <a:pt x="13484" y="4754"/>
                      <a:pt x="14175" y="4581"/>
                      <a:pt x="14953" y="4495"/>
                    </a:cubicBezTo>
                    <a:cubicBezTo>
                      <a:pt x="15212" y="4408"/>
                      <a:pt x="15472" y="4408"/>
                      <a:pt x="15817" y="4408"/>
                    </a:cubicBezTo>
                    <a:cubicBezTo>
                      <a:pt x="15558" y="4754"/>
                      <a:pt x="15126" y="4754"/>
                      <a:pt x="14780" y="4927"/>
                    </a:cubicBezTo>
                    <a:cubicBezTo>
                      <a:pt x="14780" y="4927"/>
                      <a:pt x="14953" y="4927"/>
                      <a:pt x="14953" y="5013"/>
                    </a:cubicBezTo>
                    <a:cubicBezTo>
                      <a:pt x="14694" y="5445"/>
                      <a:pt x="14089" y="5532"/>
                      <a:pt x="13657" y="5272"/>
                    </a:cubicBezTo>
                    <a:cubicBezTo>
                      <a:pt x="13657" y="5359"/>
                      <a:pt x="13743" y="5272"/>
                      <a:pt x="13743" y="5445"/>
                    </a:cubicBezTo>
                    <a:cubicBezTo>
                      <a:pt x="13743" y="5532"/>
                      <a:pt x="13570" y="5445"/>
                      <a:pt x="13570" y="5445"/>
                    </a:cubicBezTo>
                    <a:cubicBezTo>
                      <a:pt x="13484" y="5445"/>
                      <a:pt x="13570" y="5445"/>
                      <a:pt x="13570" y="5532"/>
                    </a:cubicBezTo>
                    <a:cubicBezTo>
                      <a:pt x="13311" y="5618"/>
                      <a:pt x="13052" y="5618"/>
                      <a:pt x="12792" y="5618"/>
                    </a:cubicBezTo>
                    <a:close/>
                    <a:moveTo>
                      <a:pt x="25066" y="8903"/>
                    </a:moveTo>
                    <a:cubicBezTo>
                      <a:pt x="25498" y="8903"/>
                      <a:pt x="25930" y="8903"/>
                      <a:pt x="26362" y="8903"/>
                    </a:cubicBezTo>
                    <a:cubicBezTo>
                      <a:pt x="26103" y="8989"/>
                      <a:pt x="25844" y="8989"/>
                      <a:pt x="25584" y="8903"/>
                    </a:cubicBezTo>
                    <a:cubicBezTo>
                      <a:pt x="25412" y="9162"/>
                      <a:pt x="25152" y="9162"/>
                      <a:pt x="25066" y="8903"/>
                    </a:cubicBezTo>
                    <a:close/>
                    <a:moveTo>
                      <a:pt x="23510" y="9594"/>
                    </a:moveTo>
                    <a:cubicBezTo>
                      <a:pt x="23596" y="9508"/>
                      <a:pt x="23769" y="9421"/>
                      <a:pt x="23856" y="9594"/>
                    </a:cubicBezTo>
                    <a:cubicBezTo>
                      <a:pt x="23769" y="9594"/>
                      <a:pt x="23683" y="9767"/>
                      <a:pt x="23510" y="9681"/>
                    </a:cubicBezTo>
                    <a:cubicBezTo>
                      <a:pt x="23510" y="9594"/>
                      <a:pt x="23510" y="9594"/>
                      <a:pt x="23510" y="9594"/>
                    </a:cubicBezTo>
                    <a:close/>
                    <a:moveTo>
                      <a:pt x="27659" y="14867"/>
                    </a:moveTo>
                    <a:cubicBezTo>
                      <a:pt x="27659" y="14694"/>
                      <a:pt x="27918" y="14694"/>
                      <a:pt x="27918" y="14867"/>
                    </a:cubicBezTo>
                    <a:cubicBezTo>
                      <a:pt x="27832" y="14780"/>
                      <a:pt x="27745" y="14953"/>
                      <a:pt x="27659" y="149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 rot="2150981" flipH="1">
                <a:off x="4514082" y="2510043"/>
                <a:ext cx="379236" cy="273011"/>
              </a:xfrm>
              <a:custGeom>
                <a:avLst/>
                <a:gdLst/>
                <a:ahLst/>
                <a:cxnLst/>
                <a:rect l="l" t="t" r="r" b="b"/>
                <a:pathLst>
                  <a:path w="32154" h="16250" extrusionOk="0">
                    <a:moveTo>
                      <a:pt x="21781" y="16163"/>
                    </a:moveTo>
                    <a:cubicBezTo>
                      <a:pt x="21954" y="16163"/>
                      <a:pt x="22127" y="16250"/>
                      <a:pt x="22300" y="16250"/>
                    </a:cubicBezTo>
                    <a:cubicBezTo>
                      <a:pt x="23510" y="16077"/>
                      <a:pt x="24720" y="15990"/>
                      <a:pt x="25930" y="15731"/>
                    </a:cubicBezTo>
                    <a:lnTo>
                      <a:pt x="26189" y="15645"/>
                    </a:lnTo>
                    <a:lnTo>
                      <a:pt x="26189" y="15645"/>
                    </a:lnTo>
                    <a:cubicBezTo>
                      <a:pt x="26622" y="15472"/>
                      <a:pt x="27054" y="15385"/>
                      <a:pt x="27486" y="15299"/>
                    </a:cubicBezTo>
                    <a:cubicBezTo>
                      <a:pt x="27918" y="15212"/>
                      <a:pt x="28437" y="15212"/>
                      <a:pt x="28869" y="15299"/>
                    </a:cubicBezTo>
                    <a:cubicBezTo>
                      <a:pt x="28869" y="14953"/>
                      <a:pt x="28782" y="15039"/>
                      <a:pt x="28610" y="14953"/>
                    </a:cubicBezTo>
                    <a:cubicBezTo>
                      <a:pt x="28523" y="14867"/>
                      <a:pt x="28696" y="14780"/>
                      <a:pt x="28610" y="14694"/>
                    </a:cubicBezTo>
                    <a:cubicBezTo>
                      <a:pt x="28523" y="14607"/>
                      <a:pt x="28523" y="14953"/>
                      <a:pt x="28437" y="14867"/>
                    </a:cubicBezTo>
                    <a:cubicBezTo>
                      <a:pt x="28350" y="14867"/>
                      <a:pt x="28437" y="15039"/>
                      <a:pt x="28437" y="15126"/>
                    </a:cubicBezTo>
                    <a:cubicBezTo>
                      <a:pt x="28350" y="15039"/>
                      <a:pt x="28264" y="15039"/>
                      <a:pt x="28264" y="14953"/>
                    </a:cubicBezTo>
                    <a:cubicBezTo>
                      <a:pt x="28264" y="14780"/>
                      <a:pt x="28350" y="14867"/>
                      <a:pt x="28264" y="14694"/>
                    </a:cubicBezTo>
                    <a:cubicBezTo>
                      <a:pt x="28177" y="14607"/>
                      <a:pt x="28005" y="14607"/>
                      <a:pt x="28005" y="14434"/>
                    </a:cubicBezTo>
                    <a:cubicBezTo>
                      <a:pt x="28005" y="14607"/>
                      <a:pt x="28005" y="14694"/>
                      <a:pt x="28177" y="14780"/>
                    </a:cubicBezTo>
                    <a:cubicBezTo>
                      <a:pt x="27918" y="15039"/>
                      <a:pt x="27745" y="14607"/>
                      <a:pt x="27572" y="14434"/>
                    </a:cubicBezTo>
                    <a:cubicBezTo>
                      <a:pt x="27486" y="14434"/>
                      <a:pt x="27400" y="14607"/>
                      <a:pt x="27400" y="14434"/>
                    </a:cubicBezTo>
                    <a:cubicBezTo>
                      <a:pt x="27313" y="14175"/>
                      <a:pt x="27572" y="14175"/>
                      <a:pt x="27745" y="14262"/>
                    </a:cubicBezTo>
                    <a:cubicBezTo>
                      <a:pt x="27745" y="14175"/>
                      <a:pt x="27745" y="13829"/>
                      <a:pt x="27832" y="13916"/>
                    </a:cubicBezTo>
                    <a:cubicBezTo>
                      <a:pt x="27745" y="13657"/>
                      <a:pt x="27486" y="13916"/>
                      <a:pt x="27486" y="13484"/>
                    </a:cubicBezTo>
                    <a:cubicBezTo>
                      <a:pt x="27400" y="13570"/>
                      <a:pt x="27313" y="13484"/>
                      <a:pt x="27227" y="13484"/>
                    </a:cubicBezTo>
                    <a:cubicBezTo>
                      <a:pt x="27313" y="12965"/>
                      <a:pt x="27572" y="13570"/>
                      <a:pt x="27745" y="13657"/>
                    </a:cubicBezTo>
                    <a:cubicBezTo>
                      <a:pt x="27659" y="13138"/>
                      <a:pt x="27400" y="12879"/>
                      <a:pt x="27054" y="13052"/>
                    </a:cubicBezTo>
                    <a:cubicBezTo>
                      <a:pt x="27054" y="13138"/>
                      <a:pt x="27054" y="13138"/>
                      <a:pt x="27140" y="13224"/>
                    </a:cubicBezTo>
                    <a:cubicBezTo>
                      <a:pt x="26881" y="13484"/>
                      <a:pt x="26794" y="13224"/>
                      <a:pt x="26535" y="13224"/>
                    </a:cubicBezTo>
                    <a:lnTo>
                      <a:pt x="26535" y="13484"/>
                    </a:lnTo>
                    <a:cubicBezTo>
                      <a:pt x="25930" y="13570"/>
                      <a:pt x="25325" y="13570"/>
                      <a:pt x="24720" y="13397"/>
                    </a:cubicBezTo>
                    <a:cubicBezTo>
                      <a:pt x="26103" y="12879"/>
                      <a:pt x="27572" y="12619"/>
                      <a:pt x="29042" y="12706"/>
                    </a:cubicBezTo>
                    <a:cubicBezTo>
                      <a:pt x="29906" y="12879"/>
                      <a:pt x="30857" y="12879"/>
                      <a:pt x="31808" y="12879"/>
                    </a:cubicBezTo>
                    <a:lnTo>
                      <a:pt x="31981" y="12879"/>
                    </a:lnTo>
                    <a:cubicBezTo>
                      <a:pt x="32153" y="12879"/>
                      <a:pt x="31808" y="12792"/>
                      <a:pt x="31721" y="12792"/>
                    </a:cubicBezTo>
                    <a:cubicBezTo>
                      <a:pt x="30943" y="12619"/>
                      <a:pt x="30079" y="12533"/>
                      <a:pt x="29301" y="12446"/>
                    </a:cubicBezTo>
                    <a:lnTo>
                      <a:pt x="29301" y="12187"/>
                    </a:lnTo>
                    <a:cubicBezTo>
                      <a:pt x="29906" y="11669"/>
                      <a:pt x="30770" y="12187"/>
                      <a:pt x="31548" y="12101"/>
                    </a:cubicBezTo>
                    <a:cubicBezTo>
                      <a:pt x="30338" y="11582"/>
                      <a:pt x="28782" y="11841"/>
                      <a:pt x="27486" y="11582"/>
                    </a:cubicBezTo>
                    <a:cubicBezTo>
                      <a:pt x="27659" y="11409"/>
                      <a:pt x="27832" y="11582"/>
                      <a:pt x="28005" y="11582"/>
                    </a:cubicBezTo>
                    <a:cubicBezTo>
                      <a:pt x="27918" y="11150"/>
                      <a:pt x="27572" y="11582"/>
                      <a:pt x="27313" y="11323"/>
                    </a:cubicBezTo>
                    <a:cubicBezTo>
                      <a:pt x="28177" y="10891"/>
                      <a:pt x="29215" y="11496"/>
                      <a:pt x="30079" y="11496"/>
                    </a:cubicBezTo>
                    <a:cubicBezTo>
                      <a:pt x="29647" y="10977"/>
                      <a:pt x="29128" y="11150"/>
                      <a:pt x="28523" y="11064"/>
                    </a:cubicBezTo>
                    <a:cubicBezTo>
                      <a:pt x="27918" y="11064"/>
                      <a:pt x="27227" y="11064"/>
                      <a:pt x="26535" y="11064"/>
                    </a:cubicBezTo>
                    <a:cubicBezTo>
                      <a:pt x="25066" y="11150"/>
                      <a:pt x="23596" y="11064"/>
                      <a:pt x="22127" y="10891"/>
                    </a:cubicBezTo>
                    <a:lnTo>
                      <a:pt x="22127" y="10718"/>
                    </a:lnTo>
                    <a:cubicBezTo>
                      <a:pt x="22127" y="10459"/>
                      <a:pt x="22473" y="10372"/>
                      <a:pt x="22559" y="10459"/>
                    </a:cubicBezTo>
                    <a:cubicBezTo>
                      <a:pt x="22646" y="10199"/>
                      <a:pt x="22905" y="10113"/>
                      <a:pt x="22991" y="10286"/>
                    </a:cubicBezTo>
                    <a:cubicBezTo>
                      <a:pt x="22991" y="10459"/>
                      <a:pt x="22819" y="10199"/>
                      <a:pt x="22819" y="10459"/>
                    </a:cubicBezTo>
                    <a:cubicBezTo>
                      <a:pt x="22991" y="10545"/>
                      <a:pt x="23337" y="10286"/>
                      <a:pt x="23596" y="10372"/>
                    </a:cubicBezTo>
                    <a:cubicBezTo>
                      <a:pt x="23683" y="10372"/>
                      <a:pt x="23596" y="10286"/>
                      <a:pt x="23596" y="10199"/>
                    </a:cubicBezTo>
                    <a:cubicBezTo>
                      <a:pt x="23942" y="10199"/>
                      <a:pt x="24115" y="10199"/>
                      <a:pt x="24461" y="10199"/>
                    </a:cubicBezTo>
                    <a:cubicBezTo>
                      <a:pt x="24547" y="10199"/>
                      <a:pt x="24461" y="10113"/>
                      <a:pt x="24461" y="10113"/>
                    </a:cubicBezTo>
                    <a:cubicBezTo>
                      <a:pt x="24461" y="10026"/>
                      <a:pt x="24634" y="10113"/>
                      <a:pt x="24720" y="10113"/>
                    </a:cubicBezTo>
                    <a:cubicBezTo>
                      <a:pt x="24720" y="10113"/>
                      <a:pt x="24634" y="10286"/>
                      <a:pt x="24720" y="10372"/>
                    </a:cubicBezTo>
                    <a:cubicBezTo>
                      <a:pt x="24807" y="10459"/>
                      <a:pt x="24807" y="10026"/>
                      <a:pt x="24979" y="10113"/>
                    </a:cubicBezTo>
                    <a:cubicBezTo>
                      <a:pt x="25066" y="10113"/>
                      <a:pt x="24807" y="10199"/>
                      <a:pt x="24893" y="10372"/>
                    </a:cubicBezTo>
                    <a:cubicBezTo>
                      <a:pt x="24979" y="10372"/>
                      <a:pt x="25066" y="10286"/>
                      <a:pt x="25066" y="10113"/>
                    </a:cubicBezTo>
                    <a:cubicBezTo>
                      <a:pt x="26794" y="10286"/>
                      <a:pt x="28091" y="9681"/>
                      <a:pt x="29820" y="10026"/>
                    </a:cubicBezTo>
                    <a:cubicBezTo>
                      <a:pt x="29820" y="9853"/>
                      <a:pt x="29820" y="9767"/>
                      <a:pt x="29820" y="9594"/>
                    </a:cubicBezTo>
                    <a:cubicBezTo>
                      <a:pt x="29560" y="9767"/>
                      <a:pt x="29215" y="9421"/>
                      <a:pt x="29042" y="9767"/>
                    </a:cubicBezTo>
                    <a:cubicBezTo>
                      <a:pt x="28696" y="9508"/>
                      <a:pt x="28264" y="9681"/>
                      <a:pt x="27832" y="9594"/>
                    </a:cubicBezTo>
                    <a:cubicBezTo>
                      <a:pt x="27832" y="9767"/>
                      <a:pt x="27832" y="9767"/>
                      <a:pt x="27832" y="9767"/>
                    </a:cubicBezTo>
                    <a:cubicBezTo>
                      <a:pt x="27918" y="9767"/>
                      <a:pt x="27659" y="9767"/>
                      <a:pt x="27572" y="9594"/>
                    </a:cubicBezTo>
                    <a:cubicBezTo>
                      <a:pt x="26449" y="9767"/>
                      <a:pt x="25239" y="9853"/>
                      <a:pt x="24029" y="9767"/>
                    </a:cubicBezTo>
                    <a:cubicBezTo>
                      <a:pt x="24893" y="9162"/>
                      <a:pt x="26362" y="9767"/>
                      <a:pt x="27313" y="9248"/>
                    </a:cubicBezTo>
                    <a:cubicBezTo>
                      <a:pt x="27140" y="8816"/>
                      <a:pt x="26794" y="9162"/>
                      <a:pt x="26622" y="8989"/>
                    </a:cubicBezTo>
                    <a:cubicBezTo>
                      <a:pt x="26794" y="8730"/>
                      <a:pt x="27140" y="8816"/>
                      <a:pt x="27400" y="8730"/>
                    </a:cubicBezTo>
                    <a:cubicBezTo>
                      <a:pt x="27486" y="8730"/>
                      <a:pt x="27400" y="8730"/>
                      <a:pt x="27400" y="8730"/>
                    </a:cubicBezTo>
                    <a:cubicBezTo>
                      <a:pt x="25325" y="8471"/>
                      <a:pt x="23164" y="8471"/>
                      <a:pt x="21176" y="8730"/>
                    </a:cubicBezTo>
                    <a:lnTo>
                      <a:pt x="20226" y="8730"/>
                    </a:lnTo>
                    <a:cubicBezTo>
                      <a:pt x="20226" y="8557"/>
                      <a:pt x="20139" y="8384"/>
                      <a:pt x="20053" y="8211"/>
                    </a:cubicBezTo>
                    <a:cubicBezTo>
                      <a:pt x="19880" y="7952"/>
                      <a:pt x="19448" y="8038"/>
                      <a:pt x="19448" y="8384"/>
                    </a:cubicBezTo>
                    <a:cubicBezTo>
                      <a:pt x="19361" y="8557"/>
                      <a:pt x="19448" y="8730"/>
                      <a:pt x="19534" y="8989"/>
                    </a:cubicBezTo>
                    <a:cubicBezTo>
                      <a:pt x="19448" y="8989"/>
                      <a:pt x="19361" y="8989"/>
                      <a:pt x="19275" y="8989"/>
                    </a:cubicBezTo>
                    <a:cubicBezTo>
                      <a:pt x="18929" y="8989"/>
                      <a:pt x="18670" y="8730"/>
                      <a:pt x="18410" y="8643"/>
                    </a:cubicBezTo>
                    <a:cubicBezTo>
                      <a:pt x="17892" y="8643"/>
                      <a:pt x="17287" y="8643"/>
                      <a:pt x="16768" y="8643"/>
                    </a:cubicBezTo>
                    <a:cubicBezTo>
                      <a:pt x="15645" y="8816"/>
                      <a:pt x="14434" y="8643"/>
                      <a:pt x="13224" y="8384"/>
                    </a:cubicBezTo>
                    <a:cubicBezTo>
                      <a:pt x="13311" y="8298"/>
                      <a:pt x="13397" y="8211"/>
                      <a:pt x="13570" y="8298"/>
                    </a:cubicBezTo>
                    <a:cubicBezTo>
                      <a:pt x="13570" y="8038"/>
                      <a:pt x="13311" y="8298"/>
                      <a:pt x="13224" y="8211"/>
                    </a:cubicBezTo>
                    <a:cubicBezTo>
                      <a:pt x="13397" y="7866"/>
                      <a:pt x="13829" y="8211"/>
                      <a:pt x="14002" y="8038"/>
                    </a:cubicBezTo>
                    <a:cubicBezTo>
                      <a:pt x="14002" y="8125"/>
                      <a:pt x="13916" y="8125"/>
                      <a:pt x="13916" y="8125"/>
                    </a:cubicBezTo>
                    <a:cubicBezTo>
                      <a:pt x="13916" y="8211"/>
                      <a:pt x="14175" y="8211"/>
                      <a:pt x="14089" y="8038"/>
                    </a:cubicBezTo>
                    <a:cubicBezTo>
                      <a:pt x="14089" y="7866"/>
                      <a:pt x="14262" y="8298"/>
                      <a:pt x="14348" y="8125"/>
                    </a:cubicBezTo>
                    <a:cubicBezTo>
                      <a:pt x="14434" y="8038"/>
                      <a:pt x="14348" y="8038"/>
                      <a:pt x="14262" y="8038"/>
                    </a:cubicBezTo>
                    <a:cubicBezTo>
                      <a:pt x="14348" y="7779"/>
                      <a:pt x="14607" y="8038"/>
                      <a:pt x="14694" y="7952"/>
                    </a:cubicBezTo>
                    <a:cubicBezTo>
                      <a:pt x="14780" y="7866"/>
                      <a:pt x="14694" y="7952"/>
                      <a:pt x="14694" y="7952"/>
                    </a:cubicBezTo>
                    <a:cubicBezTo>
                      <a:pt x="14953" y="8038"/>
                      <a:pt x="15212" y="7779"/>
                      <a:pt x="15472" y="7952"/>
                    </a:cubicBezTo>
                    <a:cubicBezTo>
                      <a:pt x="15472" y="7606"/>
                      <a:pt x="15212" y="7866"/>
                      <a:pt x="15212" y="7606"/>
                    </a:cubicBezTo>
                    <a:cubicBezTo>
                      <a:pt x="16422" y="7260"/>
                      <a:pt x="17633" y="7088"/>
                      <a:pt x="18929" y="7174"/>
                    </a:cubicBezTo>
                    <a:cubicBezTo>
                      <a:pt x="19102" y="6655"/>
                      <a:pt x="19448" y="7088"/>
                      <a:pt x="19707" y="7088"/>
                    </a:cubicBezTo>
                    <a:cubicBezTo>
                      <a:pt x="19966" y="7088"/>
                      <a:pt x="20053" y="6828"/>
                      <a:pt x="20139" y="6828"/>
                    </a:cubicBezTo>
                    <a:cubicBezTo>
                      <a:pt x="20312" y="6828"/>
                      <a:pt x="20485" y="7088"/>
                      <a:pt x="20571" y="7088"/>
                    </a:cubicBezTo>
                    <a:cubicBezTo>
                      <a:pt x="20831" y="7088"/>
                      <a:pt x="21003" y="7088"/>
                      <a:pt x="21263" y="7088"/>
                    </a:cubicBezTo>
                    <a:cubicBezTo>
                      <a:pt x="21436" y="7693"/>
                      <a:pt x="21868" y="6915"/>
                      <a:pt x="22041" y="7433"/>
                    </a:cubicBezTo>
                    <a:lnTo>
                      <a:pt x="22041" y="7174"/>
                    </a:lnTo>
                    <a:cubicBezTo>
                      <a:pt x="22041" y="7088"/>
                      <a:pt x="22041" y="7347"/>
                      <a:pt x="22127" y="7347"/>
                    </a:cubicBezTo>
                    <a:cubicBezTo>
                      <a:pt x="23510" y="7001"/>
                      <a:pt x="24979" y="6915"/>
                      <a:pt x="26449" y="6655"/>
                    </a:cubicBezTo>
                    <a:cubicBezTo>
                      <a:pt x="25671" y="6483"/>
                      <a:pt x="24807" y="6396"/>
                      <a:pt x="23942" y="6396"/>
                    </a:cubicBezTo>
                    <a:cubicBezTo>
                      <a:pt x="23942" y="6569"/>
                      <a:pt x="24029" y="6742"/>
                      <a:pt x="24115" y="6655"/>
                    </a:cubicBezTo>
                    <a:cubicBezTo>
                      <a:pt x="24029" y="7001"/>
                      <a:pt x="23769" y="6050"/>
                      <a:pt x="23596" y="6655"/>
                    </a:cubicBezTo>
                    <a:cubicBezTo>
                      <a:pt x="23596" y="6828"/>
                      <a:pt x="23942" y="6655"/>
                      <a:pt x="23942" y="6828"/>
                    </a:cubicBezTo>
                    <a:cubicBezTo>
                      <a:pt x="23769" y="7001"/>
                      <a:pt x="23510" y="6569"/>
                      <a:pt x="23510" y="6396"/>
                    </a:cubicBezTo>
                    <a:lnTo>
                      <a:pt x="23510" y="6569"/>
                    </a:lnTo>
                    <a:cubicBezTo>
                      <a:pt x="23510" y="6655"/>
                      <a:pt x="23424" y="6310"/>
                      <a:pt x="23337" y="6396"/>
                    </a:cubicBezTo>
                    <a:cubicBezTo>
                      <a:pt x="23164" y="6483"/>
                      <a:pt x="23337" y="6483"/>
                      <a:pt x="23337" y="6569"/>
                    </a:cubicBezTo>
                    <a:cubicBezTo>
                      <a:pt x="22559" y="6483"/>
                      <a:pt x="21608" y="6569"/>
                      <a:pt x="21003" y="6050"/>
                    </a:cubicBezTo>
                    <a:cubicBezTo>
                      <a:pt x="21003" y="6569"/>
                      <a:pt x="21349" y="6483"/>
                      <a:pt x="21608" y="6483"/>
                    </a:cubicBezTo>
                    <a:cubicBezTo>
                      <a:pt x="21176" y="6915"/>
                      <a:pt x="20917" y="6050"/>
                      <a:pt x="20571" y="6137"/>
                    </a:cubicBezTo>
                    <a:cubicBezTo>
                      <a:pt x="20485" y="6223"/>
                      <a:pt x="20571" y="6310"/>
                      <a:pt x="20571" y="6396"/>
                    </a:cubicBezTo>
                    <a:cubicBezTo>
                      <a:pt x="20658" y="6483"/>
                      <a:pt x="20485" y="6396"/>
                      <a:pt x="20398" y="6396"/>
                    </a:cubicBezTo>
                    <a:cubicBezTo>
                      <a:pt x="20312" y="6396"/>
                      <a:pt x="20485" y="6223"/>
                      <a:pt x="20398" y="6137"/>
                    </a:cubicBezTo>
                    <a:cubicBezTo>
                      <a:pt x="20312" y="5964"/>
                      <a:pt x="20312" y="6137"/>
                      <a:pt x="20226" y="6137"/>
                    </a:cubicBezTo>
                    <a:cubicBezTo>
                      <a:pt x="20398" y="5705"/>
                      <a:pt x="20658" y="5878"/>
                      <a:pt x="20917" y="5791"/>
                    </a:cubicBezTo>
                    <a:cubicBezTo>
                      <a:pt x="22041" y="5705"/>
                      <a:pt x="23164" y="5705"/>
                      <a:pt x="24288" y="5791"/>
                    </a:cubicBezTo>
                    <a:cubicBezTo>
                      <a:pt x="24288" y="5705"/>
                      <a:pt x="24201" y="5618"/>
                      <a:pt x="24115" y="5618"/>
                    </a:cubicBezTo>
                    <a:cubicBezTo>
                      <a:pt x="24029" y="5705"/>
                      <a:pt x="24201" y="5532"/>
                      <a:pt x="24201" y="5359"/>
                    </a:cubicBezTo>
                    <a:cubicBezTo>
                      <a:pt x="23596" y="5359"/>
                      <a:pt x="22905" y="5186"/>
                      <a:pt x="22386" y="5532"/>
                    </a:cubicBezTo>
                    <a:cubicBezTo>
                      <a:pt x="22127" y="5359"/>
                      <a:pt x="21608" y="5705"/>
                      <a:pt x="21349" y="5532"/>
                    </a:cubicBezTo>
                    <a:cubicBezTo>
                      <a:pt x="20831" y="5878"/>
                      <a:pt x="20053" y="5272"/>
                      <a:pt x="19620" y="5791"/>
                    </a:cubicBezTo>
                    <a:cubicBezTo>
                      <a:pt x="19275" y="5532"/>
                      <a:pt x="18756" y="5878"/>
                      <a:pt x="18324" y="5791"/>
                    </a:cubicBezTo>
                    <a:cubicBezTo>
                      <a:pt x="18324" y="5964"/>
                      <a:pt x="18410" y="5791"/>
                      <a:pt x="18410" y="5791"/>
                    </a:cubicBezTo>
                    <a:cubicBezTo>
                      <a:pt x="18324" y="6223"/>
                      <a:pt x="18065" y="5705"/>
                      <a:pt x="17892" y="5791"/>
                    </a:cubicBezTo>
                    <a:cubicBezTo>
                      <a:pt x="17978" y="5359"/>
                      <a:pt x="18324" y="5618"/>
                      <a:pt x="18497" y="5618"/>
                    </a:cubicBezTo>
                    <a:cubicBezTo>
                      <a:pt x="18670" y="5618"/>
                      <a:pt x="19188" y="5445"/>
                      <a:pt x="19534" y="5445"/>
                    </a:cubicBezTo>
                    <a:lnTo>
                      <a:pt x="21003" y="5272"/>
                    </a:lnTo>
                    <a:cubicBezTo>
                      <a:pt x="21349" y="5186"/>
                      <a:pt x="21695" y="5100"/>
                      <a:pt x="21954" y="5013"/>
                    </a:cubicBezTo>
                    <a:cubicBezTo>
                      <a:pt x="22300" y="5013"/>
                      <a:pt x="22646" y="5272"/>
                      <a:pt x="22991" y="5272"/>
                    </a:cubicBezTo>
                    <a:cubicBezTo>
                      <a:pt x="22991" y="5100"/>
                      <a:pt x="23078" y="5186"/>
                      <a:pt x="22991" y="5013"/>
                    </a:cubicBezTo>
                    <a:cubicBezTo>
                      <a:pt x="22732" y="4754"/>
                      <a:pt x="22300" y="5186"/>
                      <a:pt x="22127" y="4754"/>
                    </a:cubicBezTo>
                    <a:cubicBezTo>
                      <a:pt x="21954" y="5186"/>
                      <a:pt x="21608" y="4754"/>
                      <a:pt x="21436" y="4840"/>
                    </a:cubicBezTo>
                    <a:cubicBezTo>
                      <a:pt x="21176" y="4927"/>
                      <a:pt x="21436" y="5013"/>
                      <a:pt x="21436" y="5100"/>
                    </a:cubicBezTo>
                    <a:cubicBezTo>
                      <a:pt x="21436" y="5186"/>
                      <a:pt x="21176" y="4927"/>
                      <a:pt x="21090" y="4840"/>
                    </a:cubicBezTo>
                    <a:cubicBezTo>
                      <a:pt x="21003" y="4840"/>
                      <a:pt x="21090" y="4754"/>
                      <a:pt x="21090" y="4581"/>
                    </a:cubicBezTo>
                    <a:cubicBezTo>
                      <a:pt x="20917" y="4581"/>
                      <a:pt x="20917" y="4581"/>
                      <a:pt x="20744" y="4667"/>
                    </a:cubicBezTo>
                    <a:cubicBezTo>
                      <a:pt x="20658" y="4754"/>
                      <a:pt x="21003" y="4581"/>
                      <a:pt x="21003" y="4754"/>
                    </a:cubicBezTo>
                    <a:cubicBezTo>
                      <a:pt x="20917" y="5359"/>
                      <a:pt x="20658" y="4754"/>
                      <a:pt x="20485" y="5013"/>
                    </a:cubicBezTo>
                    <a:cubicBezTo>
                      <a:pt x="20485" y="4754"/>
                      <a:pt x="20571" y="4754"/>
                      <a:pt x="20658" y="4754"/>
                    </a:cubicBezTo>
                    <a:cubicBezTo>
                      <a:pt x="20485" y="4408"/>
                      <a:pt x="20139" y="4667"/>
                      <a:pt x="19966" y="4840"/>
                    </a:cubicBezTo>
                    <a:cubicBezTo>
                      <a:pt x="19793" y="4667"/>
                      <a:pt x="19707" y="4754"/>
                      <a:pt x="19534" y="4840"/>
                    </a:cubicBezTo>
                    <a:cubicBezTo>
                      <a:pt x="19534" y="5186"/>
                      <a:pt x="19880" y="4667"/>
                      <a:pt x="19793" y="5100"/>
                    </a:cubicBezTo>
                    <a:cubicBezTo>
                      <a:pt x="19620" y="4927"/>
                      <a:pt x="19361" y="5272"/>
                      <a:pt x="19102" y="5272"/>
                    </a:cubicBezTo>
                    <a:cubicBezTo>
                      <a:pt x="19102" y="5272"/>
                      <a:pt x="19102" y="5100"/>
                      <a:pt x="19015" y="5013"/>
                    </a:cubicBezTo>
                    <a:cubicBezTo>
                      <a:pt x="19015" y="4927"/>
                      <a:pt x="19275" y="5100"/>
                      <a:pt x="19361" y="5013"/>
                    </a:cubicBezTo>
                    <a:cubicBezTo>
                      <a:pt x="19188" y="4667"/>
                      <a:pt x="18843" y="4840"/>
                      <a:pt x="18583" y="4927"/>
                    </a:cubicBezTo>
                    <a:cubicBezTo>
                      <a:pt x="18670" y="5100"/>
                      <a:pt x="18843" y="5186"/>
                      <a:pt x="18929" y="5013"/>
                    </a:cubicBezTo>
                    <a:cubicBezTo>
                      <a:pt x="18843" y="5618"/>
                      <a:pt x="18497" y="4927"/>
                      <a:pt x="18324" y="4927"/>
                    </a:cubicBezTo>
                    <a:cubicBezTo>
                      <a:pt x="18324" y="4927"/>
                      <a:pt x="18238" y="5013"/>
                      <a:pt x="18238" y="5013"/>
                    </a:cubicBezTo>
                    <a:cubicBezTo>
                      <a:pt x="17978" y="5100"/>
                      <a:pt x="17633" y="4667"/>
                      <a:pt x="17460" y="5186"/>
                    </a:cubicBezTo>
                    <a:cubicBezTo>
                      <a:pt x="17373" y="5186"/>
                      <a:pt x="17460" y="4927"/>
                      <a:pt x="17287" y="4927"/>
                    </a:cubicBezTo>
                    <a:cubicBezTo>
                      <a:pt x="17287" y="5272"/>
                      <a:pt x="17373" y="5445"/>
                      <a:pt x="17546" y="5445"/>
                    </a:cubicBezTo>
                    <a:cubicBezTo>
                      <a:pt x="17460" y="5705"/>
                      <a:pt x="17373" y="5359"/>
                      <a:pt x="17200" y="5359"/>
                    </a:cubicBezTo>
                    <a:cubicBezTo>
                      <a:pt x="17200" y="5272"/>
                      <a:pt x="17200" y="5100"/>
                      <a:pt x="17114" y="5013"/>
                    </a:cubicBezTo>
                    <a:cubicBezTo>
                      <a:pt x="17027" y="4840"/>
                      <a:pt x="16855" y="4840"/>
                      <a:pt x="16682" y="5013"/>
                    </a:cubicBezTo>
                    <a:lnTo>
                      <a:pt x="16682" y="5272"/>
                    </a:lnTo>
                    <a:cubicBezTo>
                      <a:pt x="16336" y="4840"/>
                      <a:pt x="15904" y="5272"/>
                      <a:pt x="15558" y="5272"/>
                    </a:cubicBezTo>
                    <a:cubicBezTo>
                      <a:pt x="15558" y="5532"/>
                      <a:pt x="15645" y="5532"/>
                      <a:pt x="15731" y="5532"/>
                    </a:cubicBezTo>
                    <a:cubicBezTo>
                      <a:pt x="15731" y="5878"/>
                      <a:pt x="15472" y="5532"/>
                      <a:pt x="15472" y="5359"/>
                    </a:cubicBezTo>
                    <a:cubicBezTo>
                      <a:pt x="15299" y="5272"/>
                      <a:pt x="15126" y="5359"/>
                      <a:pt x="14953" y="5359"/>
                    </a:cubicBezTo>
                    <a:cubicBezTo>
                      <a:pt x="15299" y="5013"/>
                      <a:pt x="15731" y="4754"/>
                      <a:pt x="16077" y="4322"/>
                    </a:cubicBezTo>
                    <a:cubicBezTo>
                      <a:pt x="16509" y="4581"/>
                      <a:pt x="17200" y="3803"/>
                      <a:pt x="17546" y="4322"/>
                    </a:cubicBezTo>
                    <a:cubicBezTo>
                      <a:pt x="17546" y="4149"/>
                      <a:pt x="17460" y="3976"/>
                      <a:pt x="17546" y="3803"/>
                    </a:cubicBezTo>
                    <a:cubicBezTo>
                      <a:pt x="17460" y="3890"/>
                      <a:pt x="17287" y="3803"/>
                      <a:pt x="17373" y="4062"/>
                    </a:cubicBezTo>
                    <a:cubicBezTo>
                      <a:pt x="17200" y="3890"/>
                      <a:pt x="16941" y="3890"/>
                      <a:pt x="16768" y="3717"/>
                    </a:cubicBezTo>
                    <a:cubicBezTo>
                      <a:pt x="16768" y="3544"/>
                      <a:pt x="16855" y="3890"/>
                      <a:pt x="16941" y="3717"/>
                    </a:cubicBezTo>
                    <a:cubicBezTo>
                      <a:pt x="17027" y="3544"/>
                      <a:pt x="16768" y="3371"/>
                      <a:pt x="16682" y="3457"/>
                    </a:cubicBezTo>
                    <a:cubicBezTo>
                      <a:pt x="16595" y="3630"/>
                      <a:pt x="16768" y="3457"/>
                      <a:pt x="16768" y="3544"/>
                    </a:cubicBezTo>
                    <a:cubicBezTo>
                      <a:pt x="16768" y="3890"/>
                      <a:pt x="16509" y="3717"/>
                      <a:pt x="16509" y="3457"/>
                    </a:cubicBezTo>
                    <a:cubicBezTo>
                      <a:pt x="16336" y="3457"/>
                      <a:pt x="16250" y="3717"/>
                      <a:pt x="16077" y="3544"/>
                    </a:cubicBezTo>
                    <a:cubicBezTo>
                      <a:pt x="15904" y="3371"/>
                      <a:pt x="16250" y="3457"/>
                      <a:pt x="16250" y="3285"/>
                    </a:cubicBezTo>
                    <a:cubicBezTo>
                      <a:pt x="16250" y="3112"/>
                      <a:pt x="16077" y="3371"/>
                      <a:pt x="15990" y="3457"/>
                    </a:cubicBezTo>
                    <a:cubicBezTo>
                      <a:pt x="15990" y="3285"/>
                      <a:pt x="16077" y="3285"/>
                      <a:pt x="15990" y="3198"/>
                    </a:cubicBezTo>
                    <a:cubicBezTo>
                      <a:pt x="15904" y="3285"/>
                      <a:pt x="15904" y="3630"/>
                      <a:pt x="15731" y="3630"/>
                    </a:cubicBezTo>
                    <a:cubicBezTo>
                      <a:pt x="15645" y="3717"/>
                      <a:pt x="15731" y="3630"/>
                      <a:pt x="15817" y="3630"/>
                    </a:cubicBezTo>
                    <a:cubicBezTo>
                      <a:pt x="15731" y="3717"/>
                      <a:pt x="15645" y="3803"/>
                      <a:pt x="15645" y="3803"/>
                    </a:cubicBezTo>
                    <a:cubicBezTo>
                      <a:pt x="15645" y="3890"/>
                      <a:pt x="15817" y="3890"/>
                      <a:pt x="15904" y="3890"/>
                    </a:cubicBezTo>
                    <a:cubicBezTo>
                      <a:pt x="15990" y="3890"/>
                      <a:pt x="15904" y="3803"/>
                      <a:pt x="15904" y="3717"/>
                    </a:cubicBezTo>
                    <a:cubicBezTo>
                      <a:pt x="15904" y="3630"/>
                      <a:pt x="15990" y="3976"/>
                      <a:pt x="16077" y="3976"/>
                    </a:cubicBezTo>
                    <a:cubicBezTo>
                      <a:pt x="16077" y="3890"/>
                      <a:pt x="16077" y="3803"/>
                      <a:pt x="16077" y="3803"/>
                    </a:cubicBezTo>
                    <a:cubicBezTo>
                      <a:pt x="16077" y="3890"/>
                      <a:pt x="16163" y="3890"/>
                      <a:pt x="16250" y="3976"/>
                    </a:cubicBezTo>
                    <a:cubicBezTo>
                      <a:pt x="15990" y="4062"/>
                      <a:pt x="15817" y="3890"/>
                      <a:pt x="15558" y="4062"/>
                    </a:cubicBezTo>
                    <a:cubicBezTo>
                      <a:pt x="15558" y="4062"/>
                      <a:pt x="15558" y="3803"/>
                      <a:pt x="15472" y="3803"/>
                    </a:cubicBezTo>
                    <a:cubicBezTo>
                      <a:pt x="15472" y="3803"/>
                      <a:pt x="15299" y="3803"/>
                      <a:pt x="15299" y="3803"/>
                    </a:cubicBezTo>
                    <a:cubicBezTo>
                      <a:pt x="15212" y="3803"/>
                      <a:pt x="15385" y="3717"/>
                      <a:pt x="15299" y="3630"/>
                    </a:cubicBezTo>
                    <a:cubicBezTo>
                      <a:pt x="15212" y="3630"/>
                      <a:pt x="15126" y="4062"/>
                      <a:pt x="14953" y="3890"/>
                    </a:cubicBezTo>
                    <a:cubicBezTo>
                      <a:pt x="14780" y="3630"/>
                      <a:pt x="15039" y="3890"/>
                      <a:pt x="15039" y="3890"/>
                    </a:cubicBezTo>
                    <a:cubicBezTo>
                      <a:pt x="15039" y="3630"/>
                      <a:pt x="14867" y="3890"/>
                      <a:pt x="14780" y="3890"/>
                    </a:cubicBezTo>
                    <a:cubicBezTo>
                      <a:pt x="14607" y="3803"/>
                      <a:pt x="14434" y="3803"/>
                      <a:pt x="14262" y="3890"/>
                    </a:cubicBezTo>
                    <a:cubicBezTo>
                      <a:pt x="14262" y="3717"/>
                      <a:pt x="14434" y="3803"/>
                      <a:pt x="14521" y="3803"/>
                    </a:cubicBezTo>
                    <a:cubicBezTo>
                      <a:pt x="14521" y="3544"/>
                      <a:pt x="14348" y="3803"/>
                      <a:pt x="14175" y="3717"/>
                    </a:cubicBezTo>
                    <a:cubicBezTo>
                      <a:pt x="14175" y="3803"/>
                      <a:pt x="14175" y="3890"/>
                      <a:pt x="14175" y="3890"/>
                    </a:cubicBezTo>
                    <a:cubicBezTo>
                      <a:pt x="14089" y="3976"/>
                      <a:pt x="13829" y="4149"/>
                      <a:pt x="13743" y="3890"/>
                    </a:cubicBezTo>
                    <a:cubicBezTo>
                      <a:pt x="13657" y="4235"/>
                      <a:pt x="13311" y="4149"/>
                      <a:pt x="13052" y="4235"/>
                    </a:cubicBezTo>
                    <a:cubicBezTo>
                      <a:pt x="12965" y="4062"/>
                      <a:pt x="13052" y="3976"/>
                      <a:pt x="13052" y="3717"/>
                    </a:cubicBezTo>
                    <a:cubicBezTo>
                      <a:pt x="12879" y="3976"/>
                      <a:pt x="12706" y="3544"/>
                      <a:pt x="12533" y="3717"/>
                    </a:cubicBezTo>
                    <a:cubicBezTo>
                      <a:pt x="12533" y="3890"/>
                      <a:pt x="12706" y="3976"/>
                      <a:pt x="12879" y="3890"/>
                    </a:cubicBezTo>
                    <a:cubicBezTo>
                      <a:pt x="12965" y="3890"/>
                      <a:pt x="12965" y="4149"/>
                      <a:pt x="12965" y="4322"/>
                    </a:cubicBezTo>
                    <a:cubicBezTo>
                      <a:pt x="12965" y="4408"/>
                      <a:pt x="12879" y="4235"/>
                      <a:pt x="12792" y="4235"/>
                    </a:cubicBezTo>
                    <a:cubicBezTo>
                      <a:pt x="12706" y="4235"/>
                      <a:pt x="12619" y="4495"/>
                      <a:pt x="12533" y="4408"/>
                    </a:cubicBezTo>
                    <a:cubicBezTo>
                      <a:pt x="12446" y="4235"/>
                      <a:pt x="12446" y="3976"/>
                      <a:pt x="12533" y="3803"/>
                    </a:cubicBezTo>
                    <a:cubicBezTo>
                      <a:pt x="12533" y="3890"/>
                      <a:pt x="12446" y="3803"/>
                      <a:pt x="12360" y="3803"/>
                    </a:cubicBezTo>
                    <a:cubicBezTo>
                      <a:pt x="12360" y="3890"/>
                      <a:pt x="12360" y="4062"/>
                      <a:pt x="12446" y="4149"/>
                    </a:cubicBezTo>
                    <a:cubicBezTo>
                      <a:pt x="12446" y="4495"/>
                      <a:pt x="12274" y="4408"/>
                      <a:pt x="12101" y="4408"/>
                    </a:cubicBezTo>
                    <a:cubicBezTo>
                      <a:pt x="12187" y="4149"/>
                      <a:pt x="12187" y="3976"/>
                      <a:pt x="12101" y="3717"/>
                    </a:cubicBezTo>
                    <a:cubicBezTo>
                      <a:pt x="11928" y="3717"/>
                      <a:pt x="12187" y="4149"/>
                      <a:pt x="11582" y="3976"/>
                    </a:cubicBezTo>
                    <a:lnTo>
                      <a:pt x="11582" y="3544"/>
                    </a:lnTo>
                    <a:cubicBezTo>
                      <a:pt x="11582" y="3457"/>
                      <a:pt x="11582" y="3371"/>
                      <a:pt x="11409" y="3544"/>
                    </a:cubicBezTo>
                    <a:cubicBezTo>
                      <a:pt x="11409" y="3803"/>
                      <a:pt x="11841" y="3717"/>
                      <a:pt x="11841" y="3976"/>
                    </a:cubicBezTo>
                    <a:cubicBezTo>
                      <a:pt x="11582" y="3976"/>
                      <a:pt x="11236" y="3976"/>
                      <a:pt x="11064" y="3803"/>
                    </a:cubicBezTo>
                    <a:cubicBezTo>
                      <a:pt x="11064" y="3630"/>
                      <a:pt x="11150" y="3457"/>
                      <a:pt x="11150" y="3285"/>
                    </a:cubicBezTo>
                    <a:cubicBezTo>
                      <a:pt x="10977" y="3457"/>
                      <a:pt x="10891" y="3717"/>
                      <a:pt x="10718" y="3544"/>
                    </a:cubicBezTo>
                    <a:cubicBezTo>
                      <a:pt x="10631" y="3457"/>
                      <a:pt x="10631" y="3371"/>
                      <a:pt x="10718" y="3198"/>
                    </a:cubicBezTo>
                    <a:lnTo>
                      <a:pt x="10372" y="3198"/>
                    </a:lnTo>
                    <a:cubicBezTo>
                      <a:pt x="10372" y="3630"/>
                      <a:pt x="10372" y="3976"/>
                      <a:pt x="10459" y="4149"/>
                    </a:cubicBezTo>
                    <a:lnTo>
                      <a:pt x="10459" y="3890"/>
                    </a:lnTo>
                    <a:cubicBezTo>
                      <a:pt x="10459" y="3803"/>
                      <a:pt x="10718" y="3890"/>
                      <a:pt x="10718" y="4149"/>
                    </a:cubicBezTo>
                    <a:cubicBezTo>
                      <a:pt x="10631" y="4235"/>
                      <a:pt x="10459" y="4235"/>
                      <a:pt x="10286" y="4235"/>
                    </a:cubicBezTo>
                    <a:cubicBezTo>
                      <a:pt x="10631" y="4667"/>
                      <a:pt x="11150" y="4408"/>
                      <a:pt x="11582" y="4581"/>
                    </a:cubicBezTo>
                    <a:cubicBezTo>
                      <a:pt x="11409" y="4754"/>
                      <a:pt x="11236" y="4581"/>
                      <a:pt x="11064" y="4581"/>
                    </a:cubicBezTo>
                    <a:cubicBezTo>
                      <a:pt x="10891" y="4581"/>
                      <a:pt x="11064" y="4667"/>
                      <a:pt x="11064" y="4840"/>
                    </a:cubicBezTo>
                    <a:cubicBezTo>
                      <a:pt x="10891" y="4408"/>
                      <a:pt x="10372" y="4927"/>
                      <a:pt x="10286" y="4495"/>
                    </a:cubicBezTo>
                    <a:cubicBezTo>
                      <a:pt x="10286" y="4495"/>
                      <a:pt x="10286" y="4667"/>
                      <a:pt x="10199" y="4667"/>
                    </a:cubicBezTo>
                    <a:cubicBezTo>
                      <a:pt x="10199" y="4754"/>
                      <a:pt x="10286" y="4754"/>
                      <a:pt x="10286" y="4840"/>
                    </a:cubicBezTo>
                    <a:cubicBezTo>
                      <a:pt x="10199" y="4754"/>
                      <a:pt x="10113" y="4667"/>
                      <a:pt x="10026" y="4667"/>
                    </a:cubicBezTo>
                    <a:cubicBezTo>
                      <a:pt x="10113" y="4667"/>
                      <a:pt x="10286" y="4667"/>
                      <a:pt x="10286" y="4408"/>
                    </a:cubicBezTo>
                    <a:cubicBezTo>
                      <a:pt x="10286" y="4235"/>
                      <a:pt x="10286" y="4408"/>
                      <a:pt x="10286" y="4408"/>
                    </a:cubicBezTo>
                    <a:lnTo>
                      <a:pt x="10286" y="4408"/>
                    </a:lnTo>
                    <a:lnTo>
                      <a:pt x="9940" y="4408"/>
                    </a:lnTo>
                    <a:cubicBezTo>
                      <a:pt x="9853" y="4408"/>
                      <a:pt x="9767" y="4322"/>
                      <a:pt x="9767" y="4235"/>
                    </a:cubicBezTo>
                    <a:cubicBezTo>
                      <a:pt x="9767" y="4062"/>
                      <a:pt x="9853" y="4322"/>
                      <a:pt x="9940" y="4235"/>
                    </a:cubicBezTo>
                    <a:cubicBezTo>
                      <a:pt x="9940" y="3890"/>
                      <a:pt x="9767" y="3890"/>
                      <a:pt x="9767" y="3717"/>
                    </a:cubicBezTo>
                    <a:cubicBezTo>
                      <a:pt x="9853" y="3630"/>
                      <a:pt x="9853" y="3371"/>
                      <a:pt x="10026" y="3285"/>
                    </a:cubicBezTo>
                    <a:cubicBezTo>
                      <a:pt x="9940" y="3285"/>
                      <a:pt x="9940" y="2939"/>
                      <a:pt x="9940" y="2679"/>
                    </a:cubicBezTo>
                    <a:cubicBezTo>
                      <a:pt x="9853" y="2679"/>
                      <a:pt x="9853" y="2766"/>
                      <a:pt x="9767" y="2766"/>
                    </a:cubicBezTo>
                    <a:cubicBezTo>
                      <a:pt x="9681" y="2766"/>
                      <a:pt x="9767" y="2334"/>
                      <a:pt x="9853" y="2334"/>
                    </a:cubicBezTo>
                    <a:cubicBezTo>
                      <a:pt x="9681" y="2161"/>
                      <a:pt x="9508" y="2593"/>
                      <a:pt x="9508" y="2852"/>
                    </a:cubicBezTo>
                    <a:cubicBezTo>
                      <a:pt x="9335" y="2852"/>
                      <a:pt x="9248" y="2420"/>
                      <a:pt x="9162" y="2507"/>
                    </a:cubicBezTo>
                    <a:cubicBezTo>
                      <a:pt x="9076" y="2593"/>
                      <a:pt x="9162" y="2334"/>
                      <a:pt x="9162" y="2247"/>
                    </a:cubicBezTo>
                    <a:cubicBezTo>
                      <a:pt x="9162" y="2247"/>
                      <a:pt x="8989" y="2334"/>
                      <a:pt x="8989" y="2161"/>
                    </a:cubicBezTo>
                    <a:cubicBezTo>
                      <a:pt x="8816" y="2334"/>
                      <a:pt x="8816" y="2593"/>
                      <a:pt x="8816" y="2766"/>
                    </a:cubicBezTo>
                    <a:cubicBezTo>
                      <a:pt x="8643" y="2766"/>
                      <a:pt x="8730" y="2247"/>
                      <a:pt x="8643" y="2074"/>
                    </a:cubicBezTo>
                    <a:cubicBezTo>
                      <a:pt x="8643" y="1902"/>
                      <a:pt x="8730" y="2074"/>
                      <a:pt x="8730" y="1902"/>
                    </a:cubicBezTo>
                    <a:cubicBezTo>
                      <a:pt x="8730" y="1469"/>
                      <a:pt x="8730" y="864"/>
                      <a:pt x="8471" y="951"/>
                    </a:cubicBezTo>
                    <a:lnTo>
                      <a:pt x="8471" y="1210"/>
                    </a:lnTo>
                    <a:cubicBezTo>
                      <a:pt x="8471" y="1210"/>
                      <a:pt x="8384" y="951"/>
                      <a:pt x="8384" y="864"/>
                    </a:cubicBezTo>
                    <a:cubicBezTo>
                      <a:pt x="8211" y="864"/>
                      <a:pt x="8125" y="864"/>
                      <a:pt x="8038" y="864"/>
                    </a:cubicBezTo>
                    <a:cubicBezTo>
                      <a:pt x="7952" y="778"/>
                      <a:pt x="8038" y="692"/>
                      <a:pt x="8125" y="605"/>
                    </a:cubicBezTo>
                    <a:cubicBezTo>
                      <a:pt x="8038" y="519"/>
                      <a:pt x="8038" y="259"/>
                      <a:pt x="7952" y="173"/>
                    </a:cubicBezTo>
                    <a:cubicBezTo>
                      <a:pt x="7693" y="173"/>
                      <a:pt x="7520" y="86"/>
                      <a:pt x="7260" y="86"/>
                    </a:cubicBezTo>
                    <a:cubicBezTo>
                      <a:pt x="7174" y="259"/>
                      <a:pt x="6915" y="432"/>
                      <a:pt x="6742" y="259"/>
                    </a:cubicBezTo>
                    <a:lnTo>
                      <a:pt x="6742" y="605"/>
                    </a:lnTo>
                    <a:cubicBezTo>
                      <a:pt x="6742" y="519"/>
                      <a:pt x="7001" y="692"/>
                      <a:pt x="7088" y="432"/>
                    </a:cubicBezTo>
                    <a:cubicBezTo>
                      <a:pt x="7088" y="605"/>
                      <a:pt x="7088" y="692"/>
                      <a:pt x="7088" y="864"/>
                    </a:cubicBezTo>
                    <a:cubicBezTo>
                      <a:pt x="6915" y="864"/>
                      <a:pt x="6828" y="1297"/>
                      <a:pt x="6655" y="1210"/>
                    </a:cubicBezTo>
                    <a:lnTo>
                      <a:pt x="6655" y="1469"/>
                    </a:lnTo>
                    <a:cubicBezTo>
                      <a:pt x="6655" y="1556"/>
                      <a:pt x="6569" y="1297"/>
                      <a:pt x="6569" y="1469"/>
                    </a:cubicBezTo>
                    <a:cubicBezTo>
                      <a:pt x="6569" y="1729"/>
                      <a:pt x="6655" y="1902"/>
                      <a:pt x="6742" y="1815"/>
                    </a:cubicBezTo>
                    <a:cubicBezTo>
                      <a:pt x="6915" y="1729"/>
                      <a:pt x="6742" y="1297"/>
                      <a:pt x="6915" y="1297"/>
                    </a:cubicBezTo>
                    <a:cubicBezTo>
                      <a:pt x="6915" y="1469"/>
                      <a:pt x="6915" y="1556"/>
                      <a:pt x="6915" y="1729"/>
                    </a:cubicBezTo>
                    <a:cubicBezTo>
                      <a:pt x="7001" y="1556"/>
                      <a:pt x="7088" y="1988"/>
                      <a:pt x="7088" y="2247"/>
                    </a:cubicBezTo>
                    <a:cubicBezTo>
                      <a:pt x="7001" y="2247"/>
                      <a:pt x="7088" y="1902"/>
                      <a:pt x="7001" y="1815"/>
                    </a:cubicBezTo>
                    <a:cubicBezTo>
                      <a:pt x="6915" y="1815"/>
                      <a:pt x="6655" y="1902"/>
                      <a:pt x="6569" y="2247"/>
                    </a:cubicBezTo>
                    <a:cubicBezTo>
                      <a:pt x="6483" y="2161"/>
                      <a:pt x="6569" y="1902"/>
                      <a:pt x="6569" y="1902"/>
                    </a:cubicBezTo>
                    <a:cubicBezTo>
                      <a:pt x="6569" y="1815"/>
                      <a:pt x="6569" y="2161"/>
                      <a:pt x="6483" y="2247"/>
                    </a:cubicBezTo>
                    <a:cubicBezTo>
                      <a:pt x="6483" y="2334"/>
                      <a:pt x="6655" y="2507"/>
                      <a:pt x="6742" y="2593"/>
                    </a:cubicBezTo>
                    <a:cubicBezTo>
                      <a:pt x="6828" y="2679"/>
                      <a:pt x="6742" y="2593"/>
                      <a:pt x="6655" y="2593"/>
                    </a:cubicBezTo>
                    <a:cubicBezTo>
                      <a:pt x="6569" y="2593"/>
                      <a:pt x="6742" y="2593"/>
                      <a:pt x="6742" y="2679"/>
                    </a:cubicBezTo>
                    <a:cubicBezTo>
                      <a:pt x="6828" y="2852"/>
                      <a:pt x="6655" y="3025"/>
                      <a:pt x="6655" y="3285"/>
                    </a:cubicBezTo>
                    <a:cubicBezTo>
                      <a:pt x="6483" y="2939"/>
                      <a:pt x="6483" y="2593"/>
                      <a:pt x="6483" y="2334"/>
                    </a:cubicBezTo>
                    <a:cubicBezTo>
                      <a:pt x="6396" y="2420"/>
                      <a:pt x="6310" y="2247"/>
                      <a:pt x="6310" y="2334"/>
                    </a:cubicBezTo>
                    <a:cubicBezTo>
                      <a:pt x="6310" y="2679"/>
                      <a:pt x="6396" y="2766"/>
                      <a:pt x="6396" y="3112"/>
                    </a:cubicBezTo>
                    <a:cubicBezTo>
                      <a:pt x="6310" y="3112"/>
                      <a:pt x="6396" y="2852"/>
                      <a:pt x="6310" y="2766"/>
                    </a:cubicBezTo>
                    <a:cubicBezTo>
                      <a:pt x="6137" y="3025"/>
                      <a:pt x="6050" y="3198"/>
                      <a:pt x="6050" y="3457"/>
                    </a:cubicBezTo>
                    <a:cubicBezTo>
                      <a:pt x="6137" y="3544"/>
                      <a:pt x="6223" y="3890"/>
                      <a:pt x="6310" y="4062"/>
                    </a:cubicBezTo>
                    <a:cubicBezTo>
                      <a:pt x="6050" y="4149"/>
                      <a:pt x="5878" y="3976"/>
                      <a:pt x="5705" y="4062"/>
                    </a:cubicBezTo>
                    <a:cubicBezTo>
                      <a:pt x="5705" y="3890"/>
                      <a:pt x="5705" y="3803"/>
                      <a:pt x="5791" y="3717"/>
                    </a:cubicBezTo>
                    <a:cubicBezTo>
                      <a:pt x="5791" y="3544"/>
                      <a:pt x="5618" y="3803"/>
                      <a:pt x="5618" y="3890"/>
                    </a:cubicBezTo>
                    <a:cubicBezTo>
                      <a:pt x="5532" y="3630"/>
                      <a:pt x="5272" y="3630"/>
                      <a:pt x="5100" y="3717"/>
                    </a:cubicBezTo>
                    <a:cubicBezTo>
                      <a:pt x="5186" y="3803"/>
                      <a:pt x="5359" y="3890"/>
                      <a:pt x="5532" y="3890"/>
                    </a:cubicBezTo>
                    <a:cubicBezTo>
                      <a:pt x="5359" y="4149"/>
                      <a:pt x="4840" y="3630"/>
                      <a:pt x="4581" y="3976"/>
                    </a:cubicBezTo>
                    <a:cubicBezTo>
                      <a:pt x="4581" y="4062"/>
                      <a:pt x="4581" y="4062"/>
                      <a:pt x="4667" y="4062"/>
                    </a:cubicBezTo>
                    <a:cubicBezTo>
                      <a:pt x="4667" y="4062"/>
                      <a:pt x="4408" y="4062"/>
                      <a:pt x="4322" y="3976"/>
                    </a:cubicBezTo>
                    <a:cubicBezTo>
                      <a:pt x="4322" y="3976"/>
                      <a:pt x="4322" y="3890"/>
                      <a:pt x="4322" y="3803"/>
                    </a:cubicBezTo>
                    <a:cubicBezTo>
                      <a:pt x="4408" y="3803"/>
                      <a:pt x="4495" y="3890"/>
                      <a:pt x="4667" y="3803"/>
                    </a:cubicBezTo>
                    <a:cubicBezTo>
                      <a:pt x="4495" y="3371"/>
                      <a:pt x="3976" y="3976"/>
                      <a:pt x="3803" y="3544"/>
                    </a:cubicBezTo>
                    <a:cubicBezTo>
                      <a:pt x="3803" y="3285"/>
                      <a:pt x="4062" y="3457"/>
                      <a:pt x="4149" y="3457"/>
                    </a:cubicBezTo>
                    <a:lnTo>
                      <a:pt x="5359" y="3457"/>
                    </a:lnTo>
                    <a:cubicBezTo>
                      <a:pt x="4840" y="3198"/>
                      <a:pt x="4322" y="3025"/>
                      <a:pt x="3803" y="3025"/>
                    </a:cubicBezTo>
                    <a:cubicBezTo>
                      <a:pt x="3717" y="3025"/>
                      <a:pt x="3803" y="2679"/>
                      <a:pt x="3630" y="2679"/>
                    </a:cubicBezTo>
                    <a:cubicBezTo>
                      <a:pt x="3544" y="2766"/>
                      <a:pt x="3630" y="2939"/>
                      <a:pt x="3630" y="3025"/>
                    </a:cubicBezTo>
                    <a:cubicBezTo>
                      <a:pt x="3544" y="3025"/>
                      <a:pt x="3457" y="3025"/>
                      <a:pt x="3457" y="3025"/>
                    </a:cubicBezTo>
                    <a:cubicBezTo>
                      <a:pt x="3457" y="2939"/>
                      <a:pt x="3457" y="2766"/>
                      <a:pt x="3457" y="2679"/>
                    </a:cubicBezTo>
                    <a:cubicBezTo>
                      <a:pt x="4149" y="2679"/>
                      <a:pt x="4754" y="2679"/>
                      <a:pt x="5359" y="2679"/>
                    </a:cubicBezTo>
                    <a:cubicBezTo>
                      <a:pt x="4322" y="2334"/>
                      <a:pt x="3285" y="2247"/>
                      <a:pt x="2247" y="2247"/>
                    </a:cubicBezTo>
                    <a:cubicBezTo>
                      <a:pt x="2247" y="2074"/>
                      <a:pt x="2507" y="1988"/>
                      <a:pt x="2507" y="1642"/>
                    </a:cubicBezTo>
                    <a:cubicBezTo>
                      <a:pt x="2507" y="1642"/>
                      <a:pt x="2507" y="1729"/>
                      <a:pt x="2593" y="1729"/>
                    </a:cubicBezTo>
                    <a:cubicBezTo>
                      <a:pt x="2679" y="1469"/>
                      <a:pt x="2679" y="1124"/>
                      <a:pt x="2766" y="864"/>
                    </a:cubicBezTo>
                    <a:cubicBezTo>
                      <a:pt x="2593" y="692"/>
                      <a:pt x="2507" y="1124"/>
                      <a:pt x="2420" y="1210"/>
                    </a:cubicBezTo>
                    <a:cubicBezTo>
                      <a:pt x="2247" y="1297"/>
                      <a:pt x="2334" y="951"/>
                      <a:pt x="2247" y="1037"/>
                    </a:cubicBezTo>
                    <a:cubicBezTo>
                      <a:pt x="2247" y="1210"/>
                      <a:pt x="2074" y="1297"/>
                      <a:pt x="1902" y="1383"/>
                    </a:cubicBezTo>
                    <a:cubicBezTo>
                      <a:pt x="1815" y="1383"/>
                      <a:pt x="2074" y="1297"/>
                      <a:pt x="2161" y="1383"/>
                    </a:cubicBezTo>
                    <a:cubicBezTo>
                      <a:pt x="1988" y="1729"/>
                      <a:pt x="1902" y="2074"/>
                      <a:pt x="1642" y="2161"/>
                    </a:cubicBezTo>
                    <a:cubicBezTo>
                      <a:pt x="1556" y="2074"/>
                      <a:pt x="1642" y="1902"/>
                      <a:pt x="1642" y="1815"/>
                    </a:cubicBezTo>
                    <a:cubicBezTo>
                      <a:pt x="1556" y="1902"/>
                      <a:pt x="1383" y="1902"/>
                      <a:pt x="1210" y="1902"/>
                    </a:cubicBezTo>
                    <a:cubicBezTo>
                      <a:pt x="1210" y="2161"/>
                      <a:pt x="1383" y="1902"/>
                      <a:pt x="1469" y="2074"/>
                    </a:cubicBezTo>
                    <a:cubicBezTo>
                      <a:pt x="1556" y="2247"/>
                      <a:pt x="1210" y="2074"/>
                      <a:pt x="1124" y="2074"/>
                    </a:cubicBezTo>
                    <a:cubicBezTo>
                      <a:pt x="1297" y="1642"/>
                      <a:pt x="1469" y="1556"/>
                      <a:pt x="1729" y="1729"/>
                    </a:cubicBezTo>
                    <a:cubicBezTo>
                      <a:pt x="1815" y="1642"/>
                      <a:pt x="1729" y="1037"/>
                      <a:pt x="1902" y="864"/>
                    </a:cubicBezTo>
                    <a:cubicBezTo>
                      <a:pt x="1815" y="864"/>
                      <a:pt x="1729" y="864"/>
                      <a:pt x="1642" y="778"/>
                    </a:cubicBezTo>
                    <a:cubicBezTo>
                      <a:pt x="1469" y="1037"/>
                      <a:pt x="1383" y="1469"/>
                      <a:pt x="1124" y="1729"/>
                    </a:cubicBezTo>
                    <a:cubicBezTo>
                      <a:pt x="1124" y="1556"/>
                      <a:pt x="1210" y="1556"/>
                      <a:pt x="1210" y="1383"/>
                    </a:cubicBezTo>
                    <a:cubicBezTo>
                      <a:pt x="1210" y="1383"/>
                      <a:pt x="1210" y="1210"/>
                      <a:pt x="1210" y="1124"/>
                    </a:cubicBezTo>
                    <a:cubicBezTo>
                      <a:pt x="1124" y="1556"/>
                      <a:pt x="864" y="1469"/>
                      <a:pt x="778" y="1902"/>
                    </a:cubicBezTo>
                    <a:cubicBezTo>
                      <a:pt x="691" y="1729"/>
                      <a:pt x="519" y="1902"/>
                      <a:pt x="432" y="1729"/>
                    </a:cubicBezTo>
                    <a:cubicBezTo>
                      <a:pt x="346" y="1556"/>
                      <a:pt x="605" y="1815"/>
                      <a:pt x="519" y="1469"/>
                    </a:cubicBezTo>
                    <a:cubicBezTo>
                      <a:pt x="519" y="1469"/>
                      <a:pt x="691" y="1556"/>
                      <a:pt x="519" y="1642"/>
                    </a:cubicBezTo>
                    <a:cubicBezTo>
                      <a:pt x="432" y="1642"/>
                      <a:pt x="691" y="1469"/>
                      <a:pt x="778" y="1383"/>
                    </a:cubicBezTo>
                    <a:cubicBezTo>
                      <a:pt x="778" y="1297"/>
                      <a:pt x="778" y="1210"/>
                      <a:pt x="778" y="1124"/>
                    </a:cubicBezTo>
                    <a:cubicBezTo>
                      <a:pt x="778" y="1124"/>
                      <a:pt x="864" y="1210"/>
                      <a:pt x="951" y="1124"/>
                    </a:cubicBezTo>
                    <a:cubicBezTo>
                      <a:pt x="951" y="1037"/>
                      <a:pt x="864" y="951"/>
                      <a:pt x="864" y="864"/>
                    </a:cubicBezTo>
                    <a:cubicBezTo>
                      <a:pt x="864" y="692"/>
                      <a:pt x="951" y="605"/>
                      <a:pt x="951" y="432"/>
                    </a:cubicBezTo>
                    <a:cubicBezTo>
                      <a:pt x="864" y="346"/>
                      <a:pt x="778" y="346"/>
                      <a:pt x="691" y="346"/>
                    </a:cubicBezTo>
                    <a:cubicBezTo>
                      <a:pt x="691" y="519"/>
                      <a:pt x="605" y="605"/>
                      <a:pt x="519" y="692"/>
                    </a:cubicBezTo>
                    <a:cubicBezTo>
                      <a:pt x="519" y="951"/>
                      <a:pt x="605" y="1124"/>
                      <a:pt x="691" y="1383"/>
                    </a:cubicBezTo>
                    <a:cubicBezTo>
                      <a:pt x="691" y="1469"/>
                      <a:pt x="691" y="1210"/>
                      <a:pt x="519" y="1297"/>
                    </a:cubicBezTo>
                    <a:cubicBezTo>
                      <a:pt x="432" y="1297"/>
                      <a:pt x="432" y="1383"/>
                      <a:pt x="432" y="1469"/>
                    </a:cubicBezTo>
                    <a:cubicBezTo>
                      <a:pt x="346" y="1469"/>
                      <a:pt x="346" y="1556"/>
                      <a:pt x="346" y="1556"/>
                    </a:cubicBezTo>
                    <a:lnTo>
                      <a:pt x="346" y="1642"/>
                    </a:lnTo>
                    <a:lnTo>
                      <a:pt x="346" y="1642"/>
                    </a:lnTo>
                    <a:lnTo>
                      <a:pt x="346" y="1642"/>
                    </a:lnTo>
                    <a:lnTo>
                      <a:pt x="346" y="1642"/>
                    </a:lnTo>
                    <a:lnTo>
                      <a:pt x="259" y="1642"/>
                    </a:lnTo>
                    <a:lnTo>
                      <a:pt x="86" y="1556"/>
                    </a:lnTo>
                    <a:lnTo>
                      <a:pt x="86" y="1642"/>
                    </a:lnTo>
                    <a:lnTo>
                      <a:pt x="346" y="1642"/>
                    </a:lnTo>
                    <a:lnTo>
                      <a:pt x="346" y="1642"/>
                    </a:lnTo>
                    <a:cubicBezTo>
                      <a:pt x="346" y="1642"/>
                      <a:pt x="259" y="1729"/>
                      <a:pt x="259" y="1729"/>
                    </a:cubicBezTo>
                    <a:lnTo>
                      <a:pt x="0" y="1729"/>
                    </a:lnTo>
                    <a:lnTo>
                      <a:pt x="0" y="7433"/>
                    </a:lnTo>
                    <a:lnTo>
                      <a:pt x="346" y="7520"/>
                    </a:lnTo>
                    <a:lnTo>
                      <a:pt x="346" y="7520"/>
                    </a:lnTo>
                    <a:lnTo>
                      <a:pt x="0" y="7433"/>
                    </a:lnTo>
                    <a:lnTo>
                      <a:pt x="0" y="7693"/>
                    </a:lnTo>
                    <a:lnTo>
                      <a:pt x="346" y="7693"/>
                    </a:lnTo>
                    <a:lnTo>
                      <a:pt x="346" y="7693"/>
                    </a:lnTo>
                    <a:lnTo>
                      <a:pt x="346" y="7693"/>
                    </a:lnTo>
                    <a:lnTo>
                      <a:pt x="432" y="7693"/>
                    </a:lnTo>
                    <a:cubicBezTo>
                      <a:pt x="519" y="7693"/>
                      <a:pt x="605" y="7693"/>
                      <a:pt x="691" y="7693"/>
                    </a:cubicBezTo>
                    <a:cubicBezTo>
                      <a:pt x="864" y="7693"/>
                      <a:pt x="1037" y="7606"/>
                      <a:pt x="1210" y="7433"/>
                    </a:cubicBezTo>
                    <a:cubicBezTo>
                      <a:pt x="1124" y="7520"/>
                      <a:pt x="1210" y="7606"/>
                      <a:pt x="1297" y="7693"/>
                    </a:cubicBezTo>
                    <a:cubicBezTo>
                      <a:pt x="1469" y="7520"/>
                      <a:pt x="1815" y="7866"/>
                      <a:pt x="2074" y="7693"/>
                    </a:cubicBezTo>
                    <a:cubicBezTo>
                      <a:pt x="2074" y="7347"/>
                      <a:pt x="2161" y="7520"/>
                      <a:pt x="2247" y="7433"/>
                    </a:cubicBezTo>
                    <a:cubicBezTo>
                      <a:pt x="2247" y="7260"/>
                      <a:pt x="2334" y="7088"/>
                      <a:pt x="2334" y="6828"/>
                    </a:cubicBezTo>
                    <a:cubicBezTo>
                      <a:pt x="2247" y="7088"/>
                      <a:pt x="2247" y="7433"/>
                      <a:pt x="1988" y="7433"/>
                    </a:cubicBezTo>
                    <a:cubicBezTo>
                      <a:pt x="2074" y="7174"/>
                      <a:pt x="1988" y="7088"/>
                      <a:pt x="1988" y="6915"/>
                    </a:cubicBezTo>
                    <a:cubicBezTo>
                      <a:pt x="2074" y="6915"/>
                      <a:pt x="2074" y="6223"/>
                      <a:pt x="2161" y="6137"/>
                    </a:cubicBezTo>
                    <a:cubicBezTo>
                      <a:pt x="2161" y="5964"/>
                      <a:pt x="1902" y="6137"/>
                      <a:pt x="1815" y="6137"/>
                    </a:cubicBezTo>
                    <a:cubicBezTo>
                      <a:pt x="1815" y="6223"/>
                      <a:pt x="1815" y="6310"/>
                      <a:pt x="1815" y="6396"/>
                    </a:cubicBezTo>
                    <a:cubicBezTo>
                      <a:pt x="1902" y="6396"/>
                      <a:pt x="1988" y="6223"/>
                      <a:pt x="1988" y="6396"/>
                    </a:cubicBezTo>
                    <a:cubicBezTo>
                      <a:pt x="1988" y="6483"/>
                      <a:pt x="1729" y="6828"/>
                      <a:pt x="1556" y="6915"/>
                    </a:cubicBezTo>
                    <a:lnTo>
                      <a:pt x="1556" y="6655"/>
                    </a:lnTo>
                    <a:cubicBezTo>
                      <a:pt x="1556" y="6655"/>
                      <a:pt x="1383" y="7174"/>
                      <a:pt x="1297" y="7347"/>
                    </a:cubicBezTo>
                    <a:cubicBezTo>
                      <a:pt x="1210" y="7520"/>
                      <a:pt x="1469" y="7174"/>
                      <a:pt x="1469" y="7088"/>
                    </a:cubicBezTo>
                    <a:cubicBezTo>
                      <a:pt x="1556" y="7174"/>
                      <a:pt x="1642" y="7088"/>
                      <a:pt x="1642" y="7001"/>
                    </a:cubicBezTo>
                    <a:cubicBezTo>
                      <a:pt x="1642" y="7433"/>
                      <a:pt x="1469" y="7260"/>
                      <a:pt x="1469" y="7606"/>
                    </a:cubicBezTo>
                    <a:cubicBezTo>
                      <a:pt x="1469" y="7347"/>
                      <a:pt x="1210" y="7347"/>
                      <a:pt x="1124" y="7347"/>
                    </a:cubicBezTo>
                    <a:cubicBezTo>
                      <a:pt x="1037" y="7260"/>
                      <a:pt x="1297" y="7174"/>
                      <a:pt x="1297" y="7088"/>
                    </a:cubicBezTo>
                    <a:cubicBezTo>
                      <a:pt x="1124" y="7174"/>
                      <a:pt x="1037" y="7260"/>
                      <a:pt x="1037" y="7433"/>
                    </a:cubicBezTo>
                    <a:cubicBezTo>
                      <a:pt x="1037" y="7520"/>
                      <a:pt x="1037" y="7433"/>
                      <a:pt x="1124" y="7606"/>
                    </a:cubicBezTo>
                    <a:cubicBezTo>
                      <a:pt x="951" y="7606"/>
                      <a:pt x="778" y="7606"/>
                      <a:pt x="691" y="7606"/>
                    </a:cubicBezTo>
                    <a:cubicBezTo>
                      <a:pt x="778" y="7347"/>
                      <a:pt x="1037" y="7347"/>
                      <a:pt x="1124" y="7001"/>
                    </a:cubicBezTo>
                    <a:lnTo>
                      <a:pt x="1037" y="7001"/>
                    </a:lnTo>
                    <a:cubicBezTo>
                      <a:pt x="1037" y="6915"/>
                      <a:pt x="1037" y="6828"/>
                      <a:pt x="1037" y="6742"/>
                    </a:cubicBezTo>
                    <a:cubicBezTo>
                      <a:pt x="1210" y="6828"/>
                      <a:pt x="1297" y="6569"/>
                      <a:pt x="1297" y="6310"/>
                    </a:cubicBezTo>
                    <a:cubicBezTo>
                      <a:pt x="1383" y="6223"/>
                      <a:pt x="1383" y="6483"/>
                      <a:pt x="1469" y="6310"/>
                    </a:cubicBezTo>
                    <a:cubicBezTo>
                      <a:pt x="1469" y="6050"/>
                      <a:pt x="1642" y="5791"/>
                      <a:pt x="1815" y="5618"/>
                    </a:cubicBezTo>
                    <a:cubicBezTo>
                      <a:pt x="1815" y="5705"/>
                      <a:pt x="1815" y="5791"/>
                      <a:pt x="1815" y="5878"/>
                    </a:cubicBezTo>
                    <a:cubicBezTo>
                      <a:pt x="1902" y="5878"/>
                      <a:pt x="2161" y="5964"/>
                      <a:pt x="2161" y="5705"/>
                    </a:cubicBezTo>
                    <a:cubicBezTo>
                      <a:pt x="2161" y="5445"/>
                      <a:pt x="1902" y="5618"/>
                      <a:pt x="1988" y="5272"/>
                    </a:cubicBezTo>
                    <a:cubicBezTo>
                      <a:pt x="2074" y="5186"/>
                      <a:pt x="1988" y="5445"/>
                      <a:pt x="2161" y="5445"/>
                    </a:cubicBezTo>
                    <a:cubicBezTo>
                      <a:pt x="2247" y="5359"/>
                      <a:pt x="2247" y="5100"/>
                      <a:pt x="2247" y="4840"/>
                    </a:cubicBezTo>
                    <a:cubicBezTo>
                      <a:pt x="2334" y="4667"/>
                      <a:pt x="1988" y="4840"/>
                      <a:pt x="1988" y="4581"/>
                    </a:cubicBezTo>
                    <a:cubicBezTo>
                      <a:pt x="2247" y="4754"/>
                      <a:pt x="2507" y="5013"/>
                      <a:pt x="2593" y="4235"/>
                    </a:cubicBezTo>
                    <a:cubicBezTo>
                      <a:pt x="2766" y="4149"/>
                      <a:pt x="2852" y="4667"/>
                      <a:pt x="3112" y="4581"/>
                    </a:cubicBezTo>
                    <a:cubicBezTo>
                      <a:pt x="3112" y="4408"/>
                      <a:pt x="3025" y="4322"/>
                      <a:pt x="3112" y="4322"/>
                    </a:cubicBezTo>
                    <a:cubicBezTo>
                      <a:pt x="3198" y="4235"/>
                      <a:pt x="3371" y="4927"/>
                      <a:pt x="3630" y="4840"/>
                    </a:cubicBezTo>
                    <a:cubicBezTo>
                      <a:pt x="3630" y="4754"/>
                      <a:pt x="3544" y="4840"/>
                      <a:pt x="3630" y="4667"/>
                    </a:cubicBezTo>
                    <a:cubicBezTo>
                      <a:pt x="3717" y="4754"/>
                      <a:pt x="3976" y="4667"/>
                      <a:pt x="4062" y="4754"/>
                    </a:cubicBezTo>
                    <a:cubicBezTo>
                      <a:pt x="4149" y="4840"/>
                      <a:pt x="3890" y="4754"/>
                      <a:pt x="3890" y="4927"/>
                    </a:cubicBezTo>
                    <a:cubicBezTo>
                      <a:pt x="3976" y="5100"/>
                      <a:pt x="4062" y="5272"/>
                      <a:pt x="3976" y="5445"/>
                    </a:cubicBezTo>
                    <a:cubicBezTo>
                      <a:pt x="3976" y="5445"/>
                      <a:pt x="4149" y="5445"/>
                      <a:pt x="4149" y="5532"/>
                    </a:cubicBezTo>
                    <a:cubicBezTo>
                      <a:pt x="4062" y="6050"/>
                      <a:pt x="4062" y="6655"/>
                      <a:pt x="4149" y="7260"/>
                    </a:cubicBezTo>
                    <a:cubicBezTo>
                      <a:pt x="4062" y="7001"/>
                      <a:pt x="3803" y="7088"/>
                      <a:pt x="3630" y="7174"/>
                    </a:cubicBezTo>
                    <a:cubicBezTo>
                      <a:pt x="3717" y="7260"/>
                      <a:pt x="3717" y="7433"/>
                      <a:pt x="3890" y="7347"/>
                    </a:cubicBezTo>
                    <a:cubicBezTo>
                      <a:pt x="3976" y="7779"/>
                      <a:pt x="4235" y="7952"/>
                      <a:pt x="4322" y="8298"/>
                    </a:cubicBezTo>
                    <a:cubicBezTo>
                      <a:pt x="4149" y="8125"/>
                      <a:pt x="4322" y="8643"/>
                      <a:pt x="4062" y="8557"/>
                    </a:cubicBezTo>
                    <a:cubicBezTo>
                      <a:pt x="3890" y="8471"/>
                      <a:pt x="4149" y="8211"/>
                      <a:pt x="4062" y="8038"/>
                    </a:cubicBezTo>
                    <a:cubicBezTo>
                      <a:pt x="4062" y="7952"/>
                      <a:pt x="3976" y="8038"/>
                      <a:pt x="3890" y="8038"/>
                    </a:cubicBezTo>
                    <a:cubicBezTo>
                      <a:pt x="3890" y="8211"/>
                      <a:pt x="3890" y="8298"/>
                      <a:pt x="3890" y="8384"/>
                    </a:cubicBezTo>
                    <a:cubicBezTo>
                      <a:pt x="3803" y="8298"/>
                      <a:pt x="3630" y="8384"/>
                      <a:pt x="3544" y="8557"/>
                    </a:cubicBezTo>
                    <a:cubicBezTo>
                      <a:pt x="3890" y="8816"/>
                      <a:pt x="4408" y="8298"/>
                      <a:pt x="4667" y="8730"/>
                    </a:cubicBezTo>
                    <a:cubicBezTo>
                      <a:pt x="4408" y="8730"/>
                      <a:pt x="4062" y="8730"/>
                      <a:pt x="3890" y="8903"/>
                    </a:cubicBezTo>
                    <a:cubicBezTo>
                      <a:pt x="4408" y="8989"/>
                      <a:pt x="5013" y="8903"/>
                      <a:pt x="5445" y="9076"/>
                    </a:cubicBezTo>
                    <a:cubicBezTo>
                      <a:pt x="5445" y="8903"/>
                      <a:pt x="5359" y="8903"/>
                      <a:pt x="5445" y="8730"/>
                    </a:cubicBezTo>
                    <a:cubicBezTo>
                      <a:pt x="5532" y="8557"/>
                      <a:pt x="5618" y="8989"/>
                      <a:pt x="5705" y="9076"/>
                    </a:cubicBezTo>
                    <a:cubicBezTo>
                      <a:pt x="5878" y="9162"/>
                      <a:pt x="6050" y="9076"/>
                      <a:pt x="6310" y="9076"/>
                    </a:cubicBezTo>
                    <a:cubicBezTo>
                      <a:pt x="6310" y="8989"/>
                      <a:pt x="6223" y="9076"/>
                      <a:pt x="6223" y="8903"/>
                    </a:cubicBezTo>
                    <a:cubicBezTo>
                      <a:pt x="6223" y="8730"/>
                      <a:pt x="6483" y="9162"/>
                      <a:pt x="6569" y="8989"/>
                    </a:cubicBezTo>
                    <a:cubicBezTo>
                      <a:pt x="6742" y="8730"/>
                      <a:pt x="6483" y="8816"/>
                      <a:pt x="6569" y="8816"/>
                    </a:cubicBezTo>
                    <a:cubicBezTo>
                      <a:pt x="6828" y="8989"/>
                      <a:pt x="7174" y="8989"/>
                      <a:pt x="7433" y="8816"/>
                    </a:cubicBezTo>
                    <a:cubicBezTo>
                      <a:pt x="7433" y="8903"/>
                      <a:pt x="7433" y="9076"/>
                      <a:pt x="7520" y="9248"/>
                    </a:cubicBezTo>
                    <a:cubicBezTo>
                      <a:pt x="7520" y="9335"/>
                      <a:pt x="8038" y="8989"/>
                      <a:pt x="8211" y="9248"/>
                    </a:cubicBezTo>
                    <a:cubicBezTo>
                      <a:pt x="8038" y="9335"/>
                      <a:pt x="7606" y="9162"/>
                      <a:pt x="7433" y="9508"/>
                    </a:cubicBezTo>
                    <a:cubicBezTo>
                      <a:pt x="8038" y="9853"/>
                      <a:pt x="8730" y="9421"/>
                      <a:pt x="9335" y="9594"/>
                    </a:cubicBezTo>
                    <a:cubicBezTo>
                      <a:pt x="9076" y="9681"/>
                      <a:pt x="8730" y="9681"/>
                      <a:pt x="8471" y="9767"/>
                    </a:cubicBezTo>
                    <a:cubicBezTo>
                      <a:pt x="8730" y="9767"/>
                      <a:pt x="9076" y="9681"/>
                      <a:pt x="9248" y="9940"/>
                    </a:cubicBezTo>
                    <a:cubicBezTo>
                      <a:pt x="9681" y="9594"/>
                      <a:pt x="10199" y="9594"/>
                      <a:pt x="10545" y="9853"/>
                    </a:cubicBezTo>
                    <a:cubicBezTo>
                      <a:pt x="10372" y="9940"/>
                      <a:pt x="10026" y="9853"/>
                      <a:pt x="9853" y="10113"/>
                    </a:cubicBezTo>
                    <a:cubicBezTo>
                      <a:pt x="10199" y="10199"/>
                      <a:pt x="10459" y="10372"/>
                      <a:pt x="10804" y="10459"/>
                    </a:cubicBezTo>
                    <a:cubicBezTo>
                      <a:pt x="9940" y="10718"/>
                      <a:pt x="9162" y="10718"/>
                      <a:pt x="8298" y="10631"/>
                    </a:cubicBezTo>
                    <a:cubicBezTo>
                      <a:pt x="8211" y="10804"/>
                      <a:pt x="8125" y="10977"/>
                      <a:pt x="8125" y="11150"/>
                    </a:cubicBezTo>
                    <a:cubicBezTo>
                      <a:pt x="8816" y="11236"/>
                      <a:pt x="9421" y="11236"/>
                      <a:pt x="10113" y="11150"/>
                    </a:cubicBezTo>
                    <a:cubicBezTo>
                      <a:pt x="10718" y="11064"/>
                      <a:pt x="11409" y="11064"/>
                      <a:pt x="12014" y="11150"/>
                    </a:cubicBezTo>
                    <a:cubicBezTo>
                      <a:pt x="12014" y="11150"/>
                      <a:pt x="12101" y="11150"/>
                      <a:pt x="12014" y="11150"/>
                    </a:cubicBezTo>
                    <a:cubicBezTo>
                      <a:pt x="11669" y="11236"/>
                      <a:pt x="11409" y="11236"/>
                      <a:pt x="11150" y="11236"/>
                    </a:cubicBezTo>
                    <a:cubicBezTo>
                      <a:pt x="10459" y="11323"/>
                      <a:pt x="9681" y="11496"/>
                      <a:pt x="8989" y="11496"/>
                    </a:cubicBezTo>
                    <a:cubicBezTo>
                      <a:pt x="8989" y="11669"/>
                      <a:pt x="8816" y="11669"/>
                      <a:pt x="8816" y="11755"/>
                    </a:cubicBezTo>
                    <a:cubicBezTo>
                      <a:pt x="8038" y="11755"/>
                      <a:pt x="7260" y="11582"/>
                      <a:pt x="6742" y="12101"/>
                    </a:cubicBezTo>
                    <a:cubicBezTo>
                      <a:pt x="7260" y="12360"/>
                      <a:pt x="7952" y="11928"/>
                      <a:pt x="8471" y="12274"/>
                    </a:cubicBezTo>
                    <a:cubicBezTo>
                      <a:pt x="8125" y="12187"/>
                      <a:pt x="7693" y="12274"/>
                      <a:pt x="7433" y="12533"/>
                    </a:cubicBezTo>
                    <a:cubicBezTo>
                      <a:pt x="7952" y="12879"/>
                      <a:pt x="8730" y="12792"/>
                      <a:pt x="9248" y="13311"/>
                    </a:cubicBezTo>
                    <a:cubicBezTo>
                      <a:pt x="8816" y="13397"/>
                      <a:pt x="8384" y="12879"/>
                      <a:pt x="8038" y="13397"/>
                    </a:cubicBezTo>
                    <a:cubicBezTo>
                      <a:pt x="8557" y="13397"/>
                      <a:pt x="8989" y="13657"/>
                      <a:pt x="9421" y="13570"/>
                    </a:cubicBezTo>
                    <a:cubicBezTo>
                      <a:pt x="10459" y="13484"/>
                      <a:pt x="11496" y="13484"/>
                      <a:pt x="12533" y="13570"/>
                    </a:cubicBezTo>
                    <a:cubicBezTo>
                      <a:pt x="13224" y="13570"/>
                      <a:pt x="13916" y="13657"/>
                      <a:pt x="14607" y="13743"/>
                    </a:cubicBezTo>
                    <a:cubicBezTo>
                      <a:pt x="14953" y="13829"/>
                      <a:pt x="15212" y="14262"/>
                      <a:pt x="15558" y="14262"/>
                    </a:cubicBezTo>
                    <a:cubicBezTo>
                      <a:pt x="16163" y="14434"/>
                      <a:pt x="16855" y="14089"/>
                      <a:pt x="17460" y="14175"/>
                    </a:cubicBezTo>
                    <a:cubicBezTo>
                      <a:pt x="17027" y="13397"/>
                      <a:pt x="17719" y="12274"/>
                      <a:pt x="18065" y="12965"/>
                    </a:cubicBezTo>
                    <a:cubicBezTo>
                      <a:pt x="18065" y="12965"/>
                      <a:pt x="17892" y="12879"/>
                      <a:pt x="17892" y="12965"/>
                    </a:cubicBezTo>
                    <a:cubicBezTo>
                      <a:pt x="18151" y="13052"/>
                      <a:pt x="18238" y="13484"/>
                      <a:pt x="18324" y="14002"/>
                    </a:cubicBezTo>
                    <a:cubicBezTo>
                      <a:pt x="19188" y="13916"/>
                      <a:pt x="20053" y="13829"/>
                      <a:pt x="20831" y="13916"/>
                    </a:cubicBezTo>
                    <a:cubicBezTo>
                      <a:pt x="20831" y="13916"/>
                      <a:pt x="20831" y="14002"/>
                      <a:pt x="20831" y="14002"/>
                    </a:cubicBezTo>
                    <a:cubicBezTo>
                      <a:pt x="20917" y="14002"/>
                      <a:pt x="21003" y="14002"/>
                      <a:pt x="21003" y="14175"/>
                    </a:cubicBezTo>
                    <a:cubicBezTo>
                      <a:pt x="22041" y="14002"/>
                      <a:pt x="23164" y="14002"/>
                      <a:pt x="24201" y="14175"/>
                    </a:cubicBezTo>
                    <a:cubicBezTo>
                      <a:pt x="23251" y="14348"/>
                      <a:pt x="22127" y="14262"/>
                      <a:pt x="21608" y="15299"/>
                    </a:cubicBezTo>
                    <a:cubicBezTo>
                      <a:pt x="21608" y="15472"/>
                      <a:pt x="21608" y="16077"/>
                      <a:pt x="21781" y="16163"/>
                    </a:cubicBezTo>
                    <a:close/>
                    <a:moveTo>
                      <a:pt x="1469" y="2593"/>
                    </a:moveTo>
                    <a:cubicBezTo>
                      <a:pt x="1297" y="2852"/>
                      <a:pt x="1037" y="2939"/>
                      <a:pt x="864" y="2766"/>
                    </a:cubicBezTo>
                    <a:cubicBezTo>
                      <a:pt x="951" y="2507"/>
                      <a:pt x="1210" y="2420"/>
                      <a:pt x="1469" y="2593"/>
                    </a:cubicBezTo>
                    <a:close/>
                    <a:moveTo>
                      <a:pt x="3371" y="3717"/>
                    </a:moveTo>
                    <a:cubicBezTo>
                      <a:pt x="3371" y="3630"/>
                      <a:pt x="3371" y="3630"/>
                      <a:pt x="3371" y="3544"/>
                    </a:cubicBezTo>
                    <a:lnTo>
                      <a:pt x="3371" y="3544"/>
                    </a:lnTo>
                    <a:cubicBezTo>
                      <a:pt x="3371" y="3544"/>
                      <a:pt x="3371" y="3457"/>
                      <a:pt x="3371" y="3457"/>
                    </a:cubicBezTo>
                    <a:lnTo>
                      <a:pt x="3457" y="3457"/>
                    </a:lnTo>
                    <a:lnTo>
                      <a:pt x="3457" y="3630"/>
                    </a:lnTo>
                    <a:cubicBezTo>
                      <a:pt x="3457" y="3717"/>
                      <a:pt x="3457" y="3630"/>
                      <a:pt x="3544" y="3630"/>
                    </a:cubicBezTo>
                    <a:cubicBezTo>
                      <a:pt x="3544" y="3630"/>
                      <a:pt x="3457" y="3803"/>
                      <a:pt x="3371" y="3717"/>
                    </a:cubicBezTo>
                    <a:close/>
                    <a:moveTo>
                      <a:pt x="3025" y="3457"/>
                    </a:moveTo>
                    <a:lnTo>
                      <a:pt x="3198" y="3457"/>
                    </a:lnTo>
                    <a:lnTo>
                      <a:pt x="3198" y="3544"/>
                    </a:lnTo>
                    <a:lnTo>
                      <a:pt x="3198" y="3544"/>
                    </a:lnTo>
                    <a:cubicBezTo>
                      <a:pt x="3198" y="3630"/>
                      <a:pt x="3198" y="3630"/>
                      <a:pt x="3198" y="3717"/>
                    </a:cubicBezTo>
                    <a:cubicBezTo>
                      <a:pt x="3025" y="3803"/>
                      <a:pt x="3025" y="3630"/>
                      <a:pt x="2939" y="3457"/>
                    </a:cubicBezTo>
                    <a:close/>
                    <a:moveTo>
                      <a:pt x="2247" y="1902"/>
                    </a:moveTo>
                    <a:cubicBezTo>
                      <a:pt x="2161" y="1902"/>
                      <a:pt x="2074" y="2334"/>
                      <a:pt x="1988" y="2074"/>
                    </a:cubicBezTo>
                    <a:cubicBezTo>
                      <a:pt x="1988" y="1815"/>
                      <a:pt x="2161" y="1815"/>
                      <a:pt x="2247" y="1902"/>
                    </a:cubicBezTo>
                    <a:close/>
                    <a:moveTo>
                      <a:pt x="3371" y="2679"/>
                    </a:moveTo>
                    <a:cubicBezTo>
                      <a:pt x="3285" y="2766"/>
                      <a:pt x="3198" y="2852"/>
                      <a:pt x="3198" y="3025"/>
                    </a:cubicBezTo>
                    <a:cubicBezTo>
                      <a:pt x="2939" y="3025"/>
                      <a:pt x="2679" y="3025"/>
                      <a:pt x="2593" y="2679"/>
                    </a:cubicBezTo>
                    <a:cubicBezTo>
                      <a:pt x="2507" y="2679"/>
                      <a:pt x="2420" y="2852"/>
                      <a:pt x="2334" y="2852"/>
                    </a:cubicBezTo>
                    <a:cubicBezTo>
                      <a:pt x="2247" y="2852"/>
                      <a:pt x="2247" y="2852"/>
                      <a:pt x="2247" y="2679"/>
                    </a:cubicBezTo>
                    <a:cubicBezTo>
                      <a:pt x="2593" y="2679"/>
                      <a:pt x="3025" y="2679"/>
                      <a:pt x="3371" y="2679"/>
                    </a:cubicBezTo>
                    <a:close/>
                    <a:moveTo>
                      <a:pt x="6915" y="2074"/>
                    </a:moveTo>
                    <a:cubicBezTo>
                      <a:pt x="6915" y="2074"/>
                      <a:pt x="6742" y="2074"/>
                      <a:pt x="6742" y="1988"/>
                    </a:cubicBezTo>
                    <a:cubicBezTo>
                      <a:pt x="6742" y="1815"/>
                      <a:pt x="6915" y="1988"/>
                      <a:pt x="6915" y="2161"/>
                    </a:cubicBezTo>
                    <a:close/>
                    <a:moveTo>
                      <a:pt x="7174" y="3112"/>
                    </a:moveTo>
                    <a:cubicBezTo>
                      <a:pt x="7347" y="3112"/>
                      <a:pt x="7433" y="3025"/>
                      <a:pt x="7520" y="2852"/>
                    </a:cubicBezTo>
                    <a:lnTo>
                      <a:pt x="7520" y="3198"/>
                    </a:lnTo>
                    <a:cubicBezTo>
                      <a:pt x="7433" y="3025"/>
                      <a:pt x="7347" y="3285"/>
                      <a:pt x="7260" y="3285"/>
                    </a:cubicBezTo>
                    <a:close/>
                    <a:moveTo>
                      <a:pt x="7433" y="2593"/>
                    </a:moveTo>
                    <a:cubicBezTo>
                      <a:pt x="7347" y="2593"/>
                      <a:pt x="7347" y="2247"/>
                      <a:pt x="7260" y="2420"/>
                    </a:cubicBezTo>
                    <a:lnTo>
                      <a:pt x="7260" y="2247"/>
                    </a:lnTo>
                    <a:cubicBezTo>
                      <a:pt x="7347" y="2247"/>
                      <a:pt x="7347" y="2420"/>
                      <a:pt x="7433" y="2593"/>
                    </a:cubicBezTo>
                    <a:close/>
                    <a:moveTo>
                      <a:pt x="7520" y="951"/>
                    </a:moveTo>
                    <a:lnTo>
                      <a:pt x="7520" y="1037"/>
                    </a:lnTo>
                    <a:cubicBezTo>
                      <a:pt x="7520" y="1037"/>
                      <a:pt x="7433" y="951"/>
                      <a:pt x="7433" y="1037"/>
                    </a:cubicBezTo>
                    <a:lnTo>
                      <a:pt x="7433" y="864"/>
                    </a:lnTo>
                    <a:cubicBezTo>
                      <a:pt x="7433" y="778"/>
                      <a:pt x="7433" y="605"/>
                      <a:pt x="7520" y="692"/>
                    </a:cubicBezTo>
                    <a:lnTo>
                      <a:pt x="7520" y="951"/>
                    </a:lnTo>
                    <a:cubicBezTo>
                      <a:pt x="7520" y="951"/>
                      <a:pt x="7520" y="951"/>
                      <a:pt x="7606" y="951"/>
                    </a:cubicBezTo>
                    <a:close/>
                    <a:moveTo>
                      <a:pt x="8125" y="692"/>
                    </a:moveTo>
                    <a:cubicBezTo>
                      <a:pt x="8038" y="692"/>
                      <a:pt x="7952" y="864"/>
                      <a:pt x="7952" y="778"/>
                    </a:cubicBezTo>
                    <a:cubicBezTo>
                      <a:pt x="7865" y="692"/>
                      <a:pt x="7952" y="605"/>
                      <a:pt x="7952" y="519"/>
                    </a:cubicBezTo>
                    <a:cubicBezTo>
                      <a:pt x="7952" y="432"/>
                      <a:pt x="7865" y="432"/>
                      <a:pt x="7779" y="432"/>
                    </a:cubicBezTo>
                    <a:cubicBezTo>
                      <a:pt x="7779" y="259"/>
                      <a:pt x="7779" y="0"/>
                      <a:pt x="7952" y="173"/>
                    </a:cubicBezTo>
                    <a:cubicBezTo>
                      <a:pt x="8038" y="259"/>
                      <a:pt x="8038" y="259"/>
                      <a:pt x="8038" y="346"/>
                    </a:cubicBezTo>
                    <a:close/>
                    <a:moveTo>
                      <a:pt x="8298" y="3890"/>
                    </a:moveTo>
                    <a:cubicBezTo>
                      <a:pt x="8384" y="3976"/>
                      <a:pt x="8471" y="4062"/>
                      <a:pt x="8471" y="4149"/>
                    </a:cubicBezTo>
                    <a:lnTo>
                      <a:pt x="8471" y="4322"/>
                    </a:lnTo>
                    <a:lnTo>
                      <a:pt x="8125" y="4322"/>
                    </a:lnTo>
                    <a:cubicBezTo>
                      <a:pt x="8125" y="4062"/>
                      <a:pt x="8211" y="4062"/>
                      <a:pt x="8298" y="3890"/>
                    </a:cubicBezTo>
                    <a:close/>
                    <a:moveTo>
                      <a:pt x="8557" y="3717"/>
                    </a:moveTo>
                    <a:cubicBezTo>
                      <a:pt x="8471" y="3717"/>
                      <a:pt x="8384" y="3717"/>
                      <a:pt x="8298" y="3717"/>
                    </a:cubicBezTo>
                    <a:cubicBezTo>
                      <a:pt x="8298" y="3457"/>
                      <a:pt x="8471" y="3717"/>
                      <a:pt x="8557" y="3544"/>
                    </a:cubicBezTo>
                    <a:cubicBezTo>
                      <a:pt x="8557" y="3544"/>
                      <a:pt x="8557" y="3630"/>
                      <a:pt x="8643" y="3717"/>
                    </a:cubicBezTo>
                    <a:close/>
                    <a:moveTo>
                      <a:pt x="8903" y="5532"/>
                    </a:moveTo>
                    <a:cubicBezTo>
                      <a:pt x="8816" y="5532"/>
                      <a:pt x="8816" y="5532"/>
                      <a:pt x="8730" y="5618"/>
                    </a:cubicBezTo>
                    <a:cubicBezTo>
                      <a:pt x="8730" y="5705"/>
                      <a:pt x="8903" y="5532"/>
                      <a:pt x="8816" y="5618"/>
                    </a:cubicBezTo>
                    <a:cubicBezTo>
                      <a:pt x="8557" y="5878"/>
                      <a:pt x="8125" y="5791"/>
                      <a:pt x="7779" y="5618"/>
                    </a:cubicBezTo>
                    <a:cubicBezTo>
                      <a:pt x="7952" y="5272"/>
                      <a:pt x="8125" y="5618"/>
                      <a:pt x="8125" y="5272"/>
                    </a:cubicBezTo>
                    <a:cubicBezTo>
                      <a:pt x="8211" y="5532"/>
                      <a:pt x="8125" y="5532"/>
                      <a:pt x="8038" y="5618"/>
                    </a:cubicBezTo>
                    <a:cubicBezTo>
                      <a:pt x="8211" y="5705"/>
                      <a:pt x="8384" y="5445"/>
                      <a:pt x="8471" y="5359"/>
                    </a:cubicBezTo>
                    <a:cubicBezTo>
                      <a:pt x="8557" y="5359"/>
                      <a:pt x="8557" y="5272"/>
                      <a:pt x="8471" y="5186"/>
                    </a:cubicBezTo>
                    <a:cubicBezTo>
                      <a:pt x="8643" y="5272"/>
                      <a:pt x="8989" y="5013"/>
                      <a:pt x="8903" y="5532"/>
                    </a:cubicBezTo>
                    <a:close/>
                    <a:moveTo>
                      <a:pt x="16163" y="3630"/>
                    </a:moveTo>
                    <a:cubicBezTo>
                      <a:pt x="16336" y="3544"/>
                      <a:pt x="16509" y="3630"/>
                      <a:pt x="16595" y="3803"/>
                    </a:cubicBezTo>
                    <a:cubicBezTo>
                      <a:pt x="16509" y="3890"/>
                      <a:pt x="16336" y="3803"/>
                      <a:pt x="16250" y="3630"/>
                    </a:cubicBezTo>
                    <a:close/>
                    <a:moveTo>
                      <a:pt x="20053" y="4667"/>
                    </a:moveTo>
                    <a:cubicBezTo>
                      <a:pt x="20139" y="4581"/>
                      <a:pt x="20312" y="4667"/>
                      <a:pt x="20485" y="4667"/>
                    </a:cubicBezTo>
                    <a:cubicBezTo>
                      <a:pt x="20485" y="5013"/>
                      <a:pt x="20139" y="5013"/>
                      <a:pt x="20139" y="4927"/>
                    </a:cubicBezTo>
                    <a:cubicBezTo>
                      <a:pt x="20053" y="4840"/>
                      <a:pt x="20226" y="4927"/>
                      <a:pt x="20226" y="4754"/>
                    </a:cubicBezTo>
                    <a:cubicBezTo>
                      <a:pt x="20226" y="4581"/>
                      <a:pt x="20053" y="4754"/>
                      <a:pt x="20053" y="4667"/>
                    </a:cubicBezTo>
                    <a:close/>
                    <a:moveTo>
                      <a:pt x="19880" y="4840"/>
                    </a:moveTo>
                    <a:cubicBezTo>
                      <a:pt x="19966" y="4927"/>
                      <a:pt x="19966" y="4754"/>
                      <a:pt x="19966" y="4667"/>
                    </a:cubicBezTo>
                    <a:cubicBezTo>
                      <a:pt x="19966" y="4581"/>
                      <a:pt x="19966" y="4754"/>
                      <a:pt x="19966" y="4840"/>
                    </a:cubicBezTo>
                    <a:cubicBezTo>
                      <a:pt x="19966" y="4927"/>
                      <a:pt x="19880" y="5013"/>
                      <a:pt x="19793" y="5013"/>
                    </a:cubicBezTo>
                    <a:close/>
                    <a:moveTo>
                      <a:pt x="19534" y="5878"/>
                    </a:moveTo>
                    <a:cubicBezTo>
                      <a:pt x="19707" y="5705"/>
                      <a:pt x="19966" y="5791"/>
                      <a:pt x="20053" y="6050"/>
                    </a:cubicBezTo>
                    <a:cubicBezTo>
                      <a:pt x="19880" y="5878"/>
                      <a:pt x="19620" y="5964"/>
                      <a:pt x="19448" y="5878"/>
                    </a:cubicBezTo>
                    <a:close/>
                    <a:moveTo>
                      <a:pt x="18756" y="5878"/>
                    </a:moveTo>
                    <a:cubicBezTo>
                      <a:pt x="19015" y="5878"/>
                      <a:pt x="19448" y="5705"/>
                      <a:pt x="19534" y="6223"/>
                    </a:cubicBezTo>
                    <a:cubicBezTo>
                      <a:pt x="19361" y="6223"/>
                      <a:pt x="19275" y="5964"/>
                      <a:pt x="19188" y="5964"/>
                    </a:cubicBezTo>
                    <a:cubicBezTo>
                      <a:pt x="19015" y="5878"/>
                      <a:pt x="19275" y="6137"/>
                      <a:pt x="19188" y="6137"/>
                    </a:cubicBezTo>
                    <a:cubicBezTo>
                      <a:pt x="19102" y="6137"/>
                      <a:pt x="19188" y="5878"/>
                      <a:pt x="19102" y="5964"/>
                    </a:cubicBezTo>
                    <a:cubicBezTo>
                      <a:pt x="19015" y="6223"/>
                      <a:pt x="18756" y="6137"/>
                      <a:pt x="18756" y="5878"/>
                    </a:cubicBezTo>
                    <a:close/>
                    <a:moveTo>
                      <a:pt x="16768" y="5359"/>
                    </a:moveTo>
                    <a:cubicBezTo>
                      <a:pt x="16768" y="5272"/>
                      <a:pt x="16682" y="5186"/>
                      <a:pt x="16595" y="5186"/>
                    </a:cubicBezTo>
                    <a:cubicBezTo>
                      <a:pt x="16595" y="5186"/>
                      <a:pt x="16595" y="5100"/>
                      <a:pt x="16595" y="5013"/>
                    </a:cubicBezTo>
                    <a:cubicBezTo>
                      <a:pt x="16682" y="5100"/>
                      <a:pt x="16768" y="5272"/>
                      <a:pt x="16768" y="5445"/>
                    </a:cubicBezTo>
                    <a:close/>
                    <a:moveTo>
                      <a:pt x="17114" y="5100"/>
                    </a:moveTo>
                    <a:cubicBezTo>
                      <a:pt x="17114" y="4840"/>
                      <a:pt x="16941" y="5186"/>
                      <a:pt x="16855" y="5100"/>
                    </a:cubicBezTo>
                    <a:cubicBezTo>
                      <a:pt x="16768" y="5013"/>
                      <a:pt x="16855" y="5013"/>
                      <a:pt x="16855" y="4927"/>
                    </a:cubicBezTo>
                    <a:cubicBezTo>
                      <a:pt x="16855" y="4754"/>
                      <a:pt x="17200" y="4927"/>
                      <a:pt x="17114" y="5100"/>
                    </a:cubicBezTo>
                    <a:close/>
                    <a:moveTo>
                      <a:pt x="17805" y="5272"/>
                    </a:moveTo>
                    <a:cubicBezTo>
                      <a:pt x="17805" y="5013"/>
                      <a:pt x="17633" y="5186"/>
                      <a:pt x="17633" y="5013"/>
                    </a:cubicBezTo>
                    <a:cubicBezTo>
                      <a:pt x="17805" y="5013"/>
                      <a:pt x="17892" y="5013"/>
                      <a:pt x="17978" y="5100"/>
                    </a:cubicBezTo>
                    <a:cubicBezTo>
                      <a:pt x="17892" y="5100"/>
                      <a:pt x="17892" y="5272"/>
                      <a:pt x="17805" y="5359"/>
                    </a:cubicBezTo>
                    <a:close/>
                    <a:moveTo>
                      <a:pt x="17805" y="5618"/>
                    </a:moveTo>
                    <a:cubicBezTo>
                      <a:pt x="17719" y="5618"/>
                      <a:pt x="17633" y="5618"/>
                      <a:pt x="17633" y="5445"/>
                    </a:cubicBezTo>
                    <a:cubicBezTo>
                      <a:pt x="17633" y="5272"/>
                      <a:pt x="17805" y="5445"/>
                      <a:pt x="17805" y="5618"/>
                    </a:cubicBezTo>
                    <a:close/>
                    <a:moveTo>
                      <a:pt x="18238" y="6223"/>
                    </a:moveTo>
                    <a:lnTo>
                      <a:pt x="18238" y="6137"/>
                    </a:lnTo>
                    <a:cubicBezTo>
                      <a:pt x="18238" y="6050"/>
                      <a:pt x="18324" y="6137"/>
                      <a:pt x="18410" y="6137"/>
                    </a:cubicBezTo>
                    <a:cubicBezTo>
                      <a:pt x="18410" y="6050"/>
                      <a:pt x="18324" y="5964"/>
                      <a:pt x="18410" y="5964"/>
                    </a:cubicBezTo>
                    <a:cubicBezTo>
                      <a:pt x="18410" y="6050"/>
                      <a:pt x="18410" y="6137"/>
                      <a:pt x="18410" y="6223"/>
                    </a:cubicBezTo>
                    <a:cubicBezTo>
                      <a:pt x="18410" y="6223"/>
                      <a:pt x="18410" y="6310"/>
                      <a:pt x="18410" y="6310"/>
                    </a:cubicBezTo>
                    <a:cubicBezTo>
                      <a:pt x="18324" y="6310"/>
                      <a:pt x="18238" y="6310"/>
                      <a:pt x="18238" y="6223"/>
                    </a:cubicBezTo>
                    <a:close/>
                    <a:moveTo>
                      <a:pt x="17805" y="5964"/>
                    </a:moveTo>
                    <a:cubicBezTo>
                      <a:pt x="17892" y="5964"/>
                      <a:pt x="18065" y="5878"/>
                      <a:pt x="18151" y="5964"/>
                    </a:cubicBezTo>
                    <a:cubicBezTo>
                      <a:pt x="18065" y="5964"/>
                      <a:pt x="17978" y="6050"/>
                      <a:pt x="17978" y="6223"/>
                    </a:cubicBezTo>
                    <a:cubicBezTo>
                      <a:pt x="17978" y="6223"/>
                      <a:pt x="18151" y="6050"/>
                      <a:pt x="18151" y="6223"/>
                    </a:cubicBezTo>
                    <a:cubicBezTo>
                      <a:pt x="17978" y="6396"/>
                      <a:pt x="17892" y="6137"/>
                      <a:pt x="17805" y="6050"/>
                    </a:cubicBezTo>
                    <a:close/>
                    <a:moveTo>
                      <a:pt x="17460" y="6137"/>
                    </a:moveTo>
                    <a:cubicBezTo>
                      <a:pt x="17546" y="6050"/>
                      <a:pt x="17719" y="6137"/>
                      <a:pt x="17805" y="6310"/>
                    </a:cubicBezTo>
                    <a:cubicBezTo>
                      <a:pt x="17633" y="6310"/>
                      <a:pt x="17546" y="6310"/>
                      <a:pt x="17460" y="6137"/>
                    </a:cubicBezTo>
                    <a:close/>
                    <a:moveTo>
                      <a:pt x="16509" y="6223"/>
                    </a:moveTo>
                    <a:cubicBezTo>
                      <a:pt x="16682" y="6223"/>
                      <a:pt x="16855" y="6050"/>
                      <a:pt x="16941" y="6223"/>
                    </a:cubicBezTo>
                    <a:cubicBezTo>
                      <a:pt x="16855" y="6223"/>
                      <a:pt x="16682" y="6396"/>
                      <a:pt x="16509" y="6223"/>
                    </a:cubicBezTo>
                    <a:close/>
                    <a:moveTo>
                      <a:pt x="15817" y="5791"/>
                    </a:moveTo>
                    <a:cubicBezTo>
                      <a:pt x="16336" y="5618"/>
                      <a:pt x="17027" y="5272"/>
                      <a:pt x="17546" y="5618"/>
                    </a:cubicBezTo>
                    <a:cubicBezTo>
                      <a:pt x="17200" y="5791"/>
                      <a:pt x="16595" y="5618"/>
                      <a:pt x="16336" y="5791"/>
                    </a:cubicBezTo>
                    <a:cubicBezTo>
                      <a:pt x="15990" y="5878"/>
                      <a:pt x="16336" y="5791"/>
                      <a:pt x="16336" y="5878"/>
                    </a:cubicBezTo>
                    <a:cubicBezTo>
                      <a:pt x="16163" y="5878"/>
                      <a:pt x="15904" y="5964"/>
                      <a:pt x="15904" y="5791"/>
                    </a:cubicBezTo>
                    <a:close/>
                    <a:moveTo>
                      <a:pt x="15731" y="6223"/>
                    </a:moveTo>
                    <a:cubicBezTo>
                      <a:pt x="15817" y="6223"/>
                      <a:pt x="15990" y="6310"/>
                      <a:pt x="16163" y="6223"/>
                    </a:cubicBezTo>
                    <a:cubicBezTo>
                      <a:pt x="16250" y="6396"/>
                      <a:pt x="15817" y="6569"/>
                      <a:pt x="15731" y="6223"/>
                    </a:cubicBezTo>
                    <a:close/>
                    <a:moveTo>
                      <a:pt x="13138" y="8125"/>
                    </a:moveTo>
                    <a:cubicBezTo>
                      <a:pt x="13052" y="8125"/>
                      <a:pt x="12965" y="8125"/>
                      <a:pt x="12965" y="8038"/>
                    </a:cubicBezTo>
                    <a:cubicBezTo>
                      <a:pt x="12879" y="7866"/>
                      <a:pt x="13052" y="7779"/>
                      <a:pt x="13138" y="7952"/>
                    </a:cubicBezTo>
                    <a:cubicBezTo>
                      <a:pt x="12965" y="8038"/>
                      <a:pt x="13138" y="8038"/>
                      <a:pt x="13138" y="8211"/>
                    </a:cubicBezTo>
                    <a:close/>
                    <a:moveTo>
                      <a:pt x="9248" y="4149"/>
                    </a:moveTo>
                    <a:cubicBezTo>
                      <a:pt x="9248" y="4235"/>
                      <a:pt x="9076" y="4408"/>
                      <a:pt x="9076" y="4149"/>
                    </a:cubicBezTo>
                    <a:cubicBezTo>
                      <a:pt x="9076" y="3890"/>
                      <a:pt x="9248" y="4062"/>
                      <a:pt x="9248" y="4149"/>
                    </a:cubicBezTo>
                    <a:close/>
                    <a:moveTo>
                      <a:pt x="9508" y="3112"/>
                    </a:moveTo>
                    <a:cubicBezTo>
                      <a:pt x="9421" y="3285"/>
                      <a:pt x="9421" y="3457"/>
                      <a:pt x="9421" y="3544"/>
                    </a:cubicBezTo>
                    <a:cubicBezTo>
                      <a:pt x="9421" y="3544"/>
                      <a:pt x="9335" y="3544"/>
                      <a:pt x="9335" y="3457"/>
                    </a:cubicBezTo>
                    <a:cubicBezTo>
                      <a:pt x="9335" y="3544"/>
                      <a:pt x="9335" y="3630"/>
                      <a:pt x="9248" y="3717"/>
                    </a:cubicBezTo>
                    <a:cubicBezTo>
                      <a:pt x="9162" y="3630"/>
                      <a:pt x="9162" y="3544"/>
                      <a:pt x="9162" y="3457"/>
                    </a:cubicBezTo>
                    <a:lnTo>
                      <a:pt x="9248" y="3457"/>
                    </a:lnTo>
                    <a:cubicBezTo>
                      <a:pt x="9248" y="3112"/>
                      <a:pt x="9076" y="2939"/>
                      <a:pt x="9162" y="2766"/>
                    </a:cubicBezTo>
                    <a:cubicBezTo>
                      <a:pt x="9162" y="2766"/>
                      <a:pt x="9248" y="2939"/>
                      <a:pt x="9335" y="2852"/>
                    </a:cubicBezTo>
                    <a:cubicBezTo>
                      <a:pt x="9335" y="3025"/>
                      <a:pt x="9421" y="3112"/>
                      <a:pt x="9508" y="3112"/>
                    </a:cubicBezTo>
                    <a:close/>
                    <a:moveTo>
                      <a:pt x="12446" y="5013"/>
                    </a:moveTo>
                    <a:cubicBezTo>
                      <a:pt x="12360" y="5272"/>
                      <a:pt x="12360" y="5445"/>
                      <a:pt x="12360" y="5705"/>
                    </a:cubicBezTo>
                    <a:cubicBezTo>
                      <a:pt x="11928" y="5532"/>
                      <a:pt x="11409" y="5878"/>
                      <a:pt x="11150" y="5359"/>
                    </a:cubicBezTo>
                    <a:lnTo>
                      <a:pt x="11150" y="5445"/>
                    </a:lnTo>
                    <a:lnTo>
                      <a:pt x="11150" y="5878"/>
                    </a:lnTo>
                    <a:cubicBezTo>
                      <a:pt x="11150" y="6050"/>
                      <a:pt x="10977" y="5705"/>
                      <a:pt x="10891" y="5532"/>
                    </a:cubicBezTo>
                    <a:cubicBezTo>
                      <a:pt x="10545" y="5532"/>
                      <a:pt x="10459" y="5186"/>
                      <a:pt x="10113" y="5272"/>
                    </a:cubicBezTo>
                    <a:lnTo>
                      <a:pt x="10113" y="5532"/>
                    </a:lnTo>
                    <a:cubicBezTo>
                      <a:pt x="10113" y="5618"/>
                      <a:pt x="9940" y="5618"/>
                      <a:pt x="9853" y="5705"/>
                    </a:cubicBezTo>
                    <a:cubicBezTo>
                      <a:pt x="9767" y="5791"/>
                      <a:pt x="10113" y="5964"/>
                      <a:pt x="10026" y="5878"/>
                    </a:cubicBezTo>
                    <a:cubicBezTo>
                      <a:pt x="9767" y="5705"/>
                      <a:pt x="9421" y="5705"/>
                      <a:pt x="9248" y="5272"/>
                    </a:cubicBezTo>
                    <a:cubicBezTo>
                      <a:pt x="9421" y="5100"/>
                      <a:pt x="9508" y="5532"/>
                      <a:pt x="9681" y="5445"/>
                    </a:cubicBezTo>
                    <a:cubicBezTo>
                      <a:pt x="9853" y="5359"/>
                      <a:pt x="9681" y="5186"/>
                      <a:pt x="9767" y="5186"/>
                    </a:cubicBezTo>
                    <a:cubicBezTo>
                      <a:pt x="10286" y="5186"/>
                      <a:pt x="10891" y="5186"/>
                      <a:pt x="11323" y="5186"/>
                    </a:cubicBezTo>
                    <a:cubicBezTo>
                      <a:pt x="11409" y="5359"/>
                      <a:pt x="11496" y="5445"/>
                      <a:pt x="11582" y="5618"/>
                    </a:cubicBezTo>
                    <a:lnTo>
                      <a:pt x="11582" y="5186"/>
                    </a:lnTo>
                    <a:cubicBezTo>
                      <a:pt x="11928" y="5186"/>
                      <a:pt x="12274" y="5100"/>
                      <a:pt x="12533" y="5100"/>
                    </a:cubicBezTo>
                    <a:close/>
                    <a:moveTo>
                      <a:pt x="12965" y="6915"/>
                    </a:moveTo>
                    <a:cubicBezTo>
                      <a:pt x="12792" y="6915"/>
                      <a:pt x="12533" y="7001"/>
                      <a:pt x="12446" y="6915"/>
                    </a:cubicBezTo>
                    <a:cubicBezTo>
                      <a:pt x="12619" y="7001"/>
                      <a:pt x="12792" y="6828"/>
                      <a:pt x="12965" y="6915"/>
                    </a:cubicBezTo>
                    <a:close/>
                    <a:moveTo>
                      <a:pt x="13311" y="4581"/>
                    </a:moveTo>
                    <a:cubicBezTo>
                      <a:pt x="13224" y="4581"/>
                      <a:pt x="13138" y="4581"/>
                      <a:pt x="13052" y="4408"/>
                    </a:cubicBezTo>
                    <a:cubicBezTo>
                      <a:pt x="13052" y="4322"/>
                      <a:pt x="13138" y="4495"/>
                      <a:pt x="13224" y="4495"/>
                    </a:cubicBezTo>
                    <a:cubicBezTo>
                      <a:pt x="13224" y="4495"/>
                      <a:pt x="13224" y="4149"/>
                      <a:pt x="13224" y="4235"/>
                    </a:cubicBezTo>
                    <a:cubicBezTo>
                      <a:pt x="13224" y="4408"/>
                      <a:pt x="13311" y="4408"/>
                      <a:pt x="13311" y="4581"/>
                    </a:cubicBezTo>
                    <a:close/>
                    <a:moveTo>
                      <a:pt x="13829" y="4322"/>
                    </a:moveTo>
                    <a:cubicBezTo>
                      <a:pt x="13743" y="4408"/>
                      <a:pt x="13570" y="4581"/>
                      <a:pt x="13570" y="4322"/>
                    </a:cubicBezTo>
                    <a:cubicBezTo>
                      <a:pt x="13657" y="4408"/>
                      <a:pt x="13743" y="4235"/>
                      <a:pt x="13916" y="4408"/>
                    </a:cubicBezTo>
                    <a:close/>
                    <a:moveTo>
                      <a:pt x="15385" y="5791"/>
                    </a:moveTo>
                    <a:cubicBezTo>
                      <a:pt x="15385" y="5964"/>
                      <a:pt x="15212" y="5791"/>
                      <a:pt x="15212" y="5705"/>
                    </a:cubicBezTo>
                    <a:cubicBezTo>
                      <a:pt x="15212" y="5705"/>
                      <a:pt x="15385" y="5705"/>
                      <a:pt x="15385" y="5878"/>
                    </a:cubicBezTo>
                    <a:close/>
                    <a:moveTo>
                      <a:pt x="15212" y="6396"/>
                    </a:moveTo>
                    <a:cubicBezTo>
                      <a:pt x="15299" y="6396"/>
                      <a:pt x="15385" y="6223"/>
                      <a:pt x="15472" y="6396"/>
                    </a:cubicBezTo>
                    <a:cubicBezTo>
                      <a:pt x="15385" y="6396"/>
                      <a:pt x="15299" y="6569"/>
                      <a:pt x="15212" y="6396"/>
                    </a:cubicBezTo>
                    <a:close/>
                    <a:moveTo>
                      <a:pt x="15039" y="5272"/>
                    </a:moveTo>
                    <a:lnTo>
                      <a:pt x="15212" y="5272"/>
                    </a:lnTo>
                    <a:lnTo>
                      <a:pt x="15212" y="5618"/>
                    </a:lnTo>
                    <a:cubicBezTo>
                      <a:pt x="15126" y="5618"/>
                      <a:pt x="15126" y="5705"/>
                      <a:pt x="15126" y="5705"/>
                    </a:cubicBezTo>
                    <a:cubicBezTo>
                      <a:pt x="15126" y="5532"/>
                      <a:pt x="15126" y="5445"/>
                      <a:pt x="15039" y="5359"/>
                    </a:cubicBezTo>
                    <a:close/>
                    <a:moveTo>
                      <a:pt x="14867" y="5532"/>
                    </a:moveTo>
                    <a:cubicBezTo>
                      <a:pt x="14867" y="5013"/>
                      <a:pt x="14867" y="5445"/>
                      <a:pt x="14953" y="5618"/>
                    </a:cubicBezTo>
                    <a:cubicBezTo>
                      <a:pt x="15126" y="5791"/>
                      <a:pt x="14953" y="5532"/>
                      <a:pt x="14867" y="5532"/>
                    </a:cubicBezTo>
                    <a:close/>
                    <a:moveTo>
                      <a:pt x="14434" y="6569"/>
                    </a:moveTo>
                    <a:cubicBezTo>
                      <a:pt x="14521" y="6569"/>
                      <a:pt x="14607" y="6483"/>
                      <a:pt x="14694" y="6569"/>
                    </a:cubicBezTo>
                    <a:cubicBezTo>
                      <a:pt x="14607" y="6655"/>
                      <a:pt x="14521" y="6655"/>
                      <a:pt x="14434" y="6569"/>
                    </a:cubicBezTo>
                    <a:close/>
                    <a:moveTo>
                      <a:pt x="12792" y="5618"/>
                    </a:moveTo>
                    <a:lnTo>
                      <a:pt x="12792" y="5445"/>
                    </a:lnTo>
                    <a:cubicBezTo>
                      <a:pt x="12792" y="5445"/>
                      <a:pt x="12792" y="5532"/>
                      <a:pt x="12792" y="5532"/>
                    </a:cubicBezTo>
                    <a:cubicBezTo>
                      <a:pt x="12792" y="5100"/>
                      <a:pt x="12792" y="5272"/>
                      <a:pt x="12619" y="5272"/>
                    </a:cubicBezTo>
                    <a:cubicBezTo>
                      <a:pt x="12706" y="5100"/>
                      <a:pt x="12792" y="5013"/>
                      <a:pt x="12792" y="5013"/>
                    </a:cubicBezTo>
                    <a:cubicBezTo>
                      <a:pt x="13484" y="4754"/>
                      <a:pt x="14175" y="4581"/>
                      <a:pt x="14953" y="4495"/>
                    </a:cubicBezTo>
                    <a:cubicBezTo>
                      <a:pt x="15212" y="4408"/>
                      <a:pt x="15472" y="4408"/>
                      <a:pt x="15817" y="4408"/>
                    </a:cubicBezTo>
                    <a:cubicBezTo>
                      <a:pt x="15558" y="4754"/>
                      <a:pt x="15126" y="4754"/>
                      <a:pt x="14780" y="4927"/>
                    </a:cubicBezTo>
                    <a:cubicBezTo>
                      <a:pt x="14780" y="4927"/>
                      <a:pt x="14953" y="4927"/>
                      <a:pt x="14953" y="5013"/>
                    </a:cubicBezTo>
                    <a:cubicBezTo>
                      <a:pt x="14694" y="5445"/>
                      <a:pt x="14089" y="5532"/>
                      <a:pt x="13657" y="5272"/>
                    </a:cubicBezTo>
                    <a:cubicBezTo>
                      <a:pt x="13657" y="5359"/>
                      <a:pt x="13743" y="5272"/>
                      <a:pt x="13743" y="5445"/>
                    </a:cubicBezTo>
                    <a:cubicBezTo>
                      <a:pt x="13743" y="5532"/>
                      <a:pt x="13570" y="5445"/>
                      <a:pt x="13570" y="5445"/>
                    </a:cubicBezTo>
                    <a:cubicBezTo>
                      <a:pt x="13484" y="5445"/>
                      <a:pt x="13570" y="5445"/>
                      <a:pt x="13570" y="5532"/>
                    </a:cubicBezTo>
                    <a:cubicBezTo>
                      <a:pt x="13311" y="5618"/>
                      <a:pt x="13052" y="5618"/>
                      <a:pt x="12792" y="5618"/>
                    </a:cubicBezTo>
                    <a:close/>
                    <a:moveTo>
                      <a:pt x="25066" y="8903"/>
                    </a:moveTo>
                    <a:cubicBezTo>
                      <a:pt x="25498" y="8903"/>
                      <a:pt x="25930" y="8903"/>
                      <a:pt x="26362" y="8903"/>
                    </a:cubicBezTo>
                    <a:cubicBezTo>
                      <a:pt x="26103" y="8989"/>
                      <a:pt x="25844" y="8989"/>
                      <a:pt x="25584" y="8903"/>
                    </a:cubicBezTo>
                    <a:cubicBezTo>
                      <a:pt x="25412" y="9162"/>
                      <a:pt x="25152" y="9162"/>
                      <a:pt x="25066" y="8903"/>
                    </a:cubicBezTo>
                    <a:close/>
                    <a:moveTo>
                      <a:pt x="23510" y="9594"/>
                    </a:moveTo>
                    <a:cubicBezTo>
                      <a:pt x="23596" y="9508"/>
                      <a:pt x="23769" y="9421"/>
                      <a:pt x="23856" y="9594"/>
                    </a:cubicBezTo>
                    <a:cubicBezTo>
                      <a:pt x="23769" y="9594"/>
                      <a:pt x="23683" y="9767"/>
                      <a:pt x="23510" y="9681"/>
                    </a:cubicBezTo>
                    <a:cubicBezTo>
                      <a:pt x="23510" y="9594"/>
                      <a:pt x="23510" y="9594"/>
                      <a:pt x="23510" y="9594"/>
                    </a:cubicBezTo>
                    <a:close/>
                    <a:moveTo>
                      <a:pt x="27659" y="14867"/>
                    </a:moveTo>
                    <a:cubicBezTo>
                      <a:pt x="27659" y="14694"/>
                      <a:pt x="27918" y="14694"/>
                      <a:pt x="27918" y="14867"/>
                    </a:cubicBezTo>
                    <a:cubicBezTo>
                      <a:pt x="27832" y="14780"/>
                      <a:pt x="27745" y="14953"/>
                      <a:pt x="27659" y="149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" name="Google Shape;517;p40"/>
            <p:cNvSpPr/>
            <p:nvPr/>
          </p:nvSpPr>
          <p:spPr>
            <a:xfrm rot="1111651" flipH="1">
              <a:off x="6052011" y="2496658"/>
              <a:ext cx="881108" cy="555469"/>
            </a:xfrm>
            <a:custGeom>
              <a:avLst/>
              <a:gdLst/>
              <a:ahLst/>
              <a:cxnLst/>
              <a:rect l="l" t="t" r="r" b="b"/>
              <a:pathLst>
                <a:path w="32154" h="16250" extrusionOk="0">
                  <a:moveTo>
                    <a:pt x="21781" y="16163"/>
                  </a:moveTo>
                  <a:cubicBezTo>
                    <a:pt x="21954" y="16163"/>
                    <a:pt x="22127" y="16250"/>
                    <a:pt x="22300" y="16250"/>
                  </a:cubicBezTo>
                  <a:cubicBezTo>
                    <a:pt x="23510" y="16077"/>
                    <a:pt x="24720" y="15990"/>
                    <a:pt x="25930" y="15731"/>
                  </a:cubicBezTo>
                  <a:lnTo>
                    <a:pt x="26189" y="15645"/>
                  </a:lnTo>
                  <a:lnTo>
                    <a:pt x="26189" y="15645"/>
                  </a:lnTo>
                  <a:cubicBezTo>
                    <a:pt x="26622" y="15472"/>
                    <a:pt x="27054" y="15385"/>
                    <a:pt x="27486" y="15299"/>
                  </a:cubicBezTo>
                  <a:cubicBezTo>
                    <a:pt x="27918" y="15212"/>
                    <a:pt x="28437" y="15212"/>
                    <a:pt x="28869" y="15299"/>
                  </a:cubicBezTo>
                  <a:cubicBezTo>
                    <a:pt x="28869" y="14953"/>
                    <a:pt x="28782" y="15039"/>
                    <a:pt x="28610" y="14953"/>
                  </a:cubicBezTo>
                  <a:cubicBezTo>
                    <a:pt x="28523" y="14867"/>
                    <a:pt x="28696" y="14780"/>
                    <a:pt x="28610" y="14694"/>
                  </a:cubicBezTo>
                  <a:cubicBezTo>
                    <a:pt x="28523" y="14607"/>
                    <a:pt x="28523" y="14953"/>
                    <a:pt x="28437" y="14867"/>
                  </a:cubicBezTo>
                  <a:cubicBezTo>
                    <a:pt x="28350" y="14867"/>
                    <a:pt x="28437" y="15039"/>
                    <a:pt x="28437" y="15126"/>
                  </a:cubicBezTo>
                  <a:cubicBezTo>
                    <a:pt x="28350" y="15039"/>
                    <a:pt x="28264" y="15039"/>
                    <a:pt x="28264" y="14953"/>
                  </a:cubicBezTo>
                  <a:cubicBezTo>
                    <a:pt x="28264" y="14780"/>
                    <a:pt x="28350" y="14867"/>
                    <a:pt x="28264" y="14694"/>
                  </a:cubicBezTo>
                  <a:cubicBezTo>
                    <a:pt x="28177" y="14607"/>
                    <a:pt x="28005" y="14607"/>
                    <a:pt x="28005" y="14434"/>
                  </a:cubicBezTo>
                  <a:cubicBezTo>
                    <a:pt x="28005" y="14607"/>
                    <a:pt x="28005" y="14694"/>
                    <a:pt x="28177" y="14780"/>
                  </a:cubicBezTo>
                  <a:cubicBezTo>
                    <a:pt x="27918" y="15039"/>
                    <a:pt x="27745" y="14607"/>
                    <a:pt x="27572" y="14434"/>
                  </a:cubicBezTo>
                  <a:cubicBezTo>
                    <a:pt x="27486" y="14434"/>
                    <a:pt x="27400" y="14607"/>
                    <a:pt x="27400" y="14434"/>
                  </a:cubicBezTo>
                  <a:cubicBezTo>
                    <a:pt x="27313" y="14175"/>
                    <a:pt x="27572" y="14175"/>
                    <a:pt x="27745" y="14262"/>
                  </a:cubicBezTo>
                  <a:cubicBezTo>
                    <a:pt x="27745" y="14175"/>
                    <a:pt x="27745" y="13829"/>
                    <a:pt x="27832" y="13916"/>
                  </a:cubicBezTo>
                  <a:cubicBezTo>
                    <a:pt x="27745" y="13657"/>
                    <a:pt x="27486" y="13916"/>
                    <a:pt x="27486" y="13484"/>
                  </a:cubicBezTo>
                  <a:cubicBezTo>
                    <a:pt x="27400" y="13570"/>
                    <a:pt x="27313" y="13484"/>
                    <a:pt x="27227" y="13484"/>
                  </a:cubicBezTo>
                  <a:cubicBezTo>
                    <a:pt x="27313" y="12965"/>
                    <a:pt x="27572" y="13570"/>
                    <a:pt x="27745" y="13657"/>
                  </a:cubicBezTo>
                  <a:cubicBezTo>
                    <a:pt x="27659" y="13138"/>
                    <a:pt x="27400" y="12879"/>
                    <a:pt x="27054" y="13052"/>
                  </a:cubicBezTo>
                  <a:cubicBezTo>
                    <a:pt x="27054" y="13138"/>
                    <a:pt x="27054" y="13138"/>
                    <a:pt x="27140" y="13224"/>
                  </a:cubicBezTo>
                  <a:cubicBezTo>
                    <a:pt x="26881" y="13484"/>
                    <a:pt x="26794" y="13224"/>
                    <a:pt x="26535" y="13224"/>
                  </a:cubicBezTo>
                  <a:lnTo>
                    <a:pt x="26535" y="13484"/>
                  </a:lnTo>
                  <a:cubicBezTo>
                    <a:pt x="25930" y="13570"/>
                    <a:pt x="25325" y="13570"/>
                    <a:pt x="24720" y="13397"/>
                  </a:cubicBezTo>
                  <a:cubicBezTo>
                    <a:pt x="26103" y="12879"/>
                    <a:pt x="27572" y="12619"/>
                    <a:pt x="29042" y="12706"/>
                  </a:cubicBezTo>
                  <a:cubicBezTo>
                    <a:pt x="29906" y="12879"/>
                    <a:pt x="30857" y="12879"/>
                    <a:pt x="31808" y="12879"/>
                  </a:cubicBezTo>
                  <a:lnTo>
                    <a:pt x="31981" y="12879"/>
                  </a:lnTo>
                  <a:cubicBezTo>
                    <a:pt x="32153" y="12879"/>
                    <a:pt x="31808" y="12792"/>
                    <a:pt x="31721" y="12792"/>
                  </a:cubicBezTo>
                  <a:cubicBezTo>
                    <a:pt x="30943" y="12619"/>
                    <a:pt x="30079" y="12533"/>
                    <a:pt x="29301" y="12446"/>
                  </a:cubicBezTo>
                  <a:lnTo>
                    <a:pt x="29301" y="12187"/>
                  </a:lnTo>
                  <a:cubicBezTo>
                    <a:pt x="29906" y="11669"/>
                    <a:pt x="30770" y="12187"/>
                    <a:pt x="31548" y="12101"/>
                  </a:cubicBezTo>
                  <a:cubicBezTo>
                    <a:pt x="30338" y="11582"/>
                    <a:pt x="28782" y="11841"/>
                    <a:pt x="27486" y="11582"/>
                  </a:cubicBezTo>
                  <a:cubicBezTo>
                    <a:pt x="27659" y="11409"/>
                    <a:pt x="27832" y="11582"/>
                    <a:pt x="28005" y="11582"/>
                  </a:cubicBezTo>
                  <a:cubicBezTo>
                    <a:pt x="27918" y="11150"/>
                    <a:pt x="27572" y="11582"/>
                    <a:pt x="27313" y="11323"/>
                  </a:cubicBezTo>
                  <a:cubicBezTo>
                    <a:pt x="28177" y="10891"/>
                    <a:pt x="29215" y="11496"/>
                    <a:pt x="30079" y="11496"/>
                  </a:cubicBezTo>
                  <a:cubicBezTo>
                    <a:pt x="29647" y="10977"/>
                    <a:pt x="29128" y="11150"/>
                    <a:pt x="28523" y="11064"/>
                  </a:cubicBezTo>
                  <a:cubicBezTo>
                    <a:pt x="27918" y="11064"/>
                    <a:pt x="27227" y="11064"/>
                    <a:pt x="26535" y="11064"/>
                  </a:cubicBezTo>
                  <a:cubicBezTo>
                    <a:pt x="25066" y="11150"/>
                    <a:pt x="23596" y="11064"/>
                    <a:pt x="22127" y="10891"/>
                  </a:cubicBezTo>
                  <a:lnTo>
                    <a:pt x="22127" y="10718"/>
                  </a:lnTo>
                  <a:cubicBezTo>
                    <a:pt x="22127" y="10459"/>
                    <a:pt x="22473" y="10372"/>
                    <a:pt x="22559" y="10459"/>
                  </a:cubicBezTo>
                  <a:cubicBezTo>
                    <a:pt x="22646" y="10199"/>
                    <a:pt x="22905" y="10113"/>
                    <a:pt x="22991" y="10286"/>
                  </a:cubicBezTo>
                  <a:cubicBezTo>
                    <a:pt x="22991" y="10459"/>
                    <a:pt x="22819" y="10199"/>
                    <a:pt x="22819" y="10459"/>
                  </a:cubicBezTo>
                  <a:cubicBezTo>
                    <a:pt x="22991" y="10545"/>
                    <a:pt x="23337" y="10286"/>
                    <a:pt x="23596" y="10372"/>
                  </a:cubicBezTo>
                  <a:cubicBezTo>
                    <a:pt x="23683" y="10372"/>
                    <a:pt x="23596" y="10286"/>
                    <a:pt x="23596" y="10199"/>
                  </a:cubicBezTo>
                  <a:cubicBezTo>
                    <a:pt x="23942" y="10199"/>
                    <a:pt x="24115" y="10199"/>
                    <a:pt x="24461" y="10199"/>
                  </a:cubicBezTo>
                  <a:cubicBezTo>
                    <a:pt x="24547" y="10199"/>
                    <a:pt x="24461" y="10113"/>
                    <a:pt x="24461" y="10113"/>
                  </a:cubicBezTo>
                  <a:cubicBezTo>
                    <a:pt x="24461" y="10026"/>
                    <a:pt x="24634" y="10113"/>
                    <a:pt x="24720" y="10113"/>
                  </a:cubicBezTo>
                  <a:cubicBezTo>
                    <a:pt x="24720" y="10113"/>
                    <a:pt x="24634" y="10286"/>
                    <a:pt x="24720" y="10372"/>
                  </a:cubicBezTo>
                  <a:cubicBezTo>
                    <a:pt x="24807" y="10459"/>
                    <a:pt x="24807" y="10026"/>
                    <a:pt x="24979" y="10113"/>
                  </a:cubicBezTo>
                  <a:cubicBezTo>
                    <a:pt x="25066" y="10113"/>
                    <a:pt x="24807" y="10199"/>
                    <a:pt x="24893" y="10372"/>
                  </a:cubicBezTo>
                  <a:cubicBezTo>
                    <a:pt x="24979" y="10372"/>
                    <a:pt x="25066" y="10286"/>
                    <a:pt x="25066" y="10113"/>
                  </a:cubicBezTo>
                  <a:cubicBezTo>
                    <a:pt x="26794" y="10286"/>
                    <a:pt x="28091" y="9681"/>
                    <a:pt x="29820" y="10026"/>
                  </a:cubicBezTo>
                  <a:cubicBezTo>
                    <a:pt x="29820" y="9853"/>
                    <a:pt x="29820" y="9767"/>
                    <a:pt x="29820" y="9594"/>
                  </a:cubicBezTo>
                  <a:cubicBezTo>
                    <a:pt x="29560" y="9767"/>
                    <a:pt x="29215" y="9421"/>
                    <a:pt x="29042" y="9767"/>
                  </a:cubicBezTo>
                  <a:cubicBezTo>
                    <a:pt x="28696" y="9508"/>
                    <a:pt x="28264" y="9681"/>
                    <a:pt x="27832" y="9594"/>
                  </a:cubicBezTo>
                  <a:cubicBezTo>
                    <a:pt x="27832" y="9767"/>
                    <a:pt x="27832" y="9767"/>
                    <a:pt x="27832" y="9767"/>
                  </a:cubicBezTo>
                  <a:cubicBezTo>
                    <a:pt x="27918" y="9767"/>
                    <a:pt x="27659" y="9767"/>
                    <a:pt x="27572" y="9594"/>
                  </a:cubicBezTo>
                  <a:cubicBezTo>
                    <a:pt x="26449" y="9767"/>
                    <a:pt x="25239" y="9853"/>
                    <a:pt x="24029" y="9767"/>
                  </a:cubicBezTo>
                  <a:cubicBezTo>
                    <a:pt x="24893" y="9162"/>
                    <a:pt x="26362" y="9767"/>
                    <a:pt x="27313" y="9248"/>
                  </a:cubicBezTo>
                  <a:cubicBezTo>
                    <a:pt x="27140" y="8816"/>
                    <a:pt x="26794" y="9162"/>
                    <a:pt x="26622" y="8989"/>
                  </a:cubicBezTo>
                  <a:cubicBezTo>
                    <a:pt x="26794" y="8730"/>
                    <a:pt x="27140" y="8816"/>
                    <a:pt x="27400" y="8730"/>
                  </a:cubicBezTo>
                  <a:cubicBezTo>
                    <a:pt x="27486" y="8730"/>
                    <a:pt x="27400" y="8730"/>
                    <a:pt x="27400" y="8730"/>
                  </a:cubicBezTo>
                  <a:cubicBezTo>
                    <a:pt x="25325" y="8471"/>
                    <a:pt x="23164" y="8471"/>
                    <a:pt x="21176" y="8730"/>
                  </a:cubicBezTo>
                  <a:lnTo>
                    <a:pt x="20226" y="8730"/>
                  </a:lnTo>
                  <a:cubicBezTo>
                    <a:pt x="20226" y="8557"/>
                    <a:pt x="20139" y="8384"/>
                    <a:pt x="20053" y="8211"/>
                  </a:cubicBezTo>
                  <a:cubicBezTo>
                    <a:pt x="19880" y="7952"/>
                    <a:pt x="19448" y="8038"/>
                    <a:pt x="19448" y="8384"/>
                  </a:cubicBezTo>
                  <a:cubicBezTo>
                    <a:pt x="19361" y="8557"/>
                    <a:pt x="19448" y="8730"/>
                    <a:pt x="19534" y="8989"/>
                  </a:cubicBezTo>
                  <a:cubicBezTo>
                    <a:pt x="19448" y="8989"/>
                    <a:pt x="19361" y="8989"/>
                    <a:pt x="19275" y="8989"/>
                  </a:cubicBezTo>
                  <a:cubicBezTo>
                    <a:pt x="18929" y="8989"/>
                    <a:pt x="18670" y="8730"/>
                    <a:pt x="18410" y="8643"/>
                  </a:cubicBezTo>
                  <a:cubicBezTo>
                    <a:pt x="17892" y="8643"/>
                    <a:pt x="17287" y="8643"/>
                    <a:pt x="16768" y="8643"/>
                  </a:cubicBezTo>
                  <a:cubicBezTo>
                    <a:pt x="15645" y="8816"/>
                    <a:pt x="14434" y="8643"/>
                    <a:pt x="13224" y="8384"/>
                  </a:cubicBezTo>
                  <a:cubicBezTo>
                    <a:pt x="13311" y="8298"/>
                    <a:pt x="13397" y="8211"/>
                    <a:pt x="13570" y="8298"/>
                  </a:cubicBezTo>
                  <a:cubicBezTo>
                    <a:pt x="13570" y="8038"/>
                    <a:pt x="13311" y="8298"/>
                    <a:pt x="13224" y="8211"/>
                  </a:cubicBezTo>
                  <a:cubicBezTo>
                    <a:pt x="13397" y="7866"/>
                    <a:pt x="13829" y="8211"/>
                    <a:pt x="14002" y="8038"/>
                  </a:cubicBezTo>
                  <a:cubicBezTo>
                    <a:pt x="14002" y="8125"/>
                    <a:pt x="13916" y="8125"/>
                    <a:pt x="13916" y="8125"/>
                  </a:cubicBezTo>
                  <a:cubicBezTo>
                    <a:pt x="13916" y="8211"/>
                    <a:pt x="14175" y="8211"/>
                    <a:pt x="14089" y="8038"/>
                  </a:cubicBezTo>
                  <a:cubicBezTo>
                    <a:pt x="14089" y="7866"/>
                    <a:pt x="14262" y="8298"/>
                    <a:pt x="14348" y="8125"/>
                  </a:cubicBezTo>
                  <a:cubicBezTo>
                    <a:pt x="14434" y="8038"/>
                    <a:pt x="14348" y="8038"/>
                    <a:pt x="14262" y="8038"/>
                  </a:cubicBezTo>
                  <a:cubicBezTo>
                    <a:pt x="14348" y="7779"/>
                    <a:pt x="14607" y="8038"/>
                    <a:pt x="14694" y="7952"/>
                  </a:cubicBezTo>
                  <a:cubicBezTo>
                    <a:pt x="14780" y="7866"/>
                    <a:pt x="14694" y="7952"/>
                    <a:pt x="14694" y="7952"/>
                  </a:cubicBezTo>
                  <a:cubicBezTo>
                    <a:pt x="14953" y="8038"/>
                    <a:pt x="15212" y="7779"/>
                    <a:pt x="15472" y="7952"/>
                  </a:cubicBezTo>
                  <a:cubicBezTo>
                    <a:pt x="15472" y="7606"/>
                    <a:pt x="15212" y="7866"/>
                    <a:pt x="15212" y="7606"/>
                  </a:cubicBezTo>
                  <a:cubicBezTo>
                    <a:pt x="16422" y="7260"/>
                    <a:pt x="17633" y="7088"/>
                    <a:pt x="18929" y="7174"/>
                  </a:cubicBezTo>
                  <a:cubicBezTo>
                    <a:pt x="19102" y="6655"/>
                    <a:pt x="19448" y="7088"/>
                    <a:pt x="19707" y="7088"/>
                  </a:cubicBezTo>
                  <a:cubicBezTo>
                    <a:pt x="19966" y="7088"/>
                    <a:pt x="20053" y="6828"/>
                    <a:pt x="20139" y="6828"/>
                  </a:cubicBezTo>
                  <a:cubicBezTo>
                    <a:pt x="20312" y="6828"/>
                    <a:pt x="20485" y="7088"/>
                    <a:pt x="20571" y="7088"/>
                  </a:cubicBezTo>
                  <a:cubicBezTo>
                    <a:pt x="20831" y="7088"/>
                    <a:pt x="21003" y="7088"/>
                    <a:pt x="21263" y="7088"/>
                  </a:cubicBezTo>
                  <a:cubicBezTo>
                    <a:pt x="21436" y="7693"/>
                    <a:pt x="21868" y="6915"/>
                    <a:pt x="22041" y="7433"/>
                  </a:cubicBezTo>
                  <a:lnTo>
                    <a:pt x="22041" y="7174"/>
                  </a:lnTo>
                  <a:cubicBezTo>
                    <a:pt x="22041" y="7088"/>
                    <a:pt x="22041" y="7347"/>
                    <a:pt x="22127" y="7347"/>
                  </a:cubicBezTo>
                  <a:cubicBezTo>
                    <a:pt x="23510" y="7001"/>
                    <a:pt x="24979" y="6915"/>
                    <a:pt x="26449" y="6655"/>
                  </a:cubicBezTo>
                  <a:cubicBezTo>
                    <a:pt x="25671" y="6483"/>
                    <a:pt x="24807" y="6396"/>
                    <a:pt x="23942" y="6396"/>
                  </a:cubicBezTo>
                  <a:cubicBezTo>
                    <a:pt x="23942" y="6569"/>
                    <a:pt x="24029" y="6742"/>
                    <a:pt x="24115" y="6655"/>
                  </a:cubicBezTo>
                  <a:cubicBezTo>
                    <a:pt x="24029" y="7001"/>
                    <a:pt x="23769" y="6050"/>
                    <a:pt x="23596" y="6655"/>
                  </a:cubicBezTo>
                  <a:cubicBezTo>
                    <a:pt x="23596" y="6828"/>
                    <a:pt x="23942" y="6655"/>
                    <a:pt x="23942" y="6828"/>
                  </a:cubicBezTo>
                  <a:cubicBezTo>
                    <a:pt x="23769" y="7001"/>
                    <a:pt x="23510" y="6569"/>
                    <a:pt x="23510" y="6396"/>
                  </a:cubicBezTo>
                  <a:lnTo>
                    <a:pt x="23510" y="6569"/>
                  </a:lnTo>
                  <a:cubicBezTo>
                    <a:pt x="23510" y="6655"/>
                    <a:pt x="23424" y="6310"/>
                    <a:pt x="23337" y="6396"/>
                  </a:cubicBezTo>
                  <a:cubicBezTo>
                    <a:pt x="23164" y="6483"/>
                    <a:pt x="23337" y="6483"/>
                    <a:pt x="23337" y="6569"/>
                  </a:cubicBezTo>
                  <a:cubicBezTo>
                    <a:pt x="22559" y="6483"/>
                    <a:pt x="21608" y="6569"/>
                    <a:pt x="21003" y="6050"/>
                  </a:cubicBezTo>
                  <a:cubicBezTo>
                    <a:pt x="21003" y="6569"/>
                    <a:pt x="21349" y="6483"/>
                    <a:pt x="21608" y="6483"/>
                  </a:cubicBezTo>
                  <a:cubicBezTo>
                    <a:pt x="21176" y="6915"/>
                    <a:pt x="20917" y="6050"/>
                    <a:pt x="20571" y="6137"/>
                  </a:cubicBezTo>
                  <a:cubicBezTo>
                    <a:pt x="20485" y="6223"/>
                    <a:pt x="20571" y="6310"/>
                    <a:pt x="20571" y="6396"/>
                  </a:cubicBezTo>
                  <a:cubicBezTo>
                    <a:pt x="20658" y="6483"/>
                    <a:pt x="20485" y="6396"/>
                    <a:pt x="20398" y="6396"/>
                  </a:cubicBezTo>
                  <a:cubicBezTo>
                    <a:pt x="20312" y="6396"/>
                    <a:pt x="20485" y="6223"/>
                    <a:pt x="20398" y="6137"/>
                  </a:cubicBezTo>
                  <a:cubicBezTo>
                    <a:pt x="20312" y="5964"/>
                    <a:pt x="20312" y="6137"/>
                    <a:pt x="20226" y="6137"/>
                  </a:cubicBezTo>
                  <a:cubicBezTo>
                    <a:pt x="20398" y="5705"/>
                    <a:pt x="20658" y="5878"/>
                    <a:pt x="20917" y="5791"/>
                  </a:cubicBezTo>
                  <a:cubicBezTo>
                    <a:pt x="22041" y="5705"/>
                    <a:pt x="23164" y="5705"/>
                    <a:pt x="24288" y="5791"/>
                  </a:cubicBezTo>
                  <a:cubicBezTo>
                    <a:pt x="24288" y="5705"/>
                    <a:pt x="24201" y="5618"/>
                    <a:pt x="24115" y="5618"/>
                  </a:cubicBezTo>
                  <a:cubicBezTo>
                    <a:pt x="24029" y="5705"/>
                    <a:pt x="24201" y="5532"/>
                    <a:pt x="24201" y="5359"/>
                  </a:cubicBezTo>
                  <a:cubicBezTo>
                    <a:pt x="23596" y="5359"/>
                    <a:pt x="22905" y="5186"/>
                    <a:pt x="22386" y="5532"/>
                  </a:cubicBezTo>
                  <a:cubicBezTo>
                    <a:pt x="22127" y="5359"/>
                    <a:pt x="21608" y="5705"/>
                    <a:pt x="21349" y="5532"/>
                  </a:cubicBezTo>
                  <a:cubicBezTo>
                    <a:pt x="20831" y="5878"/>
                    <a:pt x="20053" y="5272"/>
                    <a:pt x="19620" y="5791"/>
                  </a:cubicBezTo>
                  <a:cubicBezTo>
                    <a:pt x="19275" y="5532"/>
                    <a:pt x="18756" y="5878"/>
                    <a:pt x="18324" y="5791"/>
                  </a:cubicBezTo>
                  <a:cubicBezTo>
                    <a:pt x="18324" y="5964"/>
                    <a:pt x="18410" y="5791"/>
                    <a:pt x="18410" y="5791"/>
                  </a:cubicBezTo>
                  <a:cubicBezTo>
                    <a:pt x="18324" y="6223"/>
                    <a:pt x="18065" y="5705"/>
                    <a:pt x="17892" y="5791"/>
                  </a:cubicBezTo>
                  <a:cubicBezTo>
                    <a:pt x="17978" y="5359"/>
                    <a:pt x="18324" y="5618"/>
                    <a:pt x="18497" y="5618"/>
                  </a:cubicBezTo>
                  <a:cubicBezTo>
                    <a:pt x="18670" y="5618"/>
                    <a:pt x="19188" y="5445"/>
                    <a:pt x="19534" y="5445"/>
                  </a:cubicBezTo>
                  <a:lnTo>
                    <a:pt x="21003" y="5272"/>
                  </a:lnTo>
                  <a:cubicBezTo>
                    <a:pt x="21349" y="5186"/>
                    <a:pt x="21695" y="5100"/>
                    <a:pt x="21954" y="5013"/>
                  </a:cubicBezTo>
                  <a:cubicBezTo>
                    <a:pt x="22300" y="5013"/>
                    <a:pt x="22646" y="5272"/>
                    <a:pt x="22991" y="5272"/>
                  </a:cubicBezTo>
                  <a:cubicBezTo>
                    <a:pt x="22991" y="5100"/>
                    <a:pt x="23078" y="5186"/>
                    <a:pt x="22991" y="5013"/>
                  </a:cubicBezTo>
                  <a:cubicBezTo>
                    <a:pt x="22732" y="4754"/>
                    <a:pt x="22300" y="5186"/>
                    <a:pt x="22127" y="4754"/>
                  </a:cubicBezTo>
                  <a:cubicBezTo>
                    <a:pt x="21954" y="5186"/>
                    <a:pt x="21608" y="4754"/>
                    <a:pt x="21436" y="4840"/>
                  </a:cubicBezTo>
                  <a:cubicBezTo>
                    <a:pt x="21176" y="4927"/>
                    <a:pt x="21436" y="5013"/>
                    <a:pt x="21436" y="5100"/>
                  </a:cubicBezTo>
                  <a:cubicBezTo>
                    <a:pt x="21436" y="5186"/>
                    <a:pt x="21176" y="4927"/>
                    <a:pt x="21090" y="4840"/>
                  </a:cubicBezTo>
                  <a:cubicBezTo>
                    <a:pt x="21003" y="4840"/>
                    <a:pt x="21090" y="4754"/>
                    <a:pt x="21090" y="4581"/>
                  </a:cubicBezTo>
                  <a:cubicBezTo>
                    <a:pt x="20917" y="4581"/>
                    <a:pt x="20917" y="4581"/>
                    <a:pt x="20744" y="4667"/>
                  </a:cubicBezTo>
                  <a:cubicBezTo>
                    <a:pt x="20658" y="4754"/>
                    <a:pt x="21003" y="4581"/>
                    <a:pt x="21003" y="4754"/>
                  </a:cubicBezTo>
                  <a:cubicBezTo>
                    <a:pt x="20917" y="5359"/>
                    <a:pt x="20658" y="4754"/>
                    <a:pt x="20485" y="5013"/>
                  </a:cubicBezTo>
                  <a:cubicBezTo>
                    <a:pt x="20485" y="4754"/>
                    <a:pt x="20571" y="4754"/>
                    <a:pt x="20658" y="4754"/>
                  </a:cubicBezTo>
                  <a:cubicBezTo>
                    <a:pt x="20485" y="4408"/>
                    <a:pt x="20139" y="4667"/>
                    <a:pt x="19966" y="4840"/>
                  </a:cubicBezTo>
                  <a:cubicBezTo>
                    <a:pt x="19793" y="4667"/>
                    <a:pt x="19707" y="4754"/>
                    <a:pt x="19534" y="4840"/>
                  </a:cubicBezTo>
                  <a:cubicBezTo>
                    <a:pt x="19534" y="5186"/>
                    <a:pt x="19880" y="4667"/>
                    <a:pt x="19793" y="5100"/>
                  </a:cubicBezTo>
                  <a:cubicBezTo>
                    <a:pt x="19620" y="4927"/>
                    <a:pt x="19361" y="5272"/>
                    <a:pt x="19102" y="5272"/>
                  </a:cubicBezTo>
                  <a:cubicBezTo>
                    <a:pt x="19102" y="5272"/>
                    <a:pt x="19102" y="5100"/>
                    <a:pt x="19015" y="5013"/>
                  </a:cubicBezTo>
                  <a:cubicBezTo>
                    <a:pt x="19015" y="4927"/>
                    <a:pt x="19275" y="5100"/>
                    <a:pt x="19361" y="5013"/>
                  </a:cubicBezTo>
                  <a:cubicBezTo>
                    <a:pt x="19188" y="4667"/>
                    <a:pt x="18843" y="4840"/>
                    <a:pt x="18583" y="4927"/>
                  </a:cubicBezTo>
                  <a:cubicBezTo>
                    <a:pt x="18670" y="5100"/>
                    <a:pt x="18843" y="5186"/>
                    <a:pt x="18929" y="5013"/>
                  </a:cubicBezTo>
                  <a:cubicBezTo>
                    <a:pt x="18843" y="5618"/>
                    <a:pt x="18497" y="4927"/>
                    <a:pt x="18324" y="4927"/>
                  </a:cubicBezTo>
                  <a:cubicBezTo>
                    <a:pt x="18324" y="4927"/>
                    <a:pt x="18238" y="5013"/>
                    <a:pt x="18238" y="5013"/>
                  </a:cubicBezTo>
                  <a:cubicBezTo>
                    <a:pt x="17978" y="5100"/>
                    <a:pt x="17633" y="4667"/>
                    <a:pt x="17460" y="5186"/>
                  </a:cubicBezTo>
                  <a:cubicBezTo>
                    <a:pt x="17373" y="5186"/>
                    <a:pt x="17460" y="4927"/>
                    <a:pt x="17287" y="4927"/>
                  </a:cubicBezTo>
                  <a:cubicBezTo>
                    <a:pt x="17287" y="5272"/>
                    <a:pt x="17373" y="5445"/>
                    <a:pt x="17546" y="5445"/>
                  </a:cubicBezTo>
                  <a:cubicBezTo>
                    <a:pt x="17460" y="5705"/>
                    <a:pt x="17373" y="5359"/>
                    <a:pt x="17200" y="5359"/>
                  </a:cubicBezTo>
                  <a:cubicBezTo>
                    <a:pt x="17200" y="5272"/>
                    <a:pt x="17200" y="5100"/>
                    <a:pt x="17114" y="5013"/>
                  </a:cubicBezTo>
                  <a:cubicBezTo>
                    <a:pt x="17027" y="4840"/>
                    <a:pt x="16855" y="4840"/>
                    <a:pt x="16682" y="5013"/>
                  </a:cubicBezTo>
                  <a:lnTo>
                    <a:pt x="16682" y="5272"/>
                  </a:lnTo>
                  <a:cubicBezTo>
                    <a:pt x="16336" y="4840"/>
                    <a:pt x="15904" y="5272"/>
                    <a:pt x="15558" y="5272"/>
                  </a:cubicBezTo>
                  <a:cubicBezTo>
                    <a:pt x="15558" y="5532"/>
                    <a:pt x="15645" y="5532"/>
                    <a:pt x="15731" y="5532"/>
                  </a:cubicBezTo>
                  <a:cubicBezTo>
                    <a:pt x="15731" y="5878"/>
                    <a:pt x="15472" y="5532"/>
                    <a:pt x="15472" y="5359"/>
                  </a:cubicBezTo>
                  <a:cubicBezTo>
                    <a:pt x="15299" y="5272"/>
                    <a:pt x="15126" y="5359"/>
                    <a:pt x="14953" y="5359"/>
                  </a:cubicBezTo>
                  <a:cubicBezTo>
                    <a:pt x="15299" y="5013"/>
                    <a:pt x="15731" y="4754"/>
                    <a:pt x="16077" y="4322"/>
                  </a:cubicBezTo>
                  <a:cubicBezTo>
                    <a:pt x="16509" y="4581"/>
                    <a:pt x="17200" y="3803"/>
                    <a:pt x="17546" y="4322"/>
                  </a:cubicBezTo>
                  <a:cubicBezTo>
                    <a:pt x="17546" y="4149"/>
                    <a:pt x="17460" y="3976"/>
                    <a:pt x="17546" y="3803"/>
                  </a:cubicBezTo>
                  <a:cubicBezTo>
                    <a:pt x="17460" y="3890"/>
                    <a:pt x="17287" y="3803"/>
                    <a:pt x="17373" y="4062"/>
                  </a:cubicBezTo>
                  <a:cubicBezTo>
                    <a:pt x="17200" y="3890"/>
                    <a:pt x="16941" y="3890"/>
                    <a:pt x="16768" y="3717"/>
                  </a:cubicBezTo>
                  <a:cubicBezTo>
                    <a:pt x="16768" y="3544"/>
                    <a:pt x="16855" y="3890"/>
                    <a:pt x="16941" y="3717"/>
                  </a:cubicBezTo>
                  <a:cubicBezTo>
                    <a:pt x="17027" y="3544"/>
                    <a:pt x="16768" y="3371"/>
                    <a:pt x="16682" y="3457"/>
                  </a:cubicBezTo>
                  <a:cubicBezTo>
                    <a:pt x="16595" y="3630"/>
                    <a:pt x="16768" y="3457"/>
                    <a:pt x="16768" y="3544"/>
                  </a:cubicBezTo>
                  <a:cubicBezTo>
                    <a:pt x="16768" y="3890"/>
                    <a:pt x="16509" y="3717"/>
                    <a:pt x="16509" y="3457"/>
                  </a:cubicBezTo>
                  <a:cubicBezTo>
                    <a:pt x="16336" y="3457"/>
                    <a:pt x="16250" y="3717"/>
                    <a:pt x="16077" y="3544"/>
                  </a:cubicBezTo>
                  <a:cubicBezTo>
                    <a:pt x="15904" y="3371"/>
                    <a:pt x="16250" y="3457"/>
                    <a:pt x="16250" y="3285"/>
                  </a:cubicBezTo>
                  <a:cubicBezTo>
                    <a:pt x="16250" y="3112"/>
                    <a:pt x="16077" y="3371"/>
                    <a:pt x="15990" y="3457"/>
                  </a:cubicBezTo>
                  <a:cubicBezTo>
                    <a:pt x="15990" y="3285"/>
                    <a:pt x="16077" y="3285"/>
                    <a:pt x="15990" y="3198"/>
                  </a:cubicBezTo>
                  <a:cubicBezTo>
                    <a:pt x="15904" y="3285"/>
                    <a:pt x="15904" y="3630"/>
                    <a:pt x="15731" y="3630"/>
                  </a:cubicBezTo>
                  <a:cubicBezTo>
                    <a:pt x="15645" y="3717"/>
                    <a:pt x="15731" y="3630"/>
                    <a:pt x="15817" y="3630"/>
                  </a:cubicBezTo>
                  <a:cubicBezTo>
                    <a:pt x="15731" y="3717"/>
                    <a:pt x="15645" y="3803"/>
                    <a:pt x="15645" y="3803"/>
                  </a:cubicBezTo>
                  <a:cubicBezTo>
                    <a:pt x="15645" y="3890"/>
                    <a:pt x="15817" y="3890"/>
                    <a:pt x="15904" y="3890"/>
                  </a:cubicBezTo>
                  <a:cubicBezTo>
                    <a:pt x="15990" y="3890"/>
                    <a:pt x="15904" y="3803"/>
                    <a:pt x="15904" y="3717"/>
                  </a:cubicBezTo>
                  <a:cubicBezTo>
                    <a:pt x="15904" y="3630"/>
                    <a:pt x="15990" y="3976"/>
                    <a:pt x="16077" y="3976"/>
                  </a:cubicBezTo>
                  <a:cubicBezTo>
                    <a:pt x="16077" y="3890"/>
                    <a:pt x="16077" y="3803"/>
                    <a:pt x="16077" y="3803"/>
                  </a:cubicBezTo>
                  <a:cubicBezTo>
                    <a:pt x="16077" y="3890"/>
                    <a:pt x="16163" y="3890"/>
                    <a:pt x="16250" y="3976"/>
                  </a:cubicBezTo>
                  <a:cubicBezTo>
                    <a:pt x="15990" y="4062"/>
                    <a:pt x="15817" y="3890"/>
                    <a:pt x="15558" y="4062"/>
                  </a:cubicBezTo>
                  <a:cubicBezTo>
                    <a:pt x="15558" y="4062"/>
                    <a:pt x="15558" y="3803"/>
                    <a:pt x="15472" y="3803"/>
                  </a:cubicBezTo>
                  <a:cubicBezTo>
                    <a:pt x="15472" y="3803"/>
                    <a:pt x="15299" y="3803"/>
                    <a:pt x="15299" y="3803"/>
                  </a:cubicBezTo>
                  <a:cubicBezTo>
                    <a:pt x="15212" y="3803"/>
                    <a:pt x="15385" y="3717"/>
                    <a:pt x="15299" y="3630"/>
                  </a:cubicBezTo>
                  <a:cubicBezTo>
                    <a:pt x="15212" y="3630"/>
                    <a:pt x="15126" y="4062"/>
                    <a:pt x="14953" y="3890"/>
                  </a:cubicBezTo>
                  <a:cubicBezTo>
                    <a:pt x="14780" y="3630"/>
                    <a:pt x="15039" y="3890"/>
                    <a:pt x="15039" y="3890"/>
                  </a:cubicBezTo>
                  <a:cubicBezTo>
                    <a:pt x="15039" y="3630"/>
                    <a:pt x="14867" y="3890"/>
                    <a:pt x="14780" y="3890"/>
                  </a:cubicBezTo>
                  <a:cubicBezTo>
                    <a:pt x="14607" y="3803"/>
                    <a:pt x="14434" y="3803"/>
                    <a:pt x="14262" y="3890"/>
                  </a:cubicBezTo>
                  <a:cubicBezTo>
                    <a:pt x="14262" y="3717"/>
                    <a:pt x="14434" y="3803"/>
                    <a:pt x="14521" y="3803"/>
                  </a:cubicBezTo>
                  <a:cubicBezTo>
                    <a:pt x="14521" y="3544"/>
                    <a:pt x="14348" y="3803"/>
                    <a:pt x="14175" y="3717"/>
                  </a:cubicBezTo>
                  <a:cubicBezTo>
                    <a:pt x="14175" y="3803"/>
                    <a:pt x="14175" y="3890"/>
                    <a:pt x="14175" y="3890"/>
                  </a:cubicBezTo>
                  <a:cubicBezTo>
                    <a:pt x="14089" y="3976"/>
                    <a:pt x="13829" y="4149"/>
                    <a:pt x="13743" y="3890"/>
                  </a:cubicBezTo>
                  <a:cubicBezTo>
                    <a:pt x="13657" y="4235"/>
                    <a:pt x="13311" y="4149"/>
                    <a:pt x="13052" y="4235"/>
                  </a:cubicBezTo>
                  <a:cubicBezTo>
                    <a:pt x="12965" y="4062"/>
                    <a:pt x="13052" y="3976"/>
                    <a:pt x="13052" y="3717"/>
                  </a:cubicBezTo>
                  <a:cubicBezTo>
                    <a:pt x="12879" y="3976"/>
                    <a:pt x="12706" y="3544"/>
                    <a:pt x="12533" y="3717"/>
                  </a:cubicBezTo>
                  <a:cubicBezTo>
                    <a:pt x="12533" y="3890"/>
                    <a:pt x="12706" y="3976"/>
                    <a:pt x="12879" y="3890"/>
                  </a:cubicBezTo>
                  <a:cubicBezTo>
                    <a:pt x="12965" y="3890"/>
                    <a:pt x="12965" y="4149"/>
                    <a:pt x="12965" y="4322"/>
                  </a:cubicBezTo>
                  <a:cubicBezTo>
                    <a:pt x="12965" y="4408"/>
                    <a:pt x="12879" y="4235"/>
                    <a:pt x="12792" y="4235"/>
                  </a:cubicBezTo>
                  <a:cubicBezTo>
                    <a:pt x="12706" y="4235"/>
                    <a:pt x="12619" y="4495"/>
                    <a:pt x="12533" y="4408"/>
                  </a:cubicBezTo>
                  <a:cubicBezTo>
                    <a:pt x="12446" y="4235"/>
                    <a:pt x="12446" y="3976"/>
                    <a:pt x="12533" y="3803"/>
                  </a:cubicBezTo>
                  <a:cubicBezTo>
                    <a:pt x="12533" y="3890"/>
                    <a:pt x="12446" y="3803"/>
                    <a:pt x="12360" y="3803"/>
                  </a:cubicBezTo>
                  <a:cubicBezTo>
                    <a:pt x="12360" y="3890"/>
                    <a:pt x="12360" y="4062"/>
                    <a:pt x="12446" y="4149"/>
                  </a:cubicBezTo>
                  <a:cubicBezTo>
                    <a:pt x="12446" y="4495"/>
                    <a:pt x="12274" y="4408"/>
                    <a:pt x="12101" y="4408"/>
                  </a:cubicBezTo>
                  <a:cubicBezTo>
                    <a:pt x="12187" y="4149"/>
                    <a:pt x="12187" y="3976"/>
                    <a:pt x="12101" y="3717"/>
                  </a:cubicBezTo>
                  <a:cubicBezTo>
                    <a:pt x="11928" y="3717"/>
                    <a:pt x="12187" y="4149"/>
                    <a:pt x="11582" y="3976"/>
                  </a:cubicBezTo>
                  <a:lnTo>
                    <a:pt x="11582" y="3544"/>
                  </a:lnTo>
                  <a:cubicBezTo>
                    <a:pt x="11582" y="3457"/>
                    <a:pt x="11582" y="3371"/>
                    <a:pt x="11409" y="3544"/>
                  </a:cubicBezTo>
                  <a:cubicBezTo>
                    <a:pt x="11409" y="3803"/>
                    <a:pt x="11841" y="3717"/>
                    <a:pt x="11841" y="3976"/>
                  </a:cubicBezTo>
                  <a:cubicBezTo>
                    <a:pt x="11582" y="3976"/>
                    <a:pt x="11236" y="3976"/>
                    <a:pt x="11064" y="3803"/>
                  </a:cubicBezTo>
                  <a:cubicBezTo>
                    <a:pt x="11064" y="3630"/>
                    <a:pt x="11150" y="3457"/>
                    <a:pt x="11150" y="3285"/>
                  </a:cubicBezTo>
                  <a:cubicBezTo>
                    <a:pt x="10977" y="3457"/>
                    <a:pt x="10891" y="3717"/>
                    <a:pt x="10718" y="3544"/>
                  </a:cubicBezTo>
                  <a:cubicBezTo>
                    <a:pt x="10631" y="3457"/>
                    <a:pt x="10631" y="3371"/>
                    <a:pt x="10718" y="3198"/>
                  </a:cubicBezTo>
                  <a:lnTo>
                    <a:pt x="10372" y="3198"/>
                  </a:lnTo>
                  <a:cubicBezTo>
                    <a:pt x="10372" y="3630"/>
                    <a:pt x="10372" y="3976"/>
                    <a:pt x="10459" y="4149"/>
                  </a:cubicBezTo>
                  <a:lnTo>
                    <a:pt x="10459" y="3890"/>
                  </a:lnTo>
                  <a:cubicBezTo>
                    <a:pt x="10459" y="3803"/>
                    <a:pt x="10718" y="3890"/>
                    <a:pt x="10718" y="4149"/>
                  </a:cubicBezTo>
                  <a:cubicBezTo>
                    <a:pt x="10631" y="4235"/>
                    <a:pt x="10459" y="4235"/>
                    <a:pt x="10286" y="4235"/>
                  </a:cubicBezTo>
                  <a:cubicBezTo>
                    <a:pt x="10631" y="4667"/>
                    <a:pt x="11150" y="4408"/>
                    <a:pt x="11582" y="4581"/>
                  </a:cubicBezTo>
                  <a:cubicBezTo>
                    <a:pt x="11409" y="4754"/>
                    <a:pt x="11236" y="4581"/>
                    <a:pt x="11064" y="4581"/>
                  </a:cubicBezTo>
                  <a:cubicBezTo>
                    <a:pt x="10891" y="4581"/>
                    <a:pt x="11064" y="4667"/>
                    <a:pt x="11064" y="4840"/>
                  </a:cubicBezTo>
                  <a:cubicBezTo>
                    <a:pt x="10891" y="4408"/>
                    <a:pt x="10372" y="4927"/>
                    <a:pt x="10286" y="4495"/>
                  </a:cubicBezTo>
                  <a:cubicBezTo>
                    <a:pt x="10286" y="4495"/>
                    <a:pt x="10286" y="4667"/>
                    <a:pt x="10199" y="4667"/>
                  </a:cubicBezTo>
                  <a:cubicBezTo>
                    <a:pt x="10199" y="4754"/>
                    <a:pt x="10286" y="4754"/>
                    <a:pt x="10286" y="4840"/>
                  </a:cubicBezTo>
                  <a:cubicBezTo>
                    <a:pt x="10199" y="4754"/>
                    <a:pt x="10113" y="4667"/>
                    <a:pt x="10026" y="4667"/>
                  </a:cubicBezTo>
                  <a:cubicBezTo>
                    <a:pt x="10113" y="4667"/>
                    <a:pt x="10286" y="4667"/>
                    <a:pt x="10286" y="4408"/>
                  </a:cubicBezTo>
                  <a:cubicBezTo>
                    <a:pt x="10286" y="4235"/>
                    <a:pt x="10286" y="4408"/>
                    <a:pt x="10286" y="4408"/>
                  </a:cubicBezTo>
                  <a:lnTo>
                    <a:pt x="10286" y="4408"/>
                  </a:lnTo>
                  <a:lnTo>
                    <a:pt x="9940" y="4408"/>
                  </a:lnTo>
                  <a:cubicBezTo>
                    <a:pt x="9853" y="4408"/>
                    <a:pt x="9767" y="4322"/>
                    <a:pt x="9767" y="4235"/>
                  </a:cubicBezTo>
                  <a:cubicBezTo>
                    <a:pt x="9767" y="4062"/>
                    <a:pt x="9853" y="4322"/>
                    <a:pt x="9940" y="4235"/>
                  </a:cubicBezTo>
                  <a:cubicBezTo>
                    <a:pt x="9940" y="3890"/>
                    <a:pt x="9767" y="3890"/>
                    <a:pt x="9767" y="3717"/>
                  </a:cubicBezTo>
                  <a:cubicBezTo>
                    <a:pt x="9853" y="3630"/>
                    <a:pt x="9853" y="3371"/>
                    <a:pt x="10026" y="3285"/>
                  </a:cubicBezTo>
                  <a:cubicBezTo>
                    <a:pt x="9940" y="3285"/>
                    <a:pt x="9940" y="2939"/>
                    <a:pt x="9940" y="2679"/>
                  </a:cubicBezTo>
                  <a:cubicBezTo>
                    <a:pt x="9853" y="2679"/>
                    <a:pt x="9853" y="2766"/>
                    <a:pt x="9767" y="2766"/>
                  </a:cubicBezTo>
                  <a:cubicBezTo>
                    <a:pt x="9681" y="2766"/>
                    <a:pt x="9767" y="2334"/>
                    <a:pt x="9853" y="2334"/>
                  </a:cubicBezTo>
                  <a:cubicBezTo>
                    <a:pt x="9681" y="2161"/>
                    <a:pt x="9508" y="2593"/>
                    <a:pt x="9508" y="2852"/>
                  </a:cubicBezTo>
                  <a:cubicBezTo>
                    <a:pt x="9335" y="2852"/>
                    <a:pt x="9248" y="2420"/>
                    <a:pt x="9162" y="2507"/>
                  </a:cubicBezTo>
                  <a:cubicBezTo>
                    <a:pt x="9076" y="2593"/>
                    <a:pt x="9162" y="2334"/>
                    <a:pt x="9162" y="2247"/>
                  </a:cubicBezTo>
                  <a:cubicBezTo>
                    <a:pt x="9162" y="2247"/>
                    <a:pt x="8989" y="2334"/>
                    <a:pt x="8989" y="2161"/>
                  </a:cubicBezTo>
                  <a:cubicBezTo>
                    <a:pt x="8816" y="2334"/>
                    <a:pt x="8816" y="2593"/>
                    <a:pt x="8816" y="2766"/>
                  </a:cubicBezTo>
                  <a:cubicBezTo>
                    <a:pt x="8643" y="2766"/>
                    <a:pt x="8730" y="2247"/>
                    <a:pt x="8643" y="2074"/>
                  </a:cubicBezTo>
                  <a:cubicBezTo>
                    <a:pt x="8643" y="1902"/>
                    <a:pt x="8730" y="2074"/>
                    <a:pt x="8730" y="1902"/>
                  </a:cubicBezTo>
                  <a:cubicBezTo>
                    <a:pt x="8730" y="1469"/>
                    <a:pt x="8730" y="864"/>
                    <a:pt x="8471" y="951"/>
                  </a:cubicBezTo>
                  <a:lnTo>
                    <a:pt x="8471" y="1210"/>
                  </a:lnTo>
                  <a:cubicBezTo>
                    <a:pt x="8471" y="1210"/>
                    <a:pt x="8384" y="951"/>
                    <a:pt x="8384" y="864"/>
                  </a:cubicBezTo>
                  <a:cubicBezTo>
                    <a:pt x="8211" y="864"/>
                    <a:pt x="8125" y="864"/>
                    <a:pt x="8038" y="864"/>
                  </a:cubicBezTo>
                  <a:cubicBezTo>
                    <a:pt x="7952" y="778"/>
                    <a:pt x="8038" y="692"/>
                    <a:pt x="8125" y="605"/>
                  </a:cubicBezTo>
                  <a:cubicBezTo>
                    <a:pt x="8038" y="519"/>
                    <a:pt x="8038" y="259"/>
                    <a:pt x="7952" y="173"/>
                  </a:cubicBezTo>
                  <a:cubicBezTo>
                    <a:pt x="7693" y="173"/>
                    <a:pt x="7520" y="86"/>
                    <a:pt x="7260" y="86"/>
                  </a:cubicBezTo>
                  <a:cubicBezTo>
                    <a:pt x="7174" y="259"/>
                    <a:pt x="6915" y="432"/>
                    <a:pt x="6742" y="259"/>
                  </a:cubicBezTo>
                  <a:lnTo>
                    <a:pt x="6742" y="605"/>
                  </a:lnTo>
                  <a:cubicBezTo>
                    <a:pt x="6742" y="519"/>
                    <a:pt x="7001" y="692"/>
                    <a:pt x="7088" y="432"/>
                  </a:cubicBezTo>
                  <a:cubicBezTo>
                    <a:pt x="7088" y="605"/>
                    <a:pt x="7088" y="692"/>
                    <a:pt x="7088" y="864"/>
                  </a:cubicBezTo>
                  <a:cubicBezTo>
                    <a:pt x="6915" y="864"/>
                    <a:pt x="6828" y="1297"/>
                    <a:pt x="6655" y="1210"/>
                  </a:cubicBezTo>
                  <a:lnTo>
                    <a:pt x="6655" y="1469"/>
                  </a:lnTo>
                  <a:cubicBezTo>
                    <a:pt x="6655" y="1556"/>
                    <a:pt x="6569" y="1297"/>
                    <a:pt x="6569" y="1469"/>
                  </a:cubicBezTo>
                  <a:cubicBezTo>
                    <a:pt x="6569" y="1729"/>
                    <a:pt x="6655" y="1902"/>
                    <a:pt x="6742" y="1815"/>
                  </a:cubicBezTo>
                  <a:cubicBezTo>
                    <a:pt x="6915" y="1729"/>
                    <a:pt x="6742" y="1297"/>
                    <a:pt x="6915" y="1297"/>
                  </a:cubicBezTo>
                  <a:cubicBezTo>
                    <a:pt x="6915" y="1469"/>
                    <a:pt x="6915" y="1556"/>
                    <a:pt x="6915" y="1729"/>
                  </a:cubicBezTo>
                  <a:cubicBezTo>
                    <a:pt x="7001" y="1556"/>
                    <a:pt x="7088" y="1988"/>
                    <a:pt x="7088" y="2247"/>
                  </a:cubicBezTo>
                  <a:cubicBezTo>
                    <a:pt x="7001" y="2247"/>
                    <a:pt x="7088" y="1902"/>
                    <a:pt x="7001" y="1815"/>
                  </a:cubicBezTo>
                  <a:cubicBezTo>
                    <a:pt x="6915" y="1815"/>
                    <a:pt x="6655" y="1902"/>
                    <a:pt x="6569" y="2247"/>
                  </a:cubicBezTo>
                  <a:cubicBezTo>
                    <a:pt x="6483" y="2161"/>
                    <a:pt x="6569" y="1902"/>
                    <a:pt x="6569" y="1902"/>
                  </a:cubicBezTo>
                  <a:cubicBezTo>
                    <a:pt x="6569" y="1815"/>
                    <a:pt x="6569" y="2161"/>
                    <a:pt x="6483" y="2247"/>
                  </a:cubicBezTo>
                  <a:cubicBezTo>
                    <a:pt x="6483" y="2334"/>
                    <a:pt x="6655" y="2507"/>
                    <a:pt x="6742" y="2593"/>
                  </a:cubicBezTo>
                  <a:cubicBezTo>
                    <a:pt x="6828" y="2679"/>
                    <a:pt x="6742" y="2593"/>
                    <a:pt x="6655" y="2593"/>
                  </a:cubicBezTo>
                  <a:cubicBezTo>
                    <a:pt x="6569" y="2593"/>
                    <a:pt x="6742" y="2593"/>
                    <a:pt x="6742" y="2679"/>
                  </a:cubicBezTo>
                  <a:cubicBezTo>
                    <a:pt x="6828" y="2852"/>
                    <a:pt x="6655" y="3025"/>
                    <a:pt x="6655" y="3285"/>
                  </a:cubicBezTo>
                  <a:cubicBezTo>
                    <a:pt x="6483" y="2939"/>
                    <a:pt x="6483" y="2593"/>
                    <a:pt x="6483" y="2334"/>
                  </a:cubicBezTo>
                  <a:cubicBezTo>
                    <a:pt x="6396" y="2420"/>
                    <a:pt x="6310" y="2247"/>
                    <a:pt x="6310" y="2334"/>
                  </a:cubicBezTo>
                  <a:cubicBezTo>
                    <a:pt x="6310" y="2679"/>
                    <a:pt x="6396" y="2766"/>
                    <a:pt x="6396" y="3112"/>
                  </a:cubicBezTo>
                  <a:cubicBezTo>
                    <a:pt x="6310" y="3112"/>
                    <a:pt x="6396" y="2852"/>
                    <a:pt x="6310" y="2766"/>
                  </a:cubicBezTo>
                  <a:cubicBezTo>
                    <a:pt x="6137" y="3025"/>
                    <a:pt x="6050" y="3198"/>
                    <a:pt x="6050" y="3457"/>
                  </a:cubicBezTo>
                  <a:cubicBezTo>
                    <a:pt x="6137" y="3544"/>
                    <a:pt x="6223" y="3890"/>
                    <a:pt x="6310" y="4062"/>
                  </a:cubicBezTo>
                  <a:cubicBezTo>
                    <a:pt x="6050" y="4149"/>
                    <a:pt x="5878" y="3976"/>
                    <a:pt x="5705" y="4062"/>
                  </a:cubicBezTo>
                  <a:cubicBezTo>
                    <a:pt x="5705" y="3890"/>
                    <a:pt x="5705" y="3803"/>
                    <a:pt x="5791" y="3717"/>
                  </a:cubicBezTo>
                  <a:cubicBezTo>
                    <a:pt x="5791" y="3544"/>
                    <a:pt x="5618" y="3803"/>
                    <a:pt x="5618" y="3890"/>
                  </a:cubicBezTo>
                  <a:cubicBezTo>
                    <a:pt x="5532" y="3630"/>
                    <a:pt x="5272" y="3630"/>
                    <a:pt x="5100" y="3717"/>
                  </a:cubicBezTo>
                  <a:cubicBezTo>
                    <a:pt x="5186" y="3803"/>
                    <a:pt x="5359" y="3890"/>
                    <a:pt x="5532" y="3890"/>
                  </a:cubicBezTo>
                  <a:cubicBezTo>
                    <a:pt x="5359" y="4149"/>
                    <a:pt x="4840" y="3630"/>
                    <a:pt x="4581" y="3976"/>
                  </a:cubicBezTo>
                  <a:cubicBezTo>
                    <a:pt x="4581" y="4062"/>
                    <a:pt x="4581" y="4062"/>
                    <a:pt x="4667" y="4062"/>
                  </a:cubicBezTo>
                  <a:cubicBezTo>
                    <a:pt x="4667" y="4062"/>
                    <a:pt x="4408" y="4062"/>
                    <a:pt x="4322" y="3976"/>
                  </a:cubicBezTo>
                  <a:cubicBezTo>
                    <a:pt x="4322" y="3976"/>
                    <a:pt x="4322" y="3890"/>
                    <a:pt x="4322" y="3803"/>
                  </a:cubicBezTo>
                  <a:cubicBezTo>
                    <a:pt x="4408" y="3803"/>
                    <a:pt x="4495" y="3890"/>
                    <a:pt x="4667" y="3803"/>
                  </a:cubicBezTo>
                  <a:cubicBezTo>
                    <a:pt x="4495" y="3371"/>
                    <a:pt x="3976" y="3976"/>
                    <a:pt x="3803" y="3544"/>
                  </a:cubicBezTo>
                  <a:cubicBezTo>
                    <a:pt x="3803" y="3285"/>
                    <a:pt x="4062" y="3457"/>
                    <a:pt x="4149" y="3457"/>
                  </a:cubicBezTo>
                  <a:lnTo>
                    <a:pt x="5359" y="3457"/>
                  </a:lnTo>
                  <a:cubicBezTo>
                    <a:pt x="4840" y="3198"/>
                    <a:pt x="4322" y="3025"/>
                    <a:pt x="3803" y="3025"/>
                  </a:cubicBezTo>
                  <a:cubicBezTo>
                    <a:pt x="3717" y="3025"/>
                    <a:pt x="3803" y="2679"/>
                    <a:pt x="3630" y="2679"/>
                  </a:cubicBezTo>
                  <a:cubicBezTo>
                    <a:pt x="3544" y="2766"/>
                    <a:pt x="3630" y="2939"/>
                    <a:pt x="3630" y="3025"/>
                  </a:cubicBezTo>
                  <a:cubicBezTo>
                    <a:pt x="3544" y="3025"/>
                    <a:pt x="3457" y="3025"/>
                    <a:pt x="3457" y="3025"/>
                  </a:cubicBezTo>
                  <a:cubicBezTo>
                    <a:pt x="3457" y="2939"/>
                    <a:pt x="3457" y="2766"/>
                    <a:pt x="3457" y="2679"/>
                  </a:cubicBezTo>
                  <a:cubicBezTo>
                    <a:pt x="4149" y="2679"/>
                    <a:pt x="4754" y="2679"/>
                    <a:pt x="5359" y="2679"/>
                  </a:cubicBezTo>
                  <a:cubicBezTo>
                    <a:pt x="4322" y="2334"/>
                    <a:pt x="3285" y="2247"/>
                    <a:pt x="2247" y="2247"/>
                  </a:cubicBezTo>
                  <a:cubicBezTo>
                    <a:pt x="2247" y="2074"/>
                    <a:pt x="2507" y="1988"/>
                    <a:pt x="2507" y="1642"/>
                  </a:cubicBezTo>
                  <a:cubicBezTo>
                    <a:pt x="2507" y="1642"/>
                    <a:pt x="2507" y="1729"/>
                    <a:pt x="2593" y="1729"/>
                  </a:cubicBezTo>
                  <a:cubicBezTo>
                    <a:pt x="2679" y="1469"/>
                    <a:pt x="2679" y="1124"/>
                    <a:pt x="2766" y="864"/>
                  </a:cubicBezTo>
                  <a:cubicBezTo>
                    <a:pt x="2593" y="692"/>
                    <a:pt x="2507" y="1124"/>
                    <a:pt x="2420" y="1210"/>
                  </a:cubicBezTo>
                  <a:cubicBezTo>
                    <a:pt x="2247" y="1297"/>
                    <a:pt x="2334" y="951"/>
                    <a:pt x="2247" y="1037"/>
                  </a:cubicBezTo>
                  <a:cubicBezTo>
                    <a:pt x="2247" y="1210"/>
                    <a:pt x="2074" y="1297"/>
                    <a:pt x="1902" y="1383"/>
                  </a:cubicBezTo>
                  <a:cubicBezTo>
                    <a:pt x="1815" y="1383"/>
                    <a:pt x="2074" y="1297"/>
                    <a:pt x="2161" y="1383"/>
                  </a:cubicBezTo>
                  <a:cubicBezTo>
                    <a:pt x="1988" y="1729"/>
                    <a:pt x="1902" y="2074"/>
                    <a:pt x="1642" y="2161"/>
                  </a:cubicBezTo>
                  <a:cubicBezTo>
                    <a:pt x="1556" y="2074"/>
                    <a:pt x="1642" y="1902"/>
                    <a:pt x="1642" y="1815"/>
                  </a:cubicBezTo>
                  <a:cubicBezTo>
                    <a:pt x="1556" y="1902"/>
                    <a:pt x="1383" y="1902"/>
                    <a:pt x="1210" y="1902"/>
                  </a:cubicBezTo>
                  <a:cubicBezTo>
                    <a:pt x="1210" y="2161"/>
                    <a:pt x="1383" y="1902"/>
                    <a:pt x="1469" y="2074"/>
                  </a:cubicBezTo>
                  <a:cubicBezTo>
                    <a:pt x="1556" y="2247"/>
                    <a:pt x="1210" y="2074"/>
                    <a:pt x="1124" y="2074"/>
                  </a:cubicBezTo>
                  <a:cubicBezTo>
                    <a:pt x="1297" y="1642"/>
                    <a:pt x="1469" y="1556"/>
                    <a:pt x="1729" y="1729"/>
                  </a:cubicBezTo>
                  <a:cubicBezTo>
                    <a:pt x="1815" y="1642"/>
                    <a:pt x="1729" y="1037"/>
                    <a:pt x="1902" y="864"/>
                  </a:cubicBezTo>
                  <a:cubicBezTo>
                    <a:pt x="1815" y="864"/>
                    <a:pt x="1729" y="864"/>
                    <a:pt x="1642" y="778"/>
                  </a:cubicBezTo>
                  <a:cubicBezTo>
                    <a:pt x="1469" y="1037"/>
                    <a:pt x="1383" y="1469"/>
                    <a:pt x="1124" y="1729"/>
                  </a:cubicBezTo>
                  <a:cubicBezTo>
                    <a:pt x="1124" y="1556"/>
                    <a:pt x="1210" y="1556"/>
                    <a:pt x="1210" y="1383"/>
                  </a:cubicBezTo>
                  <a:cubicBezTo>
                    <a:pt x="1210" y="1383"/>
                    <a:pt x="1210" y="1210"/>
                    <a:pt x="1210" y="1124"/>
                  </a:cubicBezTo>
                  <a:cubicBezTo>
                    <a:pt x="1124" y="1556"/>
                    <a:pt x="864" y="1469"/>
                    <a:pt x="778" y="1902"/>
                  </a:cubicBezTo>
                  <a:cubicBezTo>
                    <a:pt x="691" y="1729"/>
                    <a:pt x="519" y="1902"/>
                    <a:pt x="432" y="1729"/>
                  </a:cubicBezTo>
                  <a:cubicBezTo>
                    <a:pt x="346" y="1556"/>
                    <a:pt x="605" y="1815"/>
                    <a:pt x="519" y="1469"/>
                  </a:cubicBezTo>
                  <a:cubicBezTo>
                    <a:pt x="519" y="1469"/>
                    <a:pt x="691" y="1556"/>
                    <a:pt x="519" y="1642"/>
                  </a:cubicBezTo>
                  <a:cubicBezTo>
                    <a:pt x="432" y="1642"/>
                    <a:pt x="691" y="1469"/>
                    <a:pt x="778" y="1383"/>
                  </a:cubicBezTo>
                  <a:cubicBezTo>
                    <a:pt x="778" y="1297"/>
                    <a:pt x="778" y="1210"/>
                    <a:pt x="778" y="1124"/>
                  </a:cubicBezTo>
                  <a:cubicBezTo>
                    <a:pt x="778" y="1124"/>
                    <a:pt x="864" y="1210"/>
                    <a:pt x="951" y="1124"/>
                  </a:cubicBezTo>
                  <a:cubicBezTo>
                    <a:pt x="951" y="1037"/>
                    <a:pt x="864" y="951"/>
                    <a:pt x="864" y="864"/>
                  </a:cubicBezTo>
                  <a:cubicBezTo>
                    <a:pt x="864" y="692"/>
                    <a:pt x="951" y="605"/>
                    <a:pt x="951" y="432"/>
                  </a:cubicBezTo>
                  <a:cubicBezTo>
                    <a:pt x="864" y="346"/>
                    <a:pt x="778" y="346"/>
                    <a:pt x="691" y="346"/>
                  </a:cubicBezTo>
                  <a:cubicBezTo>
                    <a:pt x="691" y="519"/>
                    <a:pt x="605" y="605"/>
                    <a:pt x="519" y="692"/>
                  </a:cubicBezTo>
                  <a:cubicBezTo>
                    <a:pt x="519" y="951"/>
                    <a:pt x="605" y="1124"/>
                    <a:pt x="691" y="1383"/>
                  </a:cubicBezTo>
                  <a:cubicBezTo>
                    <a:pt x="691" y="1469"/>
                    <a:pt x="691" y="1210"/>
                    <a:pt x="519" y="1297"/>
                  </a:cubicBezTo>
                  <a:cubicBezTo>
                    <a:pt x="432" y="1297"/>
                    <a:pt x="432" y="1383"/>
                    <a:pt x="432" y="1469"/>
                  </a:cubicBezTo>
                  <a:cubicBezTo>
                    <a:pt x="346" y="1469"/>
                    <a:pt x="346" y="1556"/>
                    <a:pt x="346" y="1556"/>
                  </a:cubicBezTo>
                  <a:lnTo>
                    <a:pt x="346" y="1642"/>
                  </a:lnTo>
                  <a:lnTo>
                    <a:pt x="346" y="1642"/>
                  </a:lnTo>
                  <a:lnTo>
                    <a:pt x="346" y="1642"/>
                  </a:lnTo>
                  <a:lnTo>
                    <a:pt x="346" y="1642"/>
                  </a:lnTo>
                  <a:lnTo>
                    <a:pt x="259" y="1642"/>
                  </a:lnTo>
                  <a:lnTo>
                    <a:pt x="86" y="1556"/>
                  </a:lnTo>
                  <a:lnTo>
                    <a:pt x="86" y="1642"/>
                  </a:lnTo>
                  <a:lnTo>
                    <a:pt x="346" y="1642"/>
                  </a:lnTo>
                  <a:lnTo>
                    <a:pt x="346" y="1642"/>
                  </a:lnTo>
                  <a:cubicBezTo>
                    <a:pt x="346" y="1642"/>
                    <a:pt x="259" y="1729"/>
                    <a:pt x="259" y="1729"/>
                  </a:cubicBezTo>
                  <a:lnTo>
                    <a:pt x="0" y="1729"/>
                  </a:lnTo>
                  <a:lnTo>
                    <a:pt x="0" y="7433"/>
                  </a:lnTo>
                  <a:lnTo>
                    <a:pt x="346" y="7520"/>
                  </a:lnTo>
                  <a:lnTo>
                    <a:pt x="346" y="7520"/>
                  </a:lnTo>
                  <a:lnTo>
                    <a:pt x="0" y="7433"/>
                  </a:lnTo>
                  <a:lnTo>
                    <a:pt x="0" y="7693"/>
                  </a:lnTo>
                  <a:lnTo>
                    <a:pt x="346" y="7693"/>
                  </a:lnTo>
                  <a:lnTo>
                    <a:pt x="346" y="7693"/>
                  </a:lnTo>
                  <a:lnTo>
                    <a:pt x="346" y="7693"/>
                  </a:lnTo>
                  <a:lnTo>
                    <a:pt x="432" y="7693"/>
                  </a:lnTo>
                  <a:cubicBezTo>
                    <a:pt x="519" y="7693"/>
                    <a:pt x="605" y="7693"/>
                    <a:pt x="691" y="7693"/>
                  </a:cubicBezTo>
                  <a:cubicBezTo>
                    <a:pt x="864" y="7693"/>
                    <a:pt x="1037" y="7606"/>
                    <a:pt x="1210" y="7433"/>
                  </a:cubicBezTo>
                  <a:cubicBezTo>
                    <a:pt x="1124" y="7520"/>
                    <a:pt x="1210" y="7606"/>
                    <a:pt x="1297" y="7693"/>
                  </a:cubicBezTo>
                  <a:cubicBezTo>
                    <a:pt x="1469" y="7520"/>
                    <a:pt x="1815" y="7866"/>
                    <a:pt x="2074" y="7693"/>
                  </a:cubicBezTo>
                  <a:cubicBezTo>
                    <a:pt x="2074" y="7347"/>
                    <a:pt x="2161" y="7520"/>
                    <a:pt x="2247" y="7433"/>
                  </a:cubicBezTo>
                  <a:cubicBezTo>
                    <a:pt x="2247" y="7260"/>
                    <a:pt x="2334" y="7088"/>
                    <a:pt x="2334" y="6828"/>
                  </a:cubicBezTo>
                  <a:cubicBezTo>
                    <a:pt x="2247" y="7088"/>
                    <a:pt x="2247" y="7433"/>
                    <a:pt x="1988" y="7433"/>
                  </a:cubicBezTo>
                  <a:cubicBezTo>
                    <a:pt x="2074" y="7174"/>
                    <a:pt x="1988" y="7088"/>
                    <a:pt x="1988" y="6915"/>
                  </a:cubicBezTo>
                  <a:cubicBezTo>
                    <a:pt x="2074" y="6915"/>
                    <a:pt x="2074" y="6223"/>
                    <a:pt x="2161" y="6137"/>
                  </a:cubicBezTo>
                  <a:cubicBezTo>
                    <a:pt x="2161" y="5964"/>
                    <a:pt x="1902" y="6137"/>
                    <a:pt x="1815" y="6137"/>
                  </a:cubicBezTo>
                  <a:cubicBezTo>
                    <a:pt x="1815" y="6223"/>
                    <a:pt x="1815" y="6310"/>
                    <a:pt x="1815" y="6396"/>
                  </a:cubicBezTo>
                  <a:cubicBezTo>
                    <a:pt x="1902" y="6396"/>
                    <a:pt x="1988" y="6223"/>
                    <a:pt x="1988" y="6396"/>
                  </a:cubicBezTo>
                  <a:cubicBezTo>
                    <a:pt x="1988" y="6483"/>
                    <a:pt x="1729" y="6828"/>
                    <a:pt x="1556" y="6915"/>
                  </a:cubicBezTo>
                  <a:lnTo>
                    <a:pt x="1556" y="6655"/>
                  </a:lnTo>
                  <a:cubicBezTo>
                    <a:pt x="1556" y="6655"/>
                    <a:pt x="1383" y="7174"/>
                    <a:pt x="1297" y="7347"/>
                  </a:cubicBezTo>
                  <a:cubicBezTo>
                    <a:pt x="1210" y="7520"/>
                    <a:pt x="1469" y="7174"/>
                    <a:pt x="1469" y="7088"/>
                  </a:cubicBezTo>
                  <a:cubicBezTo>
                    <a:pt x="1556" y="7174"/>
                    <a:pt x="1642" y="7088"/>
                    <a:pt x="1642" y="7001"/>
                  </a:cubicBezTo>
                  <a:cubicBezTo>
                    <a:pt x="1642" y="7433"/>
                    <a:pt x="1469" y="7260"/>
                    <a:pt x="1469" y="7606"/>
                  </a:cubicBezTo>
                  <a:cubicBezTo>
                    <a:pt x="1469" y="7347"/>
                    <a:pt x="1210" y="7347"/>
                    <a:pt x="1124" y="7347"/>
                  </a:cubicBezTo>
                  <a:cubicBezTo>
                    <a:pt x="1037" y="7260"/>
                    <a:pt x="1297" y="7174"/>
                    <a:pt x="1297" y="7088"/>
                  </a:cubicBezTo>
                  <a:cubicBezTo>
                    <a:pt x="1124" y="7174"/>
                    <a:pt x="1037" y="7260"/>
                    <a:pt x="1037" y="7433"/>
                  </a:cubicBezTo>
                  <a:cubicBezTo>
                    <a:pt x="1037" y="7520"/>
                    <a:pt x="1037" y="7433"/>
                    <a:pt x="1124" y="7606"/>
                  </a:cubicBezTo>
                  <a:cubicBezTo>
                    <a:pt x="951" y="7606"/>
                    <a:pt x="778" y="7606"/>
                    <a:pt x="691" y="7606"/>
                  </a:cubicBezTo>
                  <a:cubicBezTo>
                    <a:pt x="778" y="7347"/>
                    <a:pt x="1037" y="7347"/>
                    <a:pt x="1124" y="7001"/>
                  </a:cubicBezTo>
                  <a:lnTo>
                    <a:pt x="1037" y="7001"/>
                  </a:lnTo>
                  <a:cubicBezTo>
                    <a:pt x="1037" y="6915"/>
                    <a:pt x="1037" y="6828"/>
                    <a:pt x="1037" y="6742"/>
                  </a:cubicBezTo>
                  <a:cubicBezTo>
                    <a:pt x="1210" y="6828"/>
                    <a:pt x="1297" y="6569"/>
                    <a:pt x="1297" y="6310"/>
                  </a:cubicBezTo>
                  <a:cubicBezTo>
                    <a:pt x="1383" y="6223"/>
                    <a:pt x="1383" y="6483"/>
                    <a:pt x="1469" y="6310"/>
                  </a:cubicBezTo>
                  <a:cubicBezTo>
                    <a:pt x="1469" y="6050"/>
                    <a:pt x="1642" y="5791"/>
                    <a:pt x="1815" y="5618"/>
                  </a:cubicBezTo>
                  <a:cubicBezTo>
                    <a:pt x="1815" y="5705"/>
                    <a:pt x="1815" y="5791"/>
                    <a:pt x="1815" y="5878"/>
                  </a:cubicBezTo>
                  <a:cubicBezTo>
                    <a:pt x="1902" y="5878"/>
                    <a:pt x="2161" y="5964"/>
                    <a:pt x="2161" y="5705"/>
                  </a:cubicBezTo>
                  <a:cubicBezTo>
                    <a:pt x="2161" y="5445"/>
                    <a:pt x="1902" y="5618"/>
                    <a:pt x="1988" y="5272"/>
                  </a:cubicBezTo>
                  <a:cubicBezTo>
                    <a:pt x="2074" y="5186"/>
                    <a:pt x="1988" y="5445"/>
                    <a:pt x="2161" y="5445"/>
                  </a:cubicBezTo>
                  <a:cubicBezTo>
                    <a:pt x="2247" y="5359"/>
                    <a:pt x="2247" y="5100"/>
                    <a:pt x="2247" y="4840"/>
                  </a:cubicBezTo>
                  <a:cubicBezTo>
                    <a:pt x="2334" y="4667"/>
                    <a:pt x="1988" y="4840"/>
                    <a:pt x="1988" y="4581"/>
                  </a:cubicBezTo>
                  <a:cubicBezTo>
                    <a:pt x="2247" y="4754"/>
                    <a:pt x="2507" y="5013"/>
                    <a:pt x="2593" y="4235"/>
                  </a:cubicBezTo>
                  <a:cubicBezTo>
                    <a:pt x="2766" y="4149"/>
                    <a:pt x="2852" y="4667"/>
                    <a:pt x="3112" y="4581"/>
                  </a:cubicBezTo>
                  <a:cubicBezTo>
                    <a:pt x="3112" y="4408"/>
                    <a:pt x="3025" y="4322"/>
                    <a:pt x="3112" y="4322"/>
                  </a:cubicBezTo>
                  <a:cubicBezTo>
                    <a:pt x="3198" y="4235"/>
                    <a:pt x="3371" y="4927"/>
                    <a:pt x="3630" y="4840"/>
                  </a:cubicBezTo>
                  <a:cubicBezTo>
                    <a:pt x="3630" y="4754"/>
                    <a:pt x="3544" y="4840"/>
                    <a:pt x="3630" y="4667"/>
                  </a:cubicBezTo>
                  <a:cubicBezTo>
                    <a:pt x="3717" y="4754"/>
                    <a:pt x="3976" y="4667"/>
                    <a:pt x="4062" y="4754"/>
                  </a:cubicBezTo>
                  <a:cubicBezTo>
                    <a:pt x="4149" y="4840"/>
                    <a:pt x="3890" y="4754"/>
                    <a:pt x="3890" y="4927"/>
                  </a:cubicBezTo>
                  <a:cubicBezTo>
                    <a:pt x="3976" y="5100"/>
                    <a:pt x="4062" y="5272"/>
                    <a:pt x="3976" y="5445"/>
                  </a:cubicBezTo>
                  <a:cubicBezTo>
                    <a:pt x="3976" y="5445"/>
                    <a:pt x="4149" y="5445"/>
                    <a:pt x="4149" y="5532"/>
                  </a:cubicBezTo>
                  <a:cubicBezTo>
                    <a:pt x="4062" y="6050"/>
                    <a:pt x="4062" y="6655"/>
                    <a:pt x="4149" y="7260"/>
                  </a:cubicBezTo>
                  <a:cubicBezTo>
                    <a:pt x="4062" y="7001"/>
                    <a:pt x="3803" y="7088"/>
                    <a:pt x="3630" y="7174"/>
                  </a:cubicBezTo>
                  <a:cubicBezTo>
                    <a:pt x="3717" y="7260"/>
                    <a:pt x="3717" y="7433"/>
                    <a:pt x="3890" y="7347"/>
                  </a:cubicBezTo>
                  <a:cubicBezTo>
                    <a:pt x="3976" y="7779"/>
                    <a:pt x="4235" y="7952"/>
                    <a:pt x="4322" y="8298"/>
                  </a:cubicBezTo>
                  <a:cubicBezTo>
                    <a:pt x="4149" y="8125"/>
                    <a:pt x="4322" y="8643"/>
                    <a:pt x="4062" y="8557"/>
                  </a:cubicBezTo>
                  <a:cubicBezTo>
                    <a:pt x="3890" y="8471"/>
                    <a:pt x="4149" y="8211"/>
                    <a:pt x="4062" y="8038"/>
                  </a:cubicBezTo>
                  <a:cubicBezTo>
                    <a:pt x="4062" y="7952"/>
                    <a:pt x="3976" y="8038"/>
                    <a:pt x="3890" y="8038"/>
                  </a:cubicBezTo>
                  <a:cubicBezTo>
                    <a:pt x="3890" y="8211"/>
                    <a:pt x="3890" y="8298"/>
                    <a:pt x="3890" y="8384"/>
                  </a:cubicBezTo>
                  <a:cubicBezTo>
                    <a:pt x="3803" y="8298"/>
                    <a:pt x="3630" y="8384"/>
                    <a:pt x="3544" y="8557"/>
                  </a:cubicBezTo>
                  <a:cubicBezTo>
                    <a:pt x="3890" y="8816"/>
                    <a:pt x="4408" y="8298"/>
                    <a:pt x="4667" y="8730"/>
                  </a:cubicBezTo>
                  <a:cubicBezTo>
                    <a:pt x="4408" y="8730"/>
                    <a:pt x="4062" y="8730"/>
                    <a:pt x="3890" y="8903"/>
                  </a:cubicBezTo>
                  <a:cubicBezTo>
                    <a:pt x="4408" y="8989"/>
                    <a:pt x="5013" y="8903"/>
                    <a:pt x="5445" y="9076"/>
                  </a:cubicBezTo>
                  <a:cubicBezTo>
                    <a:pt x="5445" y="8903"/>
                    <a:pt x="5359" y="8903"/>
                    <a:pt x="5445" y="8730"/>
                  </a:cubicBezTo>
                  <a:cubicBezTo>
                    <a:pt x="5532" y="8557"/>
                    <a:pt x="5618" y="8989"/>
                    <a:pt x="5705" y="9076"/>
                  </a:cubicBezTo>
                  <a:cubicBezTo>
                    <a:pt x="5878" y="9162"/>
                    <a:pt x="6050" y="9076"/>
                    <a:pt x="6310" y="9076"/>
                  </a:cubicBezTo>
                  <a:cubicBezTo>
                    <a:pt x="6310" y="8989"/>
                    <a:pt x="6223" y="9076"/>
                    <a:pt x="6223" y="8903"/>
                  </a:cubicBezTo>
                  <a:cubicBezTo>
                    <a:pt x="6223" y="8730"/>
                    <a:pt x="6483" y="9162"/>
                    <a:pt x="6569" y="8989"/>
                  </a:cubicBezTo>
                  <a:cubicBezTo>
                    <a:pt x="6742" y="8730"/>
                    <a:pt x="6483" y="8816"/>
                    <a:pt x="6569" y="8816"/>
                  </a:cubicBezTo>
                  <a:cubicBezTo>
                    <a:pt x="6828" y="8989"/>
                    <a:pt x="7174" y="8989"/>
                    <a:pt x="7433" y="8816"/>
                  </a:cubicBezTo>
                  <a:cubicBezTo>
                    <a:pt x="7433" y="8903"/>
                    <a:pt x="7433" y="9076"/>
                    <a:pt x="7520" y="9248"/>
                  </a:cubicBezTo>
                  <a:cubicBezTo>
                    <a:pt x="7520" y="9335"/>
                    <a:pt x="8038" y="8989"/>
                    <a:pt x="8211" y="9248"/>
                  </a:cubicBezTo>
                  <a:cubicBezTo>
                    <a:pt x="8038" y="9335"/>
                    <a:pt x="7606" y="9162"/>
                    <a:pt x="7433" y="9508"/>
                  </a:cubicBezTo>
                  <a:cubicBezTo>
                    <a:pt x="8038" y="9853"/>
                    <a:pt x="8730" y="9421"/>
                    <a:pt x="9335" y="9594"/>
                  </a:cubicBezTo>
                  <a:cubicBezTo>
                    <a:pt x="9076" y="9681"/>
                    <a:pt x="8730" y="9681"/>
                    <a:pt x="8471" y="9767"/>
                  </a:cubicBezTo>
                  <a:cubicBezTo>
                    <a:pt x="8730" y="9767"/>
                    <a:pt x="9076" y="9681"/>
                    <a:pt x="9248" y="9940"/>
                  </a:cubicBezTo>
                  <a:cubicBezTo>
                    <a:pt x="9681" y="9594"/>
                    <a:pt x="10199" y="9594"/>
                    <a:pt x="10545" y="9853"/>
                  </a:cubicBezTo>
                  <a:cubicBezTo>
                    <a:pt x="10372" y="9940"/>
                    <a:pt x="10026" y="9853"/>
                    <a:pt x="9853" y="10113"/>
                  </a:cubicBezTo>
                  <a:cubicBezTo>
                    <a:pt x="10199" y="10199"/>
                    <a:pt x="10459" y="10372"/>
                    <a:pt x="10804" y="10459"/>
                  </a:cubicBezTo>
                  <a:cubicBezTo>
                    <a:pt x="9940" y="10718"/>
                    <a:pt x="9162" y="10718"/>
                    <a:pt x="8298" y="10631"/>
                  </a:cubicBezTo>
                  <a:cubicBezTo>
                    <a:pt x="8211" y="10804"/>
                    <a:pt x="8125" y="10977"/>
                    <a:pt x="8125" y="11150"/>
                  </a:cubicBezTo>
                  <a:cubicBezTo>
                    <a:pt x="8816" y="11236"/>
                    <a:pt x="9421" y="11236"/>
                    <a:pt x="10113" y="11150"/>
                  </a:cubicBezTo>
                  <a:cubicBezTo>
                    <a:pt x="10718" y="11064"/>
                    <a:pt x="11409" y="11064"/>
                    <a:pt x="12014" y="11150"/>
                  </a:cubicBezTo>
                  <a:cubicBezTo>
                    <a:pt x="12014" y="11150"/>
                    <a:pt x="12101" y="11150"/>
                    <a:pt x="12014" y="11150"/>
                  </a:cubicBezTo>
                  <a:cubicBezTo>
                    <a:pt x="11669" y="11236"/>
                    <a:pt x="11409" y="11236"/>
                    <a:pt x="11150" y="11236"/>
                  </a:cubicBezTo>
                  <a:cubicBezTo>
                    <a:pt x="10459" y="11323"/>
                    <a:pt x="9681" y="11496"/>
                    <a:pt x="8989" y="11496"/>
                  </a:cubicBezTo>
                  <a:cubicBezTo>
                    <a:pt x="8989" y="11669"/>
                    <a:pt x="8816" y="11669"/>
                    <a:pt x="8816" y="11755"/>
                  </a:cubicBezTo>
                  <a:cubicBezTo>
                    <a:pt x="8038" y="11755"/>
                    <a:pt x="7260" y="11582"/>
                    <a:pt x="6742" y="12101"/>
                  </a:cubicBezTo>
                  <a:cubicBezTo>
                    <a:pt x="7260" y="12360"/>
                    <a:pt x="7952" y="11928"/>
                    <a:pt x="8471" y="12274"/>
                  </a:cubicBezTo>
                  <a:cubicBezTo>
                    <a:pt x="8125" y="12187"/>
                    <a:pt x="7693" y="12274"/>
                    <a:pt x="7433" y="12533"/>
                  </a:cubicBezTo>
                  <a:cubicBezTo>
                    <a:pt x="7952" y="12879"/>
                    <a:pt x="8730" y="12792"/>
                    <a:pt x="9248" y="13311"/>
                  </a:cubicBezTo>
                  <a:cubicBezTo>
                    <a:pt x="8816" y="13397"/>
                    <a:pt x="8384" y="12879"/>
                    <a:pt x="8038" y="13397"/>
                  </a:cubicBezTo>
                  <a:cubicBezTo>
                    <a:pt x="8557" y="13397"/>
                    <a:pt x="8989" y="13657"/>
                    <a:pt x="9421" y="13570"/>
                  </a:cubicBezTo>
                  <a:cubicBezTo>
                    <a:pt x="10459" y="13484"/>
                    <a:pt x="11496" y="13484"/>
                    <a:pt x="12533" y="13570"/>
                  </a:cubicBezTo>
                  <a:cubicBezTo>
                    <a:pt x="13224" y="13570"/>
                    <a:pt x="13916" y="13657"/>
                    <a:pt x="14607" y="13743"/>
                  </a:cubicBezTo>
                  <a:cubicBezTo>
                    <a:pt x="14953" y="13829"/>
                    <a:pt x="15212" y="14262"/>
                    <a:pt x="15558" y="14262"/>
                  </a:cubicBezTo>
                  <a:cubicBezTo>
                    <a:pt x="16163" y="14434"/>
                    <a:pt x="16855" y="14089"/>
                    <a:pt x="17460" y="14175"/>
                  </a:cubicBezTo>
                  <a:cubicBezTo>
                    <a:pt x="17027" y="13397"/>
                    <a:pt x="17719" y="12274"/>
                    <a:pt x="18065" y="12965"/>
                  </a:cubicBezTo>
                  <a:cubicBezTo>
                    <a:pt x="18065" y="12965"/>
                    <a:pt x="17892" y="12879"/>
                    <a:pt x="17892" y="12965"/>
                  </a:cubicBezTo>
                  <a:cubicBezTo>
                    <a:pt x="18151" y="13052"/>
                    <a:pt x="18238" y="13484"/>
                    <a:pt x="18324" y="14002"/>
                  </a:cubicBezTo>
                  <a:cubicBezTo>
                    <a:pt x="19188" y="13916"/>
                    <a:pt x="20053" y="13829"/>
                    <a:pt x="20831" y="13916"/>
                  </a:cubicBezTo>
                  <a:cubicBezTo>
                    <a:pt x="20831" y="13916"/>
                    <a:pt x="20831" y="14002"/>
                    <a:pt x="20831" y="14002"/>
                  </a:cubicBezTo>
                  <a:cubicBezTo>
                    <a:pt x="20917" y="14002"/>
                    <a:pt x="21003" y="14002"/>
                    <a:pt x="21003" y="14175"/>
                  </a:cubicBezTo>
                  <a:cubicBezTo>
                    <a:pt x="22041" y="14002"/>
                    <a:pt x="23164" y="14002"/>
                    <a:pt x="24201" y="14175"/>
                  </a:cubicBezTo>
                  <a:cubicBezTo>
                    <a:pt x="23251" y="14348"/>
                    <a:pt x="22127" y="14262"/>
                    <a:pt x="21608" y="15299"/>
                  </a:cubicBezTo>
                  <a:cubicBezTo>
                    <a:pt x="21608" y="15472"/>
                    <a:pt x="21608" y="16077"/>
                    <a:pt x="21781" y="16163"/>
                  </a:cubicBezTo>
                  <a:close/>
                  <a:moveTo>
                    <a:pt x="1469" y="2593"/>
                  </a:moveTo>
                  <a:cubicBezTo>
                    <a:pt x="1297" y="2852"/>
                    <a:pt x="1037" y="2939"/>
                    <a:pt x="864" y="2766"/>
                  </a:cubicBezTo>
                  <a:cubicBezTo>
                    <a:pt x="951" y="2507"/>
                    <a:pt x="1210" y="2420"/>
                    <a:pt x="1469" y="2593"/>
                  </a:cubicBezTo>
                  <a:close/>
                  <a:moveTo>
                    <a:pt x="3371" y="3717"/>
                  </a:moveTo>
                  <a:cubicBezTo>
                    <a:pt x="3371" y="3630"/>
                    <a:pt x="3371" y="3630"/>
                    <a:pt x="3371" y="3544"/>
                  </a:cubicBezTo>
                  <a:lnTo>
                    <a:pt x="3371" y="3544"/>
                  </a:lnTo>
                  <a:cubicBezTo>
                    <a:pt x="3371" y="3544"/>
                    <a:pt x="3371" y="3457"/>
                    <a:pt x="3371" y="3457"/>
                  </a:cubicBezTo>
                  <a:lnTo>
                    <a:pt x="3457" y="3457"/>
                  </a:lnTo>
                  <a:lnTo>
                    <a:pt x="3457" y="3630"/>
                  </a:lnTo>
                  <a:cubicBezTo>
                    <a:pt x="3457" y="3717"/>
                    <a:pt x="3457" y="3630"/>
                    <a:pt x="3544" y="3630"/>
                  </a:cubicBezTo>
                  <a:cubicBezTo>
                    <a:pt x="3544" y="3630"/>
                    <a:pt x="3457" y="3803"/>
                    <a:pt x="3371" y="3717"/>
                  </a:cubicBezTo>
                  <a:close/>
                  <a:moveTo>
                    <a:pt x="3025" y="3457"/>
                  </a:moveTo>
                  <a:lnTo>
                    <a:pt x="3198" y="3457"/>
                  </a:lnTo>
                  <a:lnTo>
                    <a:pt x="3198" y="3544"/>
                  </a:lnTo>
                  <a:lnTo>
                    <a:pt x="3198" y="3544"/>
                  </a:lnTo>
                  <a:cubicBezTo>
                    <a:pt x="3198" y="3630"/>
                    <a:pt x="3198" y="3630"/>
                    <a:pt x="3198" y="3717"/>
                  </a:cubicBezTo>
                  <a:cubicBezTo>
                    <a:pt x="3025" y="3803"/>
                    <a:pt x="3025" y="3630"/>
                    <a:pt x="2939" y="3457"/>
                  </a:cubicBezTo>
                  <a:close/>
                  <a:moveTo>
                    <a:pt x="2247" y="1902"/>
                  </a:moveTo>
                  <a:cubicBezTo>
                    <a:pt x="2161" y="1902"/>
                    <a:pt x="2074" y="2334"/>
                    <a:pt x="1988" y="2074"/>
                  </a:cubicBezTo>
                  <a:cubicBezTo>
                    <a:pt x="1988" y="1815"/>
                    <a:pt x="2161" y="1815"/>
                    <a:pt x="2247" y="1902"/>
                  </a:cubicBezTo>
                  <a:close/>
                  <a:moveTo>
                    <a:pt x="3371" y="2679"/>
                  </a:moveTo>
                  <a:cubicBezTo>
                    <a:pt x="3285" y="2766"/>
                    <a:pt x="3198" y="2852"/>
                    <a:pt x="3198" y="3025"/>
                  </a:cubicBezTo>
                  <a:cubicBezTo>
                    <a:pt x="2939" y="3025"/>
                    <a:pt x="2679" y="3025"/>
                    <a:pt x="2593" y="2679"/>
                  </a:cubicBezTo>
                  <a:cubicBezTo>
                    <a:pt x="2507" y="2679"/>
                    <a:pt x="2420" y="2852"/>
                    <a:pt x="2334" y="2852"/>
                  </a:cubicBezTo>
                  <a:cubicBezTo>
                    <a:pt x="2247" y="2852"/>
                    <a:pt x="2247" y="2852"/>
                    <a:pt x="2247" y="2679"/>
                  </a:cubicBezTo>
                  <a:cubicBezTo>
                    <a:pt x="2593" y="2679"/>
                    <a:pt x="3025" y="2679"/>
                    <a:pt x="3371" y="2679"/>
                  </a:cubicBezTo>
                  <a:close/>
                  <a:moveTo>
                    <a:pt x="6915" y="2074"/>
                  </a:moveTo>
                  <a:cubicBezTo>
                    <a:pt x="6915" y="2074"/>
                    <a:pt x="6742" y="2074"/>
                    <a:pt x="6742" y="1988"/>
                  </a:cubicBezTo>
                  <a:cubicBezTo>
                    <a:pt x="6742" y="1815"/>
                    <a:pt x="6915" y="1988"/>
                    <a:pt x="6915" y="2161"/>
                  </a:cubicBezTo>
                  <a:close/>
                  <a:moveTo>
                    <a:pt x="7174" y="3112"/>
                  </a:moveTo>
                  <a:cubicBezTo>
                    <a:pt x="7347" y="3112"/>
                    <a:pt x="7433" y="3025"/>
                    <a:pt x="7520" y="2852"/>
                  </a:cubicBezTo>
                  <a:lnTo>
                    <a:pt x="7520" y="3198"/>
                  </a:lnTo>
                  <a:cubicBezTo>
                    <a:pt x="7433" y="3025"/>
                    <a:pt x="7347" y="3285"/>
                    <a:pt x="7260" y="3285"/>
                  </a:cubicBezTo>
                  <a:close/>
                  <a:moveTo>
                    <a:pt x="7433" y="2593"/>
                  </a:moveTo>
                  <a:cubicBezTo>
                    <a:pt x="7347" y="2593"/>
                    <a:pt x="7347" y="2247"/>
                    <a:pt x="7260" y="2420"/>
                  </a:cubicBezTo>
                  <a:lnTo>
                    <a:pt x="7260" y="2247"/>
                  </a:lnTo>
                  <a:cubicBezTo>
                    <a:pt x="7347" y="2247"/>
                    <a:pt x="7347" y="2420"/>
                    <a:pt x="7433" y="2593"/>
                  </a:cubicBezTo>
                  <a:close/>
                  <a:moveTo>
                    <a:pt x="7520" y="951"/>
                  </a:moveTo>
                  <a:lnTo>
                    <a:pt x="7520" y="1037"/>
                  </a:lnTo>
                  <a:cubicBezTo>
                    <a:pt x="7520" y="1037"/>
                    <a:pt x="7433" y="951"/>
                    <a:pt x="7433" y="1037"/>
                  </a:cubicBezTo>
                  <a:lnTo>
                    <a:pt x="7433" y="864"/>
                  </a:lnTo>
                  <a:cubicBezTo>
                    <a:pt x="7433" y="778"/>
                    <a:pt x="7433" y="605"/>
                    <a:pt x="7520" y="692"/>
                  </a:cubicBezTo>
                  <a:lnTo>
                    <a:pt x="7520" y="951"/>
                  </a:lnTo>
                  <a:cubicBezTo>
                    <a:pt x="7520" y="951"/>
                    <a:pt x="7520" y="951"/>
                    <a:pt x="7606" y="951"/>
                  </a:cubicBezTo>
                  <a:close/>
                  <a:moveTo>
                    <a:pt x="8125" y="692"/>
                  </a:moveTo>
                  <a:cubicBezTo>
                    <a:pt x="8038" y="692"/>
                    <a:pt x="7952" y="864"/>
                    <a:pt x="7952" y="778"/>
                  </a:cubicBezTo>
                  <a:cubicBezTo>
                    <a:pt x="7865" y="692"/>
                    <a:pt x="7952" y="605"/>
                    <a:pt x="7952" y="519"/>
                  </a:cubicBezTo>
                  <a:cubicBezTo>
                    <a:pt x="7952" y="432"/>
                    <a:pt x="7865" y="432"/>
                    <a:pt x="7779" y="432"/>
                  </a:cubicBezTo>
                  <a:cubicBezTo>
                    <a:pt x="7779" y="259"/>
                    <a:pt x="7779" y="0"/>
                    <a:pt x="7952" y="173"/>
                  </a:cubicBezTo>
                  <a:cubicBezTo>
                    <a:pt x="8038" y="259"/>
                    <a:pt x="8038" y="259"/>
                    <a:pt x="8038" y="346"/>
                  </a:cubicBezTo>
                  <a:close/>
                  <a:moveTo>
                    <a:pt x="8298" y="3890"/>
                  </a:moveTo>
                  <a:cubicBezTo>
                    <a:pt x="8384" y="3976"/>
                    <a:pt x="8471" y="4062"/>
                    <a:pt x="8471" y="4149"/>
                  </a:cubicBezTo>
                  <a:lnTo>
                    <a:pt x="8471" y="4322"/>
                  </a:lnTo>
                  <a:lnTo>
                    <a:pt x="8125" y="4322"/>
                  </a:lnTo>
                  <a:cubicBezTo>
                    <a:pt x="8125" y="4062"/>
                    <a:pt x="8211" y="4062"/>
                    <a:pt x="8298" y="3890"/>
                  </a:cubicBezTo>
                  <a:close/>
                  <a:moveTo>
                    <a:pt x="8557" y="3717"/>
                  </a:moveTo>
                  <a:cubicBezTo>
                    <a:pt x="8471" y="3717"/>
                    <a:pt x="8384" y="3717"/>
                    <a:pt x="8298" y="3717"/>
                  </a:cubicBezTo>
                  <a:cubicBezTo>
                    <a:pt x="8298" y="3457"/>
                    <a:pt x="8471" y="3717"/>
                    <a:pt x="8557" y="3544"/>
                  </a:cubicBezTo>
                  <a:cubicBezTo>
                    <a:pt x="8557" y="3544"/>
                    <a:pt x="8557" y="3630"/>
                    <a:pt x="8643" y="3717"/>
                  </a:cubicBezTo>
                  <a:close/>
                  <a:moveTo>
                    <a:pt x="8903" y="5532"/>
                  </a:moveTo>
                  <a:cubicBezTo>
                    <a:pt x="8816" y="5532"/>
                    <a:pt x="8816" y="5532"/>
                    <a:pt x="8730" y="5618"/>
                  </a:cubicBezTo>
                  <a:cubicBezTo>
                    <a:pt x="8730" y="5705"/>
                    <a:pt x="8903" y="5532"/>
                    <a:pt x="8816" y="5618"/>
                  </a:cubicBezTo>
                  <a:cubicBezTo>
                    <a:pt x="8557" y="5878"/>
                    <a:pt x="8125" y="5791"/>
                    <a:pt x="7779" y="5618"/>
                  </a:cubicBezTo>
                  <a:cubicBezTo>
                    <a:pt x="7952" y="5272"/>
                    <a:pt x="8125" y="5618"/>
                    <a:pt x="8125" y="5272"/>
                  </a:cubicBezTo>
                  <a:cubicBezTo>
                    <a:pt x="8211" y="5532"/>
                    <a:pt x="8125" y="5532"/>
                    <a:pt x="8038" y="5618"/>
                  </a:cubicBezTo>
                  <a:cubicBezTo>
                    <a:pt x="8211" y="5705"/>
                    <a:pt x="8384" y="5445"/>
                    <a:pt x="8471" y="5359"/>
                  </a:cubicBezTo>
                  <a:cubicBezTo>
                    <a:pt x="8557" y="5359"/>
                    <a:pt x="8557" y="5272"/>
                    <a:pt x="8471" y="5186"/>
                  </a:cubicBezTo>
                  <a:cubicBezTo>
                    <a:pt x="8643" y="5272"/>
                    <a:pt x="8989" y="5013"/>
                    <a:pt x="8903" y="5532"/>
                  </a:cubicBezTo>
                  <a:close/>
                  <a:moveTo>
                    <a:pt x="16163" y="3630"/>
                  </a:moveTo>
                  <a:cubicBezTo>
                    <a:pt x="16336" y="3544"/>
                    <a:pt x="16509" y="3630"/>
                    <a:pt x="16595" y="3803"/>
                  </a:cubicBezTo>
                  <a:cubicBezTo>
                    <a:pt x="16509" y="3890"/>
                    <a:pt x="16336" y="3803"/>
                    <a:pt x="16250" y="3630"/>
                  </a:cubicBezTo>
                  <a:close/>
                  <a:moveTo>
                    <a:pt x="20053" y="4667"/>
                  </a:moveTo>
                  <a:cubicBezTo>
                    <a:pt x="20139" y="4581"/>
                    <a:pt x="20312" y="4667"/>
                    <a:pt x="20485" y="4667"/>
                  </a:cubicBezTo>
                  <a:cubicBezTo>
                    <a:pt x="20485" y="5013"/>
                    <a:pt x="20139" y="5013"/>
                    <a:pt x="20139" y="4927"/>
                  </a:cubicBezTo>
                  <a:cubicBezTo>
                    <a:pt x="20053" y="4840"/>
                    <a:pt x="20226" y="4927"/>
                    <a:pt x="20226" y="4754"/>
                  </a:cubicBezTo>
                  <a:cubicBezTo>
                    <a:pt x="20226" y="4581"/>
                    <a:pt x="20053" y="4754"/>
                    <a:pt x="20053" y="4667"/>
                  </a:cubicBezTo>
                  <a:close/>
                  <a:moveTo>
                    <a:pt x="19880" y="4840"/>
                  </a:moveTo>
                  <a:cubicBezTo>
                    <a:pt x="19966" y="4927"/>
                    <a:pt x="19966" y="4754"/>
                    <a:pt x="19966" y="4667"/>
                  </a:cubicBezTo>
                  <a:cubicBezTo>
                    <a:pt x="19966" y="4581"/>
                    <a:pt x="19966" y="4754"/>
                    <a:pt x="19966" y="4840"/>
                  </a:cubicBezTo>
                  <a:cubicBezTo>
                    <a:pt x="19966" y="4927"/>
                    <a:pt x="19880" y="5013"/>
                    <a:pt x="19793" y="5013"/>
                  </a:cubicBezTo>
                  <a:close/>
                  <a:moveTo>
                    <a:pt x="19534" y="5878"/>
                  </a:moveTo>
                  <a:cubicBezTo>
                    <a:pt x="19707" y="5705"/>
                    <a:pt x="19966" y="5791"/>
                    <a:pt x="20053" y="6050"/>
                  </a:cubicBezTo>
                  <a:cubicBezTo>
                    <a:pt x="19880" y="5878"/>
                    <a:pt x="19620" y="5964"/>
                    <a:pt x="19448" y="5878"/>
                  </a:cubicBezTo>
                  <a:close/>
                  <a:moveTo>
                    <a:pt x="18756" y="5878"/>
                  </a:moveTo>
                  <a:cubicBezTo>
                    <a:pt x="19015" y="5878"/>
                    <a:pt x="19448" y="5705"/>
                    <a:pt x="19534" y="6223"/>
                  </a:cubicBezTo>
                  <a:cubicBezTo>
                    <a:pt x="19361" y="6223"/>
                    <a:pt x="19275" y="5964"/>
                    <a:pt x="19188" y="5964"/>
                  </a:cubicBezTo>
                  <a:cubicBezTo>
                    <a:pt x="19015" y="5878"/>
                    <a:pt x="19275" y="6137"/>
                    <a:pt x="19188" y="6137"/>
                  </a:cubicBezTo>
                  <a:cubicBezTo>
                    <a:pt x="19102" y="6137"/>
                    <a:pt x="19188" y="5878"/>
                    <a:pt x="19102" y="5964"/>
                  </a:cubicBezTo>
                  <a:cubicBezTo>
                    <a:pt x="19015" y="6223"/>
                    <a:pt x="18756" y="6137"/>
                    <a:pt x="18756" y="5878"/>
                  </a:cubicBezTo>
                  <a:close/>
                  <a:moveTo>
                    <a:pt x="16768" y="5359"/>
                  </a:moveTo>
                  <a:cubicBezTo>
                    <a:pt x="16768" y="5272"/>
                    <a:pt x="16682" y="5186"/>
                    <a:pt x="16595" y="5186"/>
                  </a:cubicBezTo>
                  <a:cubicBezTo>
                    <a:pt x="16595" y="5186"/>
                    <a:pt x="16595" y="5100"/>
                    <a:pt x="16595" y="5013"/>
                  </a:cubicBezTo>
                  <a:cubicBezTo>
                    <a:pt x="16682" y="5100"/>
                    <a:pt x="16768" y="5272"/>
                    <a:pt x="16768" y="5445"/>
                  </a:cubicBezTo>
                  <a:close/>
                  <a:moveTo>
                    <a:pt x="17114" y="5100"/>
                  </a:moveTo>
                  <a:cubicBezTo>
                    <a:pt x="17114" y="4840"/>
                    <a:pt x="16941" y="5186"/>
                    <a:pt x="16855" y="5100"/>
                  </a:cubicBezTo>
                  <a:cubicBezTo>
                    <a:pt x="16768" y="5013"/>
                    <a:pt x="16855" y="5013"/>
                    <a:pt x="16855" y="4927"/>
                  </a:cubicBezTo>
                  <a:cubicBezTo>
                    <a:pt x="16855" y="4754"/>
                    <a:pt x="17200" y="4927"/>
                    <a:pt x="17114" y="5100"/>
                  </a:cubicBezTo>
                  <a:close/>
                  <a:moveTo>
                    <a:pt x="17805" y="5272"/>
                  </a:moveTo>
                  <a:cubicBezTo>
                    <a:pt x="17805" y="5013"/>
                    <a:pt x="17633" y="5186"/>
                    <a:pt x="17633" y="5013"/>
                  </a:cubicBezTo>
                  <a:cubicBezTo>
                    <a:pt x="17805" y="5013"/>
                    <a:pt x="17892" y="5013"/>
                    <a:pt x="17978" y="5100"/>
                  </a:cubicBezTo>
                  <a:cubicBezTo>
                    <a:pt x="17892" y="5100"/>
                    <a:pt x="17892" y="5272"/>
                    <a:pt x="17805" y="5359"/>
                  </a:cubicBezTo>
                  <a:close/>
                  <a:moveTo>
                    <a:pt x="17805" y="5618"/>
                  </a:moveTo>
                  <a:cubicBezTo>
                    <a:pt x="17719" y="5618"/>
                    <a:pt x="17633" y="5618"/>
                    <a:pt x="17633" y="5445"/>
                  </a:cubicBezTo>
                  <a:cubicBezTo>
                    <a:pt x="17633" y="5272"/>
                    <a:pt x="17805" y="5445"/>
                    <a:pt x="17805" y="5618"/>
                  </a:cubicBezTo>
                  <a:close/>
                  <a:moveTo>
                    <a:pt x="18238" y="6223"/>
                  </a:moveTo>
                  <a:lnTo>
                    <a:pt x="18238" y="6137"/>
                  </a:lnTo>
                  <a:cubicBezTo>
                    <a:pt x="18238" y="6050"/>
                    <a:pt x="18324" y="6137"/>
                    <a:pt x="18410" y="6137"/>
                  </a:cubicBezTo>
                  <a:cubicBezTo>
                    <a:pt x="18410" y="6050"/>
                    <a:pt x="18324" y="5964"/>
                    <a:pt x="18410" y="5964"/>
                  </a:cubicBezTo>
                  <a:cubicBezTo>
                    <a:pt x="18410" y="6050"/>
                    <a:pt x="18410" y="6137"/>
                    <a:pt x="18410" y="6223"/>
                  </a:cubicBezTo>
                  <a:cubicBezTo>
                    <a:pt x="18410" y="6223"/>
                    <a:pt x="18410" y="6310"/>
                    <a:pt x="18410" y="6310"/>
                  </a:cubicBezTo>
                  <a:cubicBezTo>
                    <a:pt x="18324" y="6310"/>
                    <a:pt x="18238" y="6310"/>
                    <a:pt x="18238" y="6223"/>
                  </a:cubicBezTo>
                  <a:close/>
                  <a:moveTo>
                    <a:pt x="17805" y="5964"/>
                  </a:moveTo>
                  <a:cubicBezTo>
                    <a:pt x="17892" y="5964"/>
                    <a:pt x="18065" y="5878"/>
                    <a:pt x="18151" y="5964"/>
                  </a:cubicBezTo>
                  <a:cubicBezTo>
                    <a:pt x="18065" y="5964"/>
                    <a:pt x="17978" y="6050"/>
                    <a:pt x="17978" y="6223"/>
                  </a:cubicBezTo>
                  <a:cubicBezTo>
                    <a:pt x="17978" y="6223"/>
                    <a:pt x="18151" y="6050"/>
                    <a:pt x="18151" y="6223"/>
                  </a:cubicBezTo>
                  <a:cubicBezTo>
                    <a:pt x="17978" y="6396"/>
                    <a:pt x="17892" y="6137"/>
                    <a:pt x="17805" y="6050"/>
                  </a:cubicBezTo>
                  <a:close/>
                  <a:moveTo>
                    <a:pt x="17460" y="6137"/>
                  </a:moveTo>
                  <a:cubicBezTo>
                    <a:pt x="17546" y="6050"/>
                    <a:pt x="17719" y="6137"/>
                    <a:pt x="17805" y="6310"/>
                  </a:cubicBezTo>
                  <a:cubicBezTo>
                    <a:pt x="17633" y="6310"/>
                    <a:pt x="17546" y="6310"/>
                    <a:pt x="17460" y="6137"/>
                  </a:cubicBezTo>
                  <a:close/>
                  <a:moveTo>
                    <a:pt x="16509" y="6223"/>
                  </a:moveTo>
                  <a:cubicBezTo>
                    <a:pt x="16682" y="6223"/>
                    <a:pt x="16855" y="6050"/>
                    <a:pt x="16941" y="6223"/>
                  </a:cubicBezTo>
                  <a:cubicBezTo>
                    <a:pt x="16855" y="6223"/>
                    <a:pt x="16682" y="6396"/>
                    <a:pt x="16509" y="6223"/>
                  </a:cubicBezTo>
                  <a:close/>
                  <a:moveTo>
                    <a:pt x="15817" y="5791"/>
                  </a:moveTo>
                  <a:cubicBezTo>
                    <a:pt x="16336" y="5618"/>
                    <a:pt x="17027" y="5272"/>
                    <a:pt x="17546" y="5618"/>
                  </a:cubicBezTo>
                  <a:cubicBezTo>
                    <a:pt x="17200" y="5791"/>
                    <a:pt x="16595" y="5618"/>
                    <a:pt x="16336" y="5791"/>
                  </a:cubicBezTo>
                  <a:cubicBezTo>
                    <a:pt x="15990" y="5878"/>
                    <a:pt x="16336" y="5791"/>
                    <a:pt x="16336" y="5878"/>
                  </a:cubicBezTo>
                  <a:cubicBezTo>
                    <a:pt x="16163" y="5878"/>
                    <a:pt x="15904" y="5964"/>
                    <a:pt x="15904" y="5791"/>
                  </a:cubicBezTo>
                  <a:close/>
                  <a:moveTo>
                    <a:pt x="15731" y="6223"/>
                  </a:moveTo>
                  <a:cubicBezTo>
                    <a:pt x="15817" y="6223"/>
                    <a:pt x="15990" y="6310"/>
                    <a:pt x="16163" y="6223"/>
                  </a:cubicBezTo>
                  <a:cubicBezTo>
                    <a:pt x="16250" y="6396"/>
                    <a:pt x="15817" y="6569"/>
                    <a:pt x="15731" y="6223"/>
                  </a:cubicBezTo>
                  <a:close/>
                  <a:moveTo>
                    <a:pt x="13138" y="8125"/>
                  </a:moveTo>
                  <a:cubicBezTo>
                    <a:pt x="13052" y="8125"/>
                    <a:pt x="12965" y="8125"/>
                    <a:pt x="12965" y="8038"/>
                  </a:cubicBezTo>
                  <a:cubicBezTo>
                    <a:pt x="12879" y="7866"/>
                    <a:pt x="13052" y="7779"/>
                    <a:pt x="13138" y="7952"/>
                  </a:cubicBezTo>
                  <a:cubicBezTo>
                    <a:pt x="12965" y="8038"/>
                    <a:pt x="13138" y="8038"/>
                    <a:pt x="13138" y="8211"/>
                  </a:cubicBezTo>
                  <a:close/>
                  <a:moveTo>
                    <a:pt x="9248" y="4149"/>
                  </a:moveTo>
                  <a:cubicBezTo>
                    <a:pt x="9248" y="4235"/>
                    <a:pt x="9076" y="4408"/>
                    <a:pt x="9076" y="4149"/>
                  </a:cubicBezTo>
                  <a:cubicBezTo>
                    <a:pt x="9076" y="3890"/>
                    <a:pt x="9248" y="4062"/>
                    <a:pt x="9248" y="4149"/>
                  </a:cubicBezTo>
                  <a:close/>
                  <a:moveTo>
                    <a:pt x="9508" y="3112"/>
                  </a:moveTo>
                  <a:cubicBezTo>
                    <a:pt x="9421" y="3285"/>
                    <a:pt x="9421" y="3457"/>
                    <a:pt x="9421" y="3544"/>
                  </a:cubicBezTo>
                  <a:cubicBezTo>
                    <a:pt x="9421" y="3544"/>
                    <a:pt x="9335" y="3544"/>
                    <a:pt x="9335" y="3457"/>
                  </a:cubicBezTo>
                  <a:cubicBezTo>
                    <a:pt x="9335" y="3544"/>
                    <a:pt x="9335" y="3630"/>
                    <a:pt x="9248" y="3717"/>
                  </a:cubicBezTo>
                  <a:cubicBezTo>
                    <a:pt x="9162" y="3630"/>
                    <a:pt x="9162" y="3544"/>
                    <a:pt x="9162" y="3457"/>
                  </a:cubicBezTo>
                  <a:lnTo>
                    <a:pt x="9248" y="3457"/>
                  </a:lnTo>
                  <a:cubicBezTo>
                    <a:pt x="9248" y="3112"/>
                    <a:pt x="9076" y="2939"/>
                    <a:pt x="9162" y="2766"/>
                  </a:cubicBezTo>
                  <a:cubicBezTo>
                    <a:pt x="9162" y="2766"/>
                    <a:pt x="9248" y="2939"/>
                    <a:pt x="9335" y="2852"/>
                  </a:cubicBezTo>
                  <a:cubicBezTo>
                    <a:pt x="9335" y="3025"/>
                    <a:pt x="9421" y="3112"/>
                    <a:pt x="9508" y="3112"/>
                  </a:cubicBezTo>
                  <a:close/>
                  <a:moveTo>
                    <a:pt x="12446" y="5013"/>
                  </a:moveTo>
                  <a:cubicBezTo>
                    <a:pt x="12360" y="5272"/>
                    <a:pt x="12360" y="5445"/>
                    <a:pt x="12360" y="5705"/>
                  </a:cubicBezTo>
                  <a:cubicBezTo>
                    <a:pt x="11928" y="5532"/>
                    <a:pt x="11409" y="5878"/>
                    <a:pt x="11150" y="5359"/>
                  </a:cubicBezTo>
                  <a:lnTo>
                    <a:pt x="11150" y="5445"/>
                  </a:lnTo>
                  <a:lnTo>
                    <a:pt x="11150" y="5878"/>
                  </a:lnTo>
                  <a:cubicBezTo>
                    <a:pt x="11150" y="6050"/>
                    <a:pt x="10977" y="5705"/>
                    <a:pt x="10891" y="5532"/>
                  </a:cubicBezTo>
                  <a:cubicBezTo>
                    <a:pt x="10545" y="5532"/>
                    <a:pt x="10459" y="5186"/>
                    <a:pt x="10113" y="5272"/>
                  </a:cubicBezTo>
                  <a:lnTo>
                    <a:pt x="10113" y="5532"/>
                  </a:lnTo>
                  <a:cubicBezTo>
                    <a:pt x="10113" y="5618"/>
                    <a:pt x="9940" y="5618"/>
                    <a:pt x="9853" y="5705"/>
                  </a:cubicBezTo>
                  <a:cubicBezTo>
                    <a:pt x="9767" y="5791"/>
                    <a:pt x="10113" y="5964"/>
                    <a:pt x="10026" y="5878"/>
                  </a:cubicBezTo>
                  <a:cubicBezTo>
                    <a:pt x="9767" y="5705"/>
                    <a:pt x="9421" y="5705"/>
                    <a:pt x="9248" y="5272"/>
                  </a:cubicBezTo>
                  <a:cubicBezTo>
                    <a:pt x="9421" y="5100"/>
                    <a:pt x="9508" y="5532"/>
                    <a:pt x="9681" y="5445"/>
                  </a:cubicBezTo>
                  <a:cubicBezTo>
                    <a:pt x="9853" y="5359"/>
                    <a:pt x="9681" y="5186"/>
                    <a:pt x="9767" y="5186"/>
                  </a:cubicBezTo>
                  <a:cubicBezTo>
                    <a:pt x="10286" y="5186"/>
                    <a:pt x="10891" y="5186"/>
                    <a:pt x="11323" y="5186"/>
                  </a:cubicBezTo>
                  <a:cubicBezTo>
                    <a:pt x="11409" y="5359"/>
                    <a:pt x="11496" y="5445"/>
                    <a:pt x="11582" y="5618"/>
                  </a:cubicBezTo>
                  <a:lnTo>
                    <a:pt x="11582" y="5186"/>
                  </a:lnTo>
                  <a:cubicBezTo>
                    <a:pt x="11928" y="5186"/>
                    <a:pt x="12274" y="5100"/>
                    <a:pt x="12533" y="5100"/>
                  </a:cubicBezTo>
                  <a:close/>
                  <a:moveTo>
                    <a:pt x="12965" y="6915"/>
                  </a:moveTo>
                  <a:cubicBezTo>
                    <a:pt x="12792" y="6915"/>
                    <a:pt x="12533" y="7001"/>
                    <a:pt x="12446" y="6915"/>
                  </a:cubicBezTo>
                  <a:cubicBezTo>
                    <a:pt x="12619" y="7001"/>
                    <a:pt x="12792" y="6828"/>
                    <a:pt x="12965" y="6915"/>
                  </a:cubicBezTo>
                  <a:close/>
                  <a:moveTo>
                    <a:pt x="13311" y="4581"/>
                  </a:moveTo>
                  <a:cubicBezTo>
                    <a:pt x="13224" y="4581"/>
                    <a:pt x="13138" y="4581"/>
                    <a:pt x="13052" y="4408"/>
                  </a:cubicBezTo>
                  <a:cubicBezTo>
                    <a:pt x="13052" y="4322"/>
                    <a:pt x="13138" y="4495"/>
                    <a:pt x="13224" y="4495"/>
                  </a:cubicBezTo>
                  <a:cubicBezTo>
                    <a:pt x="13224" y="4495"/>
                    <a:pt x="13224" y="4149"/>
                    <a:pt x="13224" y="4235"/>
                  </a:cubicBezTo>
                  <a:cubicBezTo>
                    <a:pt x="13224" y="4408"/>
                    <a:pt x="13311" y="4408"/>
                    <a:pt x="13311" y="4581"/>
                  </a:cubicBezTo>
                  <a:close/>
                  <a:moveTo>
                    <a:pt x="13829" y="4322"/>
                  </a:moveTo>
                  <a:cubicBezTo>
                    <a:pt x="13743" y="4408"/>
                    <a:pt x="13570" y="4581"/>
                    <a:pt x="13570" y="4322"/>
                  </a:cubicBezTo>
                  <a:cubicBezTo>
                    <a:pt x="13657" y="4408"/>
                    <a:pt x="13743" y="4235"/>
                    <a:pt x="13916" y="4408"/>
                  </a:cubicBezTo>
                  <a:close/>
                  <a:moveTo>
                    <a:pt x="15385" y="5791"/>
                  </a:moveTo>
                  <a:cubicBezTo>
                    <a:pt x="15385" y="5964"/>
                    <a:pt x="15212" y="5791"/>
                    <a:pt x="15212" y="5705"/>
                  </a:cubicBezTo>
                  <a:cubicBezTo>
                    <a:pt x="15212" y="5705"/>
                    <a:pt x="15385" y="5705"/>
                    <a:pt x="15385" y="5878"/>
                  </a:cubicBezTo>
                  <a:close/>
                  <a:moveTo>
                    <a:pt x="15212" y="6396"/>
                  </a:moveTo>
                  <a:cubicBezTo>
                    <a:pt x="15299" y="6396"/>
                    <a:pt x="15385" y="6223"/>
                    <a:pt x="15472" y="6396"/>
                  </a:cubicBezTo>
                  <a:cubicBezTo>
                    <a:pt x="15385" y="6396"/>
                    <a:pt x="15299" y="6569"/>
                    <a:pt x="15212" y="6396"/>
                  </a:cubicBezTo>
                  <a:close/>
                  <a:moveTo>
                    <a:pt x="15039" y="5272"/>
                  </a:moveTo>
                  <a:lnTo>
                    <a:pt x="15212" y="5272"/>
                  </a:lnTo>
                  <a:lnTo>
                    <a:pt x="15212" y="5618"/>
                  </a:lnTo>
                  <a:cubicBezTo>
                    <a:pt x="15126" y="5618"/>
                    <a:pt x="15126" y="5705"/>
                    <a:pt x="15126" y="5705"/>
                  </a:cubicBezTo>
                  <a:cubicBezTo>
                    <a:pt x="15126" y="5532"/>
                    <a:pt x="15126" y="5445"/>
                    <a:pt x="15039" y="5359"/>
                  </a:cubicBezTo>
                  <a:close/>
                  <a:moveTo>
                    <a:pt x="14867" y="5532"/>
                  </a:moveTo>
                  <a:cubicBezTo>
                    <a:pt x="14867" y="5013"/>
                    <a:pt x="14867" y="5445"/>
                    <a:pt x="14953" y="5618"/>
                  </a:cubicBezTo>
                  <a:cubicBezTo>
                    <a:pt x="15126" y="5791"/>
                    <a:pt x="14953" y="5532"/>
                    <a:pt x="14867" y="5532"/>
                  </a:cubicBezTo>
                  <a:close/>
                  <a:moveTo>
                    <a:pt x="14434" y="6569"/>
                  </a:moveTo>
                  <a:cubicBezTo>
                    <a:pt x="14521" y="6569"/>
                    <a:pt x="14607" y="6483"/>
                    <a:pt x="14694" y="6569"/>
                  </a:cubicBezTo>
                  <a:cubicBezTo>
                    <a:pt x="14607" y="6655"/>
                    <a:pt x="14521" y="6655"/>
                    <a:pt x="14434" y="6569"/>
                  </a:cubicBezTo>
                  <a:close/>
                  <a:moveTo>
                    <a:pt x="12792" y="5618"/>
                  </a:moveTo>
                  <a:lnTo>
                    <a:pt x="12792" y="5445"/>
                  </a:lnTo>
                  <a:cubicBezTo>
                    <a:pt x="12792" y="5445"/>
                    <a:pt x="12792" y="5532"/>
                    <a:pt x="12792" y="5532"/>
                  </a:cubicBezTo>
                  <a:cubicBezTo>
                    <a:pt x="12792" y="5100"/>
                    <a:pt x="12792" y="5272"/>
                    <a:pt x="12619" y="5272"/>
                  </a:cubicBezTo>
                  <a:cubicBezTo>
                    <a:pt x="12706" y="5100"/>
                    <a:pt x="12792" y="5013"/>
                    <a:pt x="12792" y="5013"/>
                  </a:cubicBezTo>
                  <a:cubicBezTo>
                    <a:pt x="13484" y="4754"/>
                    <a:pt x="14175" y="4581"/>
                    <a:pt x="14953" y="4495"/>
                  </a:cubicBezTo>
                  <a:cubicBezTo>
                    <a:pt x="15212" y="4408"/>
                    <a:pt x="15472" y="4408"/>
                    <a:pt x="15817" y="4408"/>
                  </a:cubicBezTo>
                  <a:cubicBezTo>
                    <a:pt x="15558" y="4754"/>
                    <a:pt x="15126" y="4754"/>
                    <a:pt x="14780" y="4927"/>
                  </a:cubicBezTo>
                  <a:cubicBezTo>
                    <a:pt x="14780" y="4927"/>
                    <a:pt x="14953" y="4927"/>
                    <a:pt x="14953" y="5013"/>
                  </a:cubicBezTo>
                  <a:cubicBezTo>
                    <a:pt x="14694" y="5445"/>
                    <a:pt x="14089" y="5532"/>
                    <a:pt x="13657" y="5272"/>
                  </a:cubicBezTo>
                  <a:cubicBezTo>
                    <a:pt x="13657" y="5359"/>
                    <a:pt x="13743" y="5272"/>
                    <a:pt x="13743" y="5445"/>
                  </a:cubicBezTo>
                  <a:cubicBezTo>
                    <a:pt x="13743" y="5532"/>
                    <a:pt x="13570" y="5445"/>
                    <a:pt x="13570" y="5445"/>
                  </a:cubicBezTo>
                  <a:cubicBezTo>
                    <a:pt x="13484" y="5445"/>
                    <a:pt x="13570" y="5445"/>
                    <a:pt x="13570" y="5532"/>
                  </a:cubicBezTo>
                  <a:cubicBezTo>
                    <a:pt x="13311" y="5618"/>
                    <a:pt x="13052" y="5618"/>
                    <a:pt x="12792" y="5618"/>
                  </a:cubicBezTo>
                  <a:close/>
                  <a:moveTo>
                    <a:pt x="25066" y="8903"/>
                  </a:moveTo>
                  <a:cubicBezTo>
                    <a:pt x="25498" y="8903"/>
                    <a:pt x="25930" y="8903"/>
                    <a:pt x="26362" y="8903"/>
                  </a:cubicBezTo>
                  <a:cubicBezTo>
                    <a:pt x="26103" y="8989"/>
                    <a:pt x="25844" y="8989"/>
                    <a:pt x="25584" y="8903"/>
                  </a:cubicBezTo>
                  <a:cubicBezTo>
                    <a:pt x="25412" y="9162"/>
                    <a:pt x="25152" y="9162"/>
                    <a:pt x="25066" y="8903"/>
                  </a:cubicBezTo>
                  <a:close/>
                  <a:moveTo>
                    <a:pt x="23510" y="9594"/>
                  </a:moveTo>
                  <a:cubicBezTo>
                    <a:pt x="23596" y="9508"/>
                    <a:pt x="23769" y="9421"/>
                    <a:pt x="23856" y="9594"/>
                  </a:cubicBezTo>
                  <a:cubicBezTo>
                    <a:pt x="23769" y="9594"/>
                    <a:pt x="23683" y="9767"/>
                    <a:pt x="23510" y="9681"/>
                  </a:cubicBezTo>
                  <a:cubicBezTo>
                    <a:pt x="23510" y="9594"/>
                    <a:pt x="23510" y="9594"/>
                    <a:pt x="23510" y="9594"/>
                  </a:cubicBezTo>
                  <a:close/>
                  <a:moveTo>
                    <a:pt x="27659" y="14867"/>
                  </a:moveTo>
                  <a:cubicBezTo>
                    <a:pt x="27659" y="14694"/>
                    <a:pt x="27918" y="14694"/>
                    <a:pt x="27918" y="14867"/>
                  </a:cubicBezTo>
                  <a:cubicBezTo>
                    <a:pt x="27832" y="14780"/>
                    <a:pt x="27745" y="14953"/>
                    <a:pt x="27659" y="14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4CA333CA-05E5-C4CC-ED77-7E163A9827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20449" y="712181"/>
            <a:ext cx="436022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-James Butler Hickock, IL, (1837-Deadwood, SD, 1876)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lawman, Union scout, gunfighter and professional gambler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McCanles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 brothers murder, duel with gambler Davis Tutt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Shot in gambling duel by Jack McCall (“dead man’s hand”=8+1+1+8)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-c/c to Marshall Wyatt Earp, Doc Holliday (VS Clanton gang in “Battle at the O.K. Corral in Tombstone, AZ, 1881)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-marksmanship, bravery, and physique exaggerated, if not complete lie: why “Adonis” or blond? Why from “Duck Bill” to “Wild Bill”? Why “ideal” husband to Calamity Jane?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</p:txBody>
      </p:sp>
      <p:pic>
        <p:nvPicPr>
          <p:cNvPr id="7" name="Picture 6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66CD4A11-6C14-2F99-83F1-BD3699B63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4" t="7917" r="9388" b="35163"/>
          <a:stretch/>
        </p:blipFill>
        <p:spPr>
          <a:xfrm>
            <a:off x="1255569" y="1457788"/>
            <a:ext cx="2041423" cy="2034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"/>
          <p:cNvSpPr txBox="1">
            <a:spLocks noGrp="1"/>
          </p:cNvSpPr>
          <p:nvPr>
            <p:ph type="title"/>
          </p:nvPr>
        </p:nvSpPr>
        <p:spPr>
          <a:xfrm>
            <a:off x="-1" y="0"/>
            <a:ext cx="7046259" cy="57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Jesse James </a:t>
            </a:r>
            <a:br>
              <a:rPr lang="en" sz="3600" dirty="0"/>
            </a:br>
            <a:r>
              <a:rPr lang="en" sz="3200" dirty="0"/>
              <a:t>(</a:t>
            </a:r>
            <a:r>
              <a:rPr lang="en-US" sz="3200" dirty="0">
                <a:effectLst/>
                <a:latin typeface="Ultra" panose="020B0604020202020204" charset="0"/>
                <a:ea typeface="Times New Roman" panose="02020603050405020304" pitchFamily="18" charset="0"/>
              </a:rPr>
              <a:t>1847-1882)</a:t>
            </a:r>
            <a:endParaRPr sz="3200" dirty="0">
              <a:latin typeface="Ultra" panose="020B0604020202020204" charset="0"/>
            </a:endParaRPr>
          </a:p>
        </p:txBody>
      </p:sp>
      <p:sp>
        <p:nvSpPr>
          <p:cNvPr id="596" name="Google Shape;596;p42"/>
          <p:cNvSpPr/>
          <p:nvPr/>
        </p:nvSpPr>
        <p:spPr>
          <a:xfrm>
            <a:off x="2671334" y="4682001"/>
            <a:ext cx="3595085" cy="94973"/>
          </a:xfrm>
          <a:custGeom>
            <a:avLst/>
            <a:gdLst/>
            <a:ahLst/>
            <a:cxnLst/>
            <a:rect l="l" t="t" r="r" b="b"/>
            <a:pathLst>
              <a:path w="216604" h="5723" extrusionOk="0">
                <a:moveTo>
                  <a:pt x="207185" y="1"/>
                </a:moveTo>
                <a:cubicBezTo>
                  <a:pt x="206318" y="1"/>
                  <a:pt x="205454" y="11"/>
                  <a:pt x="204589" y="39"/>
                </a:cubicBezTo>
                <a:cubicBezTo>
                  <a:pt x="200095" y="299"/>
                  <a:pt x="195600" y="904"/>
                  <a:pt x="191106" y="1077"/>
                </a:cubicBezTo>
                <a:cubicBezTo>
                  <a:pt x="190386" y="1092"/>
                  <a:pt x="189666" y="1099"/>
                  <a:pt x="188947" y="1099"/>
                </a:cubicBezTo>
                <a:cubicBezTo>
                  <a:pt x="185604" y="1099"/>
                  <a:pt x="182261" y="944"/>
                  <a:pt x="178918" y="731"/>
                </a:cubicBezTo>
                <a:cubicBezTo>
                  <a:pt x="175609" y="569"/>
                  <a:pt x="172299" y="31"/>
                  <a:pt x="168989" y="31"/>
                </a:cubicBezTo>
                <a:cubicBezTo>
                  <a:pt x="168755" y="31"/>
                  <a:pt x="168521" y="34"/>
                  <a:pt x="168287" y="39"/>
                </a:cubicBezTo>
                <a:cubicBezTo>
                  <a:pt x="161545" y="126"/>
                  <a:pt x="154803" y="731"/>
                  <a:pt x="147975" y="817"/>
                </a:cubicBezTo>
                <a:cubicBezTo>
                  <a:pt x="131466" y="1077"/>
                  <a:pt x="114957" y="1336"/>
                  <a:pt x="98362" y="1422"/>
                </a:cubicBezTo>
                <a:cubicBezTo>
                  <a:pt x="93608" y="1422"/>
                  <a:pt x="88941" y="990"/>
                  <a:pt x="84187" y="731"/>
                </a:cubicBezTo>
                <a:cubicBezTo>
                  <a:pt x="81680" y="558"/>
                  <a:pt x="79174" y="39"/>
                  <a:pt x="76754" y="39"/>
                </a:cubicBezTo>
                <a:cubicBezTo>
                  <a:pt x="62319" y="212"/>
                  <a:pt x="47885" y="472"/>
                  <a:pt x="33537" y="644"/>
                </a:cubicBezTo>
                <a:cubicBezTo>
                  <a:pt x="23424" y="817"/>
                  <a:pt x="13311" y="990"/>
                  <a:pt x="3199" y="1163"/>
                </a:cubicBezTo>
                <a:cubicBezTo>
                  <a:pt x="2075" y="1249"/>
                  <a:pt x="1038" y="1509"/>
                  <a:pt x="0" y="1768"/>
                </a:cubicBezTo>
                <a:cubicBezTo>
                  <a:pt x="1038" y="4102"/>
                  <a:pt x="2507" y="3670"/>
                  <a:pt x="3717" y="3756"/>
                </a:cubicBezTo>
                <a:cubicBezTo>
                  <a:pt x="5143" y="3799"/>
                  <a:pt x="6569" y="3799"/>
                  <a:pt x="7996" y="3799"/>
                </a:cubicBezTo>
                <a:cubicBezTo>
                  <a:pt x="9422" y="3799"/>
                  <a:pt x="10848" y="3799"/>
                  <a:pt x="12274" y="3842"/>
                </a:cubicBezTo>
                <a:cubicBezTo>
                  <a:pt x="26449" y="4188"/>
                  <a:pt x="40624" y="4620"/>
                  <a:pt x="54713" y="5053"/>
                </a:cubicBezTo>
                <a:cubicBezTo>
                  <a:pt x="55405" y="5096"/>
                  <a:pt x="56074" y="5096"/>
                  <a:pt x="56733" y="5096"/>
                </a:cubicBezTo>
                <a:cubicBezTo>
                  <a:pt x="57393" y="5096"/>
                  <a:pt x="58041" y="5096"/>
                  <a:pt x="58689" y="5139"/>
                </a:cubicBezTo>
                <a:cubicBezTo>
                  <a:pt x="63262" y="5304"/>
                  <a:pt x="67835" y="5508"/>
                  <a:pt x="72408" y="5508"/>
                </a:cubicBezTo>
                <a:cubicBezTo>
                  <a:pt x="77429" y="5508"/>
                  <a:pt x="82450" y="5262"/>
                  <a:pt x="87471" y="4448"/>
                </a:cubicBezTo>
                <a:cubicBezTo>
                  <a:pt x="89466" y="4115"/>
                  <a:pt x="91512" y="4013"/>
                  <a:pt x="93574" y="4013"/>
                </a:cubicBezTo>
                <a:cubicBezTo>
                  <a:pt x="96874" y="4013"/>
                  <a:pt x="100217" y="4275"/>
                  <a:pt x="103462" y="4275"/>
                </a:cubicBezTo>
                <a:cubicBezTo>
                  <a:pt x="116254" y="4361"/>
                  <a:pt x="128960" y="4448"/>
                  <a:pt x="141665" y="4620"/>
                </a:cubicBezTo>
                <a:cubicBezTo>
                  <a:pt x="146765" y="4620"/>
                  <a:pt x="151865" y="4880"/>
                  <a:pt x="156964" y="5225"/>
                </a:cubicBezTo>
                <a:cubicBezTo>
                  <a:pt x="160854" y="5442"/>
                  <a:pt x="164722" y="5722"/>
                  <a:pt x="168579" y="5722"/>
                </a:cubicBezTo>
                <a:cubicBezTo>
                  <a:pt x="172436" y="5722"/>
                  <a:pt x="176282" y="5442"/>
                  <a:pt x="180128" y="4534"/>
                </a:cubicBezTo>
                <a:cubicBezTo>
                  <a:pt x="180698" y="4407"/>
                  <a:pt x="181314" y="4327"/>
                  <a:pt x="181908" y="4327"/>
                </a:cubicBezTo>
                <a:cubicBezTo>
                  <a:pt x="182126" y="4327"/>
                  <a:pt x="182340" y="4338"/>
                  <a:pt x="182549" y="4361"/>
                </a:cubicBezTo>
                <a:cubicBezTo>
                  <a:pt x="190155" y="4793"/>
                  <a:pt x="197761" y="5225"/>
                  <a:pt x="205367" y="5658"/>
                </a:cubicBezTo>
                <a:cubicBezTo>
                  <a:pt x="207701" y="5658"/>
                  <a:pt x="210121" y="5658"/>
                  <a:pt x="212455" y="5485"/>
                </a:cubicBezTo>
                <a:cubicBezTo>
                  <a:pt x="214356" y="5485"/>
                  <a:pt x="216085" y="4188"/>
                  <a:pt x="216604" y="2287"/>
                </a:cubicBezTo>
                <a:cubicBezTo>
                  <a:pt x="215480" y="1163"/>
                  <a:pt x="214270" y="39"/>
                  <a:pt x="212455" y="39"/>
                </a:cubicBezTo>
                <a:cubicBezTo>
                  <a:pt x="210668" y="39"/>
                  <a:pt x="208921" y="1"/>
                  <a:pt x="2071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1FFC4B-9FAA-E25C-8AB4-073D0D74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95" y="1265681"/>
            <a:ext cx="60473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1847-1882, ex-Confederate soldier, leader of James-Younger gang, murderer, robber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-legend of Western “Robin Hood,” gentleman—WHY?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-extreme popularity, esp. after death; Robert Ford a “coward,” shot—WHY?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-“Free Soil” conflict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btn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 slaver-state Missouri and undecided Kansas (John Brown murders, “Bleeding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Kansas”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Civil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 War)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  <a:sym typeface="Wingdings" panose="05000000000000000000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-train co. confiscating lands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  <a:sym typeface="Wingdings" panose="05000000000000000000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</a:rPr>
              <a:t>James as avenger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ora" pitchFamily="2" charset="0"/>
              <a:sym typeface="Wingdings" panose="05000000000000000000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-shot in his family home,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ora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while dusting a picture</a:t>
            </a:r>
          </a:p>
        </p:txBody>
      </p:sp>
      <p:sp>
        <p:nvSpPr>
          <p:cNvPr id="3" name="Google Shape;1190;p56">
            <a:extLst>
              <a:ext uri="{FF2B5EF4-FFF2-40B4-BE49-F238E27FC236}">
                <a16:creationId xmlns:a16="http://schemas.microsoft.com/office/drawing/2014/main" id="{931BB020-B21B-B449-42DA-0BDA898F7986}"/>
              </a:ext>
            </a:extLst>
          </p:cNvPr>
          <p:cNvSpPr/>
          <p:nvPr/>
        </p:nvSpPr>
        <p:spPr>
          <a:xfrm flipH="1">
            <a:off x="4093002" y="3448983"/>
            <a:ext cx="1070669" cy="1047617"/>
          </a:xfrm>
          <a:custGeom>
            <a:avLst/>
            <a:gdLst/>
            <a:ahLst/>
            <a:cxnLst/>
            <a:rect l="l" t="t" r="r" b="b"/>
            <a:pathLst>
              <a:path w="112024" h="109612" extrusionOk="0">
                <a:moveTo>
                  <a:pt x="4125" y="3961"/>
                </a:moveTo>
                <a:lnTo>
                  <a:pt x="55104" y="23648"/>
                </a:lnTo>
                <a:lnTo>
                  <a:pt x="54389" y="25573"/>
                </a:lnTo>
                <a:lnTo>
                  <a:pt x="3410" y="5830"/>
                </a:lnTo>
                <a:lnTo>
                  <a:pt x="4125" y="3961"/>
                </a:lnTo>
                <a:close/>
                <a:moveTo>
                  <a:pt x="56314" y="25188"/>
                </a:moveTo>
                <a:lnTo>
                  <a:pt x="63683" y="28103"/>
                </a:lnTo>
                <a:lnTo>
                  <a:pt x="63463" y="28763"/>
                </a:lnTo>
                <a:lnTo>
                  <a:pt x="56039" y="25903"/>
                </a:lnTo>
                <a:lnTo>
                  <a:pt x="56314" y="25188"/>
                </a:lnTo>
                <a:close/>
                <a:moveTo>
                  <a:pt x="40806" y="22824"/>
                </a:moveTo>
                <a:lnTo>
                  <a:pt x="62309" y="31128"/>
                </a:lnTo>
                <a:lnTo>
                  <a:pt x="62089" y="31678"/>
                </a:lnTo>
                <a:lnTo>
                  <a:pt x="41081" y="23538"/>
                </a:lnTo>
                <a:lnTo>
                  <a:pt x="40806" y="22824"/>
                </a:lnTo>
                <a:close/>
                <a:moveTo>
                  <a:pt x="48395" y="30908"/>
                </a:moveTo>
                <a:lnTo>
                  <a:pt x="60769" y="35692"/>
                </a:lnTo>
                <a:lnTo>
                  <a:pt x="60329" y="36847"/>
                </a:lnTo>
                <a:lnTo>
                  <a:pt x="48450" y="32283"/>
                </a:lnTo>
                <a:lnTo>
                  <a:pt x="48395" y="30908"/>
                </a:lnTo>
                <a:close/>
                <a:moveTo>
                  <a:pt x="96115" y="47667"/>
                </a:moveTo>
                <a:cubicBezTo>
                  <a:pt x="96292" y="48170"/>
                  <a:pt x="96491" y="48582"/>
                  <a:pt x="96674" y="48904"/>
                </a:cubicBezTo>
                <a:lnTo>
                  <a:pt x="96674" y="48904"/>
                </a:lnTo>
                <a:cubicBezTo>
                  <a:pt x="96502" y="48526"/>
                  <a:pt x="96313" y="48110"/>
                  <a:pt x="96115" y="47667"/>
                </a:cubicBezTo>
                <a:close/>
                <a:moveTo>
                  <a:pt x="66213" y="28653"/>
                </a:moveTo>
                <a:lnTo>
                  <a:pt x="77377" y="32942"/>
                </a:lnTo>
                <a:cubicBezTo>
                  <a:pt x="78807" y="33492"/>
                  <a:pt x="79907" y="36132"/>
                  <a:pt x="79907" y="36132"/>
                </a:cubicBezTo>
                <a:cubicBezTo>
                  <a:pt x="79129" y="36450"/>
                  <a:pt x="78328" y="36609"/>
                  <a:pt x="77520" y="36609"/>
                </a:cubicBezTo>
                <a:cubicBezTo>
                  <a:pt x="77071" y="36609"/>
                  <a:pt x="76619" y="36560"/>
                  <a:pt x="76167" y="36462"/>
                </a:cubicBezTo>
                <a:lnTo>
                  <a:pt x="65168" y="32228"/>
                </a:lnTo>
                <a:lnTo>
                  <a:pt x="64288" y="34592"/>
                </a:lnTo>
                <a:lnTo>
                  <a:pt x="75672" y="38992"/>
                </a:lnTo>
                <a:cubicBezTo>
                  <a:pt x="77212" y="39597"/>
                  <a:pt x="78202" y="42731"/>
                  <a:pt x="78202" y="42731"/>
                </a:cubicBezTo>
                <a:cubicBezTo>
                  <a:pt x="76783" y="43622"/>
                  <a:pt x="75582" y="43801"/>
                  <a:pt x="74848" y="43801"/>
                </a:cubicBezTo>
                <a:cubicBezTo>
                  <a:pt x="74359" y="43801"/>
                  <a:pt x="74077" y="43721"/>
                  <a:pt x="74077" y="43721"/>
                </a:cubicBezTo>
                <a:lnTo>
                  <a:pt x="62529" y="39267"/>
                </a:lnTo>
                <a:lnTo>
                  <a:pt x="61264" y="42401"/>
                </a:lnTo>
                <a:lnTo>
                  <a:pt x="72098" y="46581"/>
                </a:lnTo>
                <a:cubicBezTo>
                  <a:pt x="73582" y="47186"/>
                  <a:pt x="74737" y="49551"/>
                  <a:pt x="74737" y="49551"/>
                </a:cubicBezTo>
                <a:cubicBezTo>
                  <a:pt x="73795" y="49936"/>
                  <a:pt x="72786" y="50155"/>
                  <a:pt x="71789" y="50155"/>
                </a:cubicBezTo>
                <a:cubicBezTo>
                  <a:pt x="71505" y="50155"/>
                  <a:pt x="71223" y="50137"/>
                  <a:pt x="70943" y="50101"/>
                </a:cubicBezTo>
                <a:lnTo>
                  <a:pt x="59614" y="45701"/>
                </a:lnTo>
                <a:lnTo>
                  <a:pt x="59779" y="45316"/>
                </a:lnTo>
                <a:lnTo>
                  <a:pt x="70723" y="49551"/>
                </a:lnTo>
                <a:cubicBezTo>
                  <a:pt x="71200" y="49681"/>
                  <a:pt x="71686" y="49743"/>
                  <a:pt x="72170" y="49743"/>
                </a:cubicBezTo>
                <a:cubicBezTo>
                  <a:pt x="72913" y="49743"/>
                  <a:pt x="73653" y="49597"/>
                  <a:pt x="74352" y="49331"/>
                </a:cubicBezTo>
                <a:cubicBezTo>
                  <a:pt x="74352" y="49331"/>
                  <a:pt x="73142" y="47076"/>
                  <a:pt x="71713" y="46526"/>
                </a:cubicBezTo>
                <a:lnTo>
                  <a:pt x="61264" y="42511"/>
                </a:lnTo>
                <a:lnTo>
                  <a:pt x="60934" y="42401"/>
                </a:lnTo>
                <a:lnTo>
                  <a:pt x="60934" y="42291"/>
                </a:lnTo>
                <a:lnTo>
                  <a:pt x="62199" y="39102"/>
                </a:lnTo>
                <a:lnTo>
                  <a:pt x="62309" y="38772"/>
                </a:lnTo>
                <a:lnTo>
                  <a:pt x="73857" y="43226"/>
                </a:lnTo>
                <a:cubicBezTo>
                  <a:pt x="74210" y="43297"/>
                  <a:pt x="74567" y="43331"/>
                  <a:pt x="74922" y="43331"/>
                </a:cubicBezTo>
                <a:cubicBezTo>
                  <a:pt x="75951" y="43331"/>
                  <a:pt x="76972" y="43043"/>
                  <a:pt x="77872" y="42511"/>
                </a:cubicBezTo>
                <a:cubicBezTo>
                  <a:pt x="77872" y="42511"/>
                  <a:pt x="76827" y="39652"/>
                  <a:pt x="75287" y="39102"/>
                </a:cubicBezTo>
                <a:lnTo>
                  <a:pt x="64178" y="34812"/>
                </a:lnTo>
                <a:lnTo>
                  <a:pt x="63903" y="34702"/>
                </a:lnTo>
                <a:lnTo>
                  <a:pt x="63958" y="34482"/>
                </a:lnTo>
                <a:lnTo>
                  <a:pt x="64893" y="32063"/>
                </a:lnTo>
                <a:lnTo>
                  <a:pt x="65003" y="31843"/>
                </a:lnTo>
                <a:lnTo>
                  <a:pt x="65278" y="31953"/>
                </a:lnTo>
                <a:lnTo>
                  <a:pt x="75947" y="36077"/>
                </a:lnTo>
                <a:cubicBezTo>
                  <a:pt x="76502" y="36236"/>
                  <a:pt x="77083" y="36318"/>
                  <a:pt x="77665" y="36318"/>
                </a:cubicBezTo>
                <a:cubicBezTo>
                  <a:pt x="78293" y="36318"/>
                  <a:pt x="78922" y="36222"/>
                  <a:pt x="79522" y="36022"/>
                </a:cubicBezTo>
                <a:cubicBezTo>
                  <a:pt x="79192" y="34977"/>
                  <a:pt x="78477" y="34152"/>
                  <a:pt x="77542" y="33657"/>
                </a:cubicBezTo>
                <a:lnTo>
                  <a:pt x="66048" y="29203"/>
                </a:lnTo>
                <a:lnTo>
                  <a:pt x="66213" y="28653"/>
                </a:lnTo>
                <a:close/>
                <a:moveTo>
                  <a:pt x="86726" y="39762"/>
                </a:moveTo>
                <a:lnTo>
                  <a:pt x="86726" y="39762"/>
                </a:lnTo>
                <a:cubicBezTo>
                  <a:pt x="89256" y="47241"/>
                  <a:pt x="82271" y="52905"/>
                  <a:pt x="82271" y="52905"/>
                </a:cubicBezTo>
                <a:cubicBezTo>
                  <a:pt x="87716" y="46086"/>
                  <a:pt x="86726" y="39762"/>
                  <a:pt x="86726" y="39762"/>
                </a:cubicBezTo>
                <a:close/>
                <a:moveTo>
                  <a:pt x="85406" y="35967"/>
                </a:moveTo>
                <a:lnTo>
                  <a:pt x="85406" y="35967"/>
                </a:lnTo>
                <a:cubicBezTo>
                  <a:pt x="85791" y="49771"/>
                  <a:pt x="77487" y="56260"/>
                  <a:pt x="77487" y="56260"/>
                </a:cubicBezTo>
                <a:lnTo>
                  <a:pt x="57689" y="48616"/>
                </a:lnTo>
                <a:lnTo>
                  <a:pt x="56974" y="47406"/>
                </a:lnTo>
                <a:lnTo>
                  <a:pt x="56974" y="47406"/>
                </a:lnTo>
                <a:lnTo>
                  <a:pt x="77047" y="55160"/>
                </a:lnTo>
                <a:cubicBezTo>
                  <a:pt x="77047" y="55160"/>
                  <a:pt x="85186" y="48781"/>
                  <a:pt x="85406" y="35967"/>
                </a:cubicBezTo>
                <a:close/>
                <a:moveTo>
                  <a:pt x="91031" y="52851"/>
                </a:moveTo>
                <a:cubicBezTo>
                  <a:pt x="92619" y="52851"/>
                  <a:pt x="93909" y="54463"/>
                  <a:pt x="93270" y="56150"/>
                </a:cubicBezTo>
                <a:cubicBezTo>
                  <a:pt x="92888" y="57084"/>
                  <a:pt x="91981" y="57690"/>
                  <a:pt x="91006" y="57690"/>
                </a:cubicBezTo>
                <a:cubicBezTo>
                  <a:pt x="90718" y="57690"/>
                  <a:pt x="90424" y="57638"/>
                  <a:pt x="90136" y="57525"/>
                </a:cubicBezTo>
                <a:cubicBezTo>
                  <a:pt x="88156" y="56755"/>
                  <a:pt x="88101" y="53950"/>
                  <a:pt x="90026" y="53070"/>
                </a:cubicBezTo>
                <a:cubicBezTo>
                  <a:pt x="90364" y="52920"/>
                  <a:pt x="90704" y="52851"/>
                  <a:pt x="91031" y="52851"/>
                </a:cubicBezTo>
                <a:close/>
                <a:moveTo>
                  <a:pt x="82396" y="57743"/>
                </a:moveTo>
                <a:cubicBezTo>
                  <a:pt x="83179" y="57743"/>
                  <a:pt x="83799" y="58531"/>
                  <a:pt x="83481" y="59395"/>
                </a:cubicBezTo>
                <a:cubicBezTo>
                  <a:pt x="83308" y="59872"/>
                  <a:pt x="82826" y="60178"/>
                  <a:pt x="82334" y="60178"/>
                </a:cubicBezTo>
                <a:cubicBezTo>
                  <a:pt x="82202" y="60178"/>
                  <a:pt x="82069" y="60156"/>
                  <a:pt x="81942" y="60110"/>
                </a:cubicBezTo>
                <a:lnTo>
                  <a:pt x="81942" y="60055"/>
                </a:lnTo>
                <a:cubicBezTo>
                  <a:pt x="80952" y="59670"/>
                  <a:pt x="80897" y="58295"/>
                  <a:pt x="81887" y="57855"/>
                </a:cubicBezTo>
                <a:cubicBezTo>
                  <a:pt x="82059" y="57778"/>
                  <a:pt x="82231" y="57743"/>
                  <a:pt x="82396" y="57743"/>
                </a:cubicBezTo>
                <a:close/>
                <a:moveTo>
                  <a:pt x="65846" y="55987"/>
                </a:moveTo>
                <a:cubicBezTo>
                  <a:pt x="66716" y="55987"/>
                  <a:pt x="67615" y="56076"/>
                  <a:pt x="68523" y="56260"/>
                </a:cubicBezTo>
                <a:cubicBezTo>
                  <a:pt x="68912" y="56208"/>
                  <a:pt x="69275" y="56185"/>
                  <a:pt x="69612" y="56185"/>
                </a:cubicBezTo>
                <a:cubicBezTo>
                  <a:pt x="72855" y="56185"/>
                  <a:pt x="73802" y="58350"/>
                  <a:pt x="73802" y="58350"/>
                </a:cubicBezTo>
                <a:cubicBezTo>
                  <a:pt x="77872" y="60989"/>
                  <a:pt x="79962" y="65224"/>
                  <a:pt x="78587" y="68799"/>
                </a:cubicBezTo>
                <a:cubicBezTo>
                  <a:pt x="77400" y="71786"/>
                  <a:pt x="74133" y="73493"/>
                  <a:pt x="70290" y="73493"/>
                </a:cubicBezTo>
                <a:cubicBezTo>
                  <a:pt x="68614" y="73493"/>
                  <a:pt x="66828" y="73168"/>
                  <a:pt x="65058" y="72483"/>
                </a:cubicBezTo>
                <a:cubicBezTo>
                  <a:pt x="59284" y="70228"/>
                  <a:pt x="55929" y="64894"/>
                  <a:pt x="57579" y="60660"/>
                </a:cubicBezTo>
                <a:cubicBezTo>
                  <a:pt x="58744" y="57703"/>
                  <a:pt x="62024" y="55987"/>
                  <a:pt x="65846" y="55987"/>
                </a:cubicBezTo>
                <a:close/>
                <a:moveTo>
                  <a:pt x="99546" y="63807"/>
                </a:moveTo>
                <a:cubicBezTo>
                  <a:pt x="100719" y="63807"/>
                  <a:pt x="102018" y="63997"/>
                  <a:pt x="103444" y="64454"/>
                </a:cubicBezTo>
                <a:cubicBezTo>
                  <a:pt x="103499" y="64454"/>
                  <a:pt x="110262" y="87877"/>
                  <a:pt x="101028" y="107068"/>
                </a:cubicBezTo>
                <a:lnTo>
                  <a:pt x="101028" y="107068"/>
                </a:lnTo>
                <a:cubicBezTo>
                  <a:pt x="100250" y="106972"/>
                  <a:pt x="90900" y="105693"/>
                  <a:pt x="83316" y="99320"/>
                </a:cubicBezTo>
                <a:cubicBezTo>
                  <a:pt x="83316" y="99320"/>
                  <a:pt x="100805" y="80017"/>
                  <a:pt x="91071" y="68359"/>
                </a:cubicBezTo>
                <a:cubicBezTo>
                  <a:pt x="91071" y="68359"/>
                  <a:pt x="93801" y="63807"/>
                  <a:pt x="99546" y="63807"/>
                </a:cubicBezTo>
                <a:close/>
                <a:moveTo>
                  <a:pt x="7699" y="1"/>
                </a:moveTo>
                <a:lnTo>
                  <a:pt x="6489" y="3136"/>
                </a:lnTo>
                <a:lnTo>
                  <a:pt x="3520" y="1981"/>
                </a:lnTo>
                <a:cubicBezTo>
                  <a:pt x="3520" y="1981"/>
                  <a:pt x="0" y="5335"/>
                  <a:pt x="1375" y="9295"/>
                </a:cubicBezTo>
                <a:lnTo>
                  <a:pt x="37341" y="23209"/>
                </a:lnTo>
                <a:lnTo>
                  <a:pt x="38331" y="30743"/>
                </a:lnTo>
                <a:lnTo>
                  <a:pt x="53180" y="36517"/>
                </a:lnTo>
                <a:lnTo>
                  <a:pt x="48010" y="49771"/>
                </a:lnTo>
                <a:cubicBezTo>
                  <a:pt x="48010" y="49771"/>
                  <a:pt x="55874" y="53070"/>
                  <a:pt x="56864" y="56755"/>
                </a:cubicBezTo>
                <a:cubicBezTo>
                  <a:pt x="56864" y="56755"/>
                  <a:pt x="50650" y="67424"/>
                  <a:pt x="63298" y="73363"/>
                </a:cubicBezTo>
                <a:cubicBezTo>
                  <a:pt x="66086" y="74678"/>
                  <a:pt x="68488" y="75189"/>
                  <a:pt x="70538" y="75189"/>
                </a:cubicBezTo>
                <a:cubicBezTo>
                  <a:pt x="77754" y="75189"/>
                  <a:pt x="80622" y="68854"/>
                  <a:pt x="80622" y="68854"/>
                </a:cubicBezTo>
                <a:cubicBezTo>
                  <a:pt x="80622" y="68854"/>
                  <a:pt x="81752" y="66571"/>
                  <a:pt x="84163" y="66571"/>
                </a:cubicBezTo>
                <a:cubicBezTo>
                  <a:pt x="85587" y="66571"/>
                  <a:pt x="87458" y="67367"/>
                  <a:pt x="89806" y="69899"/>
                </a:cubicBezTo>
                <a:cubicBezTo>
                  <a:pt x="92225" y="73473"/>
                  <a:pt x="92500" y="78093"/>
                  <a:pt x="90576" y="81942"/>
                </a:cubicBezTo>
                <a:cubicBezTo>
                  <a:pt x="87276" y="88432"/>
                  <a:pt x="83371" y="94481"/>
                  <a:pt x="81887" y="96241"/>
                </a:cubicBezTo>
                <a:cubicBezTo>
                  <a:pt x="80402" y="98056"/>
                  <a:pt x="78807" y="98770"/>
                  <a:pt x="81887" y="101300"/>
                </a:cubicBezTo>
                <a:cubicBezTo>
                  <a:pt x="84966" y="103830"/>
                  <a:pt x="94480" y="107899"/>
                  <a:pt x="98275" y="108944"/>
                </a:cubicBezTo>
                <a:cubicBezTo>
                  <a:pt x="99782" y="109375"/>
                  <a:pt x="100741" y="109612"/>
                  <a:pt x="101403" y="109612"/>
                </a:cubicBezTo>
                <a:cubicBezTo>
                  <a:pt x="102432" y="109612"/>
                  <a:pt x="102744" y="109040"/>
                  <a:pt x="103279" y="107734"/>
                </a:cubicBezTo>
                <a:cubicBezTo>
                  <a:pt x="104104" y="105535"/>
                  <a:pt x="112023" y="83097"/>
                  <a:pt x="105644" y="63849"/>
                </a:cubicBezTo>
                <a:cubicBezTo>
                  <a:pt x="105644" y="63849"/>
                  <a:pt x="108339" y="57470"/>
                  <a:pt x="103829" y="55215"/>
                </a:cubicBezTo>
                <a:cubicBezTo>
                  <a:pt x="101739" y="54335"/>
                  <a:pt x="99870" y="53125"/>
                  <a:pt x="98165" y="51640"/>
                </a:cubicBezTo>
                <a:lnTo>
                  <a:pt x="97670" y="49386"/>
                </a:lnTo>
                <a:cubicBezTo>
                  <a:pt x="97560" y="49496"/>
                  <a:pt x="97395" y="49661"/>
                  <a:pt x="97285" y="49771"/>
                </a:cubicBezTo>
                <a:cubicBezTo>
                  <a:pt x="97285" y="49771"/>
                  <a:pt x="97006" y="49484"/>
                  <a:pt x="96674" y="48904"/>
                </a:cubicBezTo>
                <a:lnTo>
                  <a:pt x="96674" y="48904"/>
                </a:lnTo>
                <a:cubicBezTo>
                  <a:pt x="97228" y="50115"/>
                  <a:pt x="97615" y="50926"/>
                  <a:pt x="97615" y="50926"/>
                </a:cubicBezTo>
                <a:cubicBezTo>
                  <a:pt x="95690" y="48616"/>
                  <a:pt x="91676" y="38442"/>
                  <a:pt x="91675" y="38442"/>
                </a:cubicBezTo>
                <a:lnTo>
                  <a:pt x="91675" y="38442"/>
                </a:lnTo>
                <a:lnTo>
                  <a:pt x="92830" y="38772"/>
                </a:lnTo>
                <a:cubicBezTo>
                  <a:pt x="92933" y="40308"/>
                  <a:pt x="94750" y="44617"/>
                  <a:pt x="96115" y="47667"/>
                </a:cubicBezTo>
                <a:lnTo>
                  <a:pt x="96115" y="47667"/>
                </a:lnTo>
                <a:cubicBezTo>
                  <a:pt x="95727" y="46561"/>
                  <a:pt x="95448" y="45012"/>
                  <a:pt x="95690" y="43006"/>
                </a:cubicBezTo>
                <a:lnTo>
                  <a:pt x="95690" y="43006"/>
                </a:lnTo>
                <a:lnTo>
                  <a:pt x="96350" y="43226"/>
                </a:lnTo>
                <a:lnTo>
                  <a:pt x="95415" y="38827"/>
                </a:lnTo>
                <a:lnTo>
                  <a:pt x="90906" y="37067"/>
                </a:lnTo>
                <a:cubicBezTo>
                  <a:pt x="90576" y="35912"/>
                  <a:pt x="90301" y="34702"/>
                  <a:pt x="89971" y="33382"/>
                </a:cubicBezTo>
                <a:lnTo>
                  <a:pt x="84636" y="31293"/>
                </a:lnTo>
                <a:lnTo>
                  <a:pt x="85406" y="29313"/>
                </a:lnTo>
                <a:lnTo>
                  <a:pt x="76937" y="26013"/>
                </a:lnTo>
                <a:lnTo>
                  <a:pt x="74132" y="27278"/>
                </a:lnTo>
                <a:lnTo>
                  <a:pt x="61814" y="22494"/>
                </a:lnTo>
                <a:lnTo>
                  <a:pt x="54719" y="21724"/>
                </a:lnTo>
                <a:lnTo>
                  <a:pt x="15948" y="6765"/>
                </a:lnTo>
                <a:lnTo>
                  <a:pt x="13859" y="2421"/>
                </a:lnTo>
                <a:lnTo>
                  <a:pt x="76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 descr="A picture containing text, person, black, old&#10;&#10;Description automatically generated">
            <a:extLst>
              <a:ext uri="{FF2B5EF4-FFF2-40B4-BE49-F238E27FC236}">
                <a16:creationId xmlns:a16="http://schemas.microsoft.com/office/drawing/2014/main" id="{0D3D7B5D-14D7-9E05-6D0A-1410A2BF1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05" y="102650"/>
            <a:ext cx="3281083" cy="4158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merican Wild West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92222"/>
      </a:lt2>
      <a:accent1>
        <a:srgbClr val="F7EFE3"/>
      </a:accent1>
      <a:accent2>
        <a:srgbClr val="635652"/>
      </a:accent2>
      <a:accent3>
        <a:srgbClr val="E79C1D"/>
      </a:accent3>
      <a:accent4>
        <a:srgbClr val="40413A"/>
      </a:accent4>
      <a:accent5>
        <a:srgbClr val="D8A923"/>
      </a:accent5>
      <a:accent6>
        <a:srgbClr val="3B2314"/>
      </a:accent6>
      <a:hlink>
        <a:srgbClr val="3B23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On-screen Show (16:9)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Symbol</vt:lpstr>
      <vt:lpstr>Ultra</vt:lpstr>
      <vt:lpstr>Arial</vt:lpstr>
      <vt:lpstr>Open Sans</vt:lpstr>
      <vt:lpstr>Lora</vt:lpstr>
      <vt:lpstr>American Wild West by Slidesgo</vt:lpstr>
      <vt:lpstr>The American Wild West</vt:lpstr>
      <vt:lpstr>The American Southwest</vt:lpstr>
      <vt:lpstr>Can you spot the difference?</vt:lpstr>
      <vt:lpstr>Billy the Kid (El Chivato)</vt:lpstr>
      <vt:lpstr>PowerPoint Presentation</vt:lpstr>
      <vt:lpstr>Wild Bill Hickok</vt:lpstr>
      <vt:lpstr>Jesse James  (1847-1882)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Wild West</dc:title>
  <cp:lastModifiedBy>Christina Dokou</cp:lastModifiedBy>
  <cp:revision>1</cp:revision>
  <dcterms:modified xsi:type="dcterms:W3CDTF">2022-12-13T10:23:22Z</dcterms:modified>
</cp:coreProperties>
</file>